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260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2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19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26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512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6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32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15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21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289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045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61FF294-64F4-4B0E-B580-0526C918BD9B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52A8869-FB55-41A9-A810-9583ED7F11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40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AEADE-B8A9-4040-801B-DAA047DEC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Anatomie &amp; Fysiologie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5DD035-03DE-4DF6-A164-4DACB32205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78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77D56-243F-49ED-97FE-4C4264F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 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5726A468-3AA1-4800-B2A4-2CC9BCE42B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34827"/>
            <a:ext cx="10515600" cy="227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49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1EC94-2627-451E-AB82-23066F042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Deelgebieden fysiologie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8046B1-6476-4810-92B0-405A3DC28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Fysiologie is onderverdeeld in deelgebieden;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Celfysiologie: De werking van de cellen</a:t>
            </a:r>
          </a:p>
          <a:p>
            <a:pPr marL="0" indent="0">
              <a:buNone/>
            </a:pPr>
            <a:r>
              <a:rPr lang="nl-NL" dirty="0"/>
              <a:t>Bewegingsfysiologie: Spieren en bewegen</a:t>
            </a:r>
          </a:p>
          <a:p>
            <a:pPr marL="0" indent="0">
              <a:buNone/>
            </a:pPr>
            <a:r>
              <a:rPr lang="nl-NL" dirty="0"/>
              <a:t>Neurofysiologie: De werking van het zenuwstelsel</a:t>
            </a:r>
          </a:p>
          <a:p>
            <a:pPr marL="0" indent="0">
              <a:buNone/>
            </a:pPr>
            <a:r>
              <a:rPr lang="nl-NL" dirty="0"/>
              <a:t>Zintuigfysiologie: De werking van de zintuigen</a:t>
            </a:r>
          </a:p>
          <a:p>
            <a:pPr marL="0" indent="0">
              <a:buNone/>
            </a:pPr>
            <a:r>
              <a:rPr lang="nl-NL" dirty="0"/>
              <a:t>Endocrinologie: De werking van het hormoonstelsel</a:t>
            </a:r>
          </a:p>
        </p:txBody>
      </p:sp>
    </p:spTree>
    <p:extLst>
      <p:ext uri="{BB962C8B-B14F-4D97-AF65-F5344CB8AC3E}">
        <p14:creationId xmlns:p14="http://schemas.microsoft.com/office/powerpoint/2010/main" val="777295844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Pakket</Template>
  <TotalTime>4020</TotalTime>
  <Words>45</Words>
  <Application>Microsoft Office PowerPoint</Application>
  <PresentationFormat>Breedbeeld</PresentationFormat>
  <Paragraphs>10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Pakket</vt:lpstr>
      <vt:lpstr>Anatomie &amp; Fysiologie</vt:lpstr>
      <vt:lpstr>Begrippen </vt:lpstr>
      <vt:lpstr>Deelgebieden fysiologie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Anatomie &amp; Fysiologie</dc:title>
  <dc:creator>Marlyt Busman</dc:creator>
  <cp:lastModifiedBy>Marlyt Busman</cp:lastModifiedBy>
  <cp:revision>4</cp:revision>
  <dcterms:created xsi:type="dcterms:W3CDTF">2020-01-23T13:41:26Z</dcterms:created>
  <dcterms:modified xsi:type="dcterms:W3CDTF">2020-01-26T08:42:23Z</dcterms:modified>
</cp:coreProperties>
</file>