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9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de-DE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n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C20028"/>
    <a:srgbClr val="CAD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27" autoAdjust="0"/>
  </p:normalViewPr>
  <p:slideViewPr>
    <p:cSldViewPr snapToGrid="0" showGuide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11T08:09:01.781" idx="1">
    <p:pos x="732" y="717"/>
    <p:text>This headline is still in German!!!!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5059-B19B-4344-A886-856AC08267D7}" type="datetimeFigureOut">
              <a:rPr lang="de-DE" smtClean="0"/>
              <a:pPr/>
              <a:t>28.01.2015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5BBA-042E-4D90-BED4-743D5F106DB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49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 userDrawn="1"/>
        </p:nvSpPr>
        <p:spPr>
          <a:xfrm>
            <a:off x="949648" y="535329"/>
            <a:ext cx="7236804" cy="37448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de-DE" b="1" dirty="0" err="1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ascil</a:t>
            </a:r>
            <a:r>
              <a:rPr lang="de-DE" b="1" dirty="0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athematics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life</a:t>
            </a:r>
            <a:endParaRPr lang="de-DE" b="1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323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  <a:lvl3pPr marL="914269" indent="0">
              <a:buNone/>
              <a:defRPr/>
            </a:lvl3pPr>
          </a:lstStyle>
          <a:p>
            <a:pPr lvl="0"/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949648" y="2757358"/>
            <a:ext cx="7236804" cy="6477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5853653"/>
            <a:ext cx="1127760" cy="57607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86" y="5864326"/>
            <a:ext cx="850354" cy="5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1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566841" y="624366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www.mascil-project.eu</a:t>
            </a:r>
            <a:endParaRPr lang="de-DE" sz="1000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232" y="1077902"/>
            <a:ext cx="7200000" cy="460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TOPIC OF THE SLIDE</a:t>
            </a:r>
            <a:endParaRPr lang="de-DE" dirty="0"/>
          </a:p>
        </p:txBody>
      </p:sp>
      <p:sp>
        <p:nvSpPr>
          <p:cNvPr id="30" name="Titel 29"/>
          <p:cNvSpPr>
            <a:spLocks noGrp="1"/>
          </p:cNvSpPr>
          <p:nvPr>
            <p:ph type="title" hasCustomPrompt="1"/>
          </p:nvPr>
        </p:nvSpPr>
        <p:spPr>
          <a:xfrm>
            <a:off x="339831" y="408534"/>
            <a:ext cx="6480000" cy="21350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800" b="1" cap="all" baseline="0">
                <a:solidFill>
                  <a:srgbClr val="C200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THIS IS SPACE FOR YOUR TITLE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09140" y="2041760"/>
            <a:ext cx="8402860" cy="39588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….</a:t>
            </a:r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432000" y="6199453"/>
            <a:ext cx="8280000" cy="821"/>
          </a:xfrm>
          <a:prstGeom prst="line">
            <a:avLst/>
          </a:prstGeom>
          <a:ln w="25400">
            <a:solidFill>
              <a:srgbClr val="4A4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340917" y="6182837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269" rtl="0" eaLnBrk="1" latinLnBrk="0" hangingPunct="1">
              <a:defRPr sz="1000" kern="1200">
                <a:solidFill>
                  <a:srgbClr val="4A4A4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34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9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3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38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2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07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1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76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84921F-185D-4896-932F-30D5AE03466F}" type="datetimeFigureOut">
              <a:rPr lang="de-DE" smtClean="0">
                <a:solidFill>
                  <a:srgbClr val="4A4A4A"/>
                </a:solidFill>
              </a:rPr>
              <a:pPr/>
              <a:t>28.01.2015</a:t>
            </a:fld>
            <a:endParaRPr lang="de-DE" dirty="0">
              <a:solidFill>
                <a:srgbClr val="4A4A4A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054" y="423399"/>
            <a:ext cx="803429" cy="410400"/>
          </a:xfrm>
          <a:prstGeom prst="rect">
            <a:avLst/>
          </a:prstGeom>
        </p:spPr>
      </p:pic>
      <p:sp>
        <p:nvSpPr>
          <p:cNvPr id="9" name="Textfeld 2"/>
          <p:cNvSpPr txBox="1">
            <a:spLocks noChangeArrowheads="1"/>
          </p:cNvSpPr>
          <p:nvPr userDrawn="1"/>
        </p:nvSpPr>
        <p:spPr bwMode="auto">
          <a:xfrm>
            <a:off x="3825563" y="6264698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0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Fotos</a:t>
            </a:r>
            <a:r>
              <a:rPr lang="de-DE" sz="10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0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9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921F-185D-4896-932F-30D5AE03466F}" type="datetimeFigureOut">
              <a:rPr lang="de-DE" smtClean="0"/>
              <a:pPr/>
              <a:t>28.01.2015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1E49-8C50-4D5F-A4FB-A68068AE74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44" b="16916"/>
          <a:stretch/>
        </p:blipFill>
        <p:spPr>
          <a:xfrm>
            <a:off x="5870270" y="1088599"/>
            <a:ext cx="3273730" cy="2064503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1253408"/>
          </a:xfrm>
        </p:spPr>
        <p:txBody>
          <a:bodyPr>
            <a:normAutofit/>
          </a:bodyPr>
          <a:lstStyle/>
          <a:p>
            <a:r>
              <a:rPr lang="de-DE" dirty="0" err="1" smtClean="0"/>
              <a:t>Mascil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Freiburg 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samenwerking</a:t>
            </a:r>
            <a:r>
              <a:rPr lang="de-DE" dirty="0" smtClean="0"/>
              <a:t> </a:t>
            </a:r>
            <a:r>
              <a:rPr lang="de-DE" dirty="0" err="1" smtClean="0"/>
              <a:t>met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bedrijf</a:t>
            </a:r>
            <a:r>
              <a:rPr lang="de-DE" dirty="0" smtClean="0"/>
              <a:t> Siedle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voor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Produceren</a:t>
            </a:r>
            <a:r>
              <a:rPr lang="de-DE" dirty="0" smtClean="0"/>
              <a:t> van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pijpklem</a:t>
            </a:r>
            <a:endParaRPr lang="de-DE" dirty="0"/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00" y="4189379"/>
            <a:ext cx="13335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3818522" y="4900339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dirty="0" err="1" smtClean="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</a:t>
            </a:r>
            <a:r>
              <a:rPr lang="de-DE" sz="1200" dirty="0" err="1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oto‘s</a:t>
            </a:r>
            <a:r>
              <a:rPr lang="de-DE" sz="12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2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60325" y="5899833"/>
            <a:ext cx="6215449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i="1" dirty="0" smtClean="0"/>
              <a:t>CC </a:t>
            </a:r>
            <a:r>
              <a:rPr lang="en-US" sz="1050" i="1" dirty="0"/>
              <a:t>BY-SA </a:t>
            </a:r>
            <a:r>
              <a:rPr lang="en-US" sz="1050" i="1" dirty="0" err="1"/>
              <a:t>mascil</a:t>
            </a:r>
            <a:r>
              <a:rPr lang="en-US" sz="1050" i="1" dirty="0"/>
              <a:t> consortium 2014</a:t>
            </a:r>
          </a:p>
          <a:p>
            <a:pPr algn="ctr"/>
            <a:r>
              <a:rPr lang="nl-NL" sz="900" dirty="0"/>
              <a:t>Het </a:t>
            </a:r>
            <a:r>
              <a:rPr lang="nl-NL" sz="900" dirty="0" err="1"/>
              <a:t>MaSciL</a:t>
            </a:r>
            <a:r>
              <a:rPr lang="nl-NL" sz="900" dirty="0"/>
              <a:t>-project ontvangt fondsen van het </a:t>
            </a:r>
            <a:r>
              <a:rPr lang="nl-NL" sz="900" dirty="0" err="1"/>
              <a:t>Seventh</a:t>
            </a:r>
            <a:r>
              <a:rPr lang="nl-NL" sz="900" dirty="0"/>
              <a:t> Framework </a:t>
            </a:r>
            <a:r>
              <a:rPr lang="nl-NL" sz="900" dirty="0" err="1"/>
              <a:t>Programme</a:t>
            </a:r>
            <a:r>
              <a:rPr lang="nl-NL" sz="900" dirty="0"/>
              <a:t> van de Europese Unie voor onderzoek, technologische ontwikkeling en demonstratie onder fondsnummer 320 693</a:t>
            </a:r>
            <a:r>
              <a:rPr lang="nl-NL" sz="900" dirty="0" smtClean="0"/>
              <a:t>.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069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 smtClean="0"/>
              <a:t>3</a:t>
            </a:r>
            <a:r>
              <a:rPr lang="en-GB" dirty="0"/>
              <a:t>. </a:t>
            </a:r>
            <a:r>
              <a:rPr lang="en-GB" dirty="0" err="1" smtClean="0"/>
              <a:t>Buig</a:t>
            </a:r>
            <a:r>
              <a:rPr lang="en-GB" dirty="0" smtClean="0"/>
              <a:t> de </a:t>
            </a:r>
            <a:r>
              <a:rPr lang="en-GB" dirty="0" err="1" smtClean="0"/>
              <a:t>uiteindes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Zoals</a:t>
            </a:r>
            <a:r>
              <a:rPr lang="en-US" dirty="0" smtClean="0"/>
              <a:t> je op de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,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ook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buigcilinder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nodig</a:t>
            </a:r>
            <a:r>
              <a:rPr lang="en-US" dirty="0" smtClean="0"/>
              <a:t>.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H="1">
            <a:off x="1650820" y="3484179"/>
            <a:ext cx="4560794" cy="8843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</a:t>
            </a:r>
            <a:r>
              <a:rPr lang="en-GB" dirty="0" err="1" smtClean="0"/>
              <a:t>Buig</a:t>
            </a:r>
            <a:r>
              <a:rPr lang="en-GB" dirty="0" smtClean="0"/>
              <a:t> de </a:t>
            </a:r>
            <a:r>
              <a:rPr lang="en-GB" dirty="0" err="1" smtClean="0"/>
              <a:t>uiteindes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b) </a:t>
            </a:r>
            <a:r>
              <a:rPr lang="en-GB" dirty="0" err="1" smtClean="0"/>
              <a:t>Draai</a:t>
            </a:r>
            <a:r>
              <a:rPr lang="en-GB" dirty="0" smtClean="0"/>
              <a:t> het </a:t>
            </a:r>
            <a:r>
              <a:rPr lang="en-GB" dirty="0" err="1" smtClean="0"/>
              <a:t>bladmetaal</a:t>
            </a:r>
            <a:r>
              <a:rPr lang="en-GB" dirty="0" smtClean="0"/>
              <a:t> </a:t>
            </a:r>
            <a:r>
              <a:rPr lang="en-GB" dirty="0" err="1" smtClean="0"/>
              <a:t>zodat</a:t>
            </a:r>
            <a:r>
              <a:rPr lang="en-GB" dirty="0" smtClean="0"/>
              <a:t> de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kant</a:t>
            </a:r>
            <a:r>
              <a:rPr lang="en-GB" dirty="0" smtClean="0"/>
              <a:t> </a:t>
            </a:r>
            <a:r>
              <a:rPr lang="en-GB" dirty="0" err="1" smtClean="0"/>
              <a:t>boven</a:t>
            </a:r>
            <a:r>
              <a:rPr lang="en-GB" dirty="0" smtClean="0"/>
              <a:t> zit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buig</a:t>
            </a:r>
            <a:r>
              <a:rPr lang="en-GB" dirty="0" smtClean="0"/>
              <a:t> het </a:t>
            </a:r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uiteinde</a:t>
            </a:r>
            <a:r>
              <a:rPr lang="en-GB" dirty="0" smtClean="0"/>
              <a:t> </a:t>
            </a:r>
            <a:r>
              <a:rPr lang="en-GB" dirty="0" err="1" smtClean="0"/>
              <a:t>zoals</a:t>
            </a:r>
            <a:r>
              <a:rPr lang="en-GB" dirty="0" smtClean="0"/>
              <a:t> het </a:t>
            </a:r>
            <a:r>
              <a:rPr lang="en-GB" dirty="0" err="1" smtClean="0"/>
              <a:t>eerste</a:t>
            </a:r>
            <a:r>
              <a:rPr lang="en-GB" dirty="0" smtClean="0"/>
              <a:t>. </a:t>
            </a:r>
            <a:endParaRPr lang="de-DE" dirty="0"/>
          </a:p>
        </p:txBody>
      </p:sp>
      <p:pic>
        <p:nvPicPr>
          <p:cNvPr id="8" name="Grafik 7" descr="19Aufspannung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9" y="1737205"/>
            <a:ext cx="5712898" cy="42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 smtClean="0"/>
              <a:t>Je </a:t>
            </a:r>
            <a:r>
              <a:rPr lang="de-DE" dirty="0" err="1" smtClean="0"/>
              <a:t>pijpklem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af</a:t>
            </a:r>
            <a:r>
              <a:rPr lang="de-DE" dirty="0" smtClean="0"/>
              <a:t>!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Grafik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4" b="25354"/>
          <a:stretch/>
        </p:blipFill>
        <p:spPr bwMode="auto">
          <a:xfrm>
            <a:off x="372589" y="1844566"/>
            <a:ext cx="8456100" cy="4130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9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 smtClean="0"/>
              <a:t>Schets</a:t>
            </a:r>
            <a:r>
              <a:rPr lang="en-GB" dirty="0" smtClean="0"/>
              <a:t> de </a:t>
            </a:r>
            <a:r>
              <a:rPr lang="en-GB" dirty="0" err="1" smtClean="0"/>
              <a:t>buigranden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voor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produceren</a:t>
            </a:r>
            <a:r>
              <a:rPr lang="de-DE" dirty="0" smtClean="0"/>
              <a:t> van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414345"/>
            <a:ext cx="8402860" cy="158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de-DE" dirty="0" err="1" smtClean="0"/>
              <a:t>Trek</a:t>
            </a:r>
            <a:r>
              <a:rPr lang="de-DE" dirty="0" smtClean="0"/>
              <a:t>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lijn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midden</a:t>
            </a:r>
            <a:r>
              <a:rPr lang="de-DE" dirty="0" smtClean="0"/>
              <a:t> </a:t>
            </a:r>
            <a:r>
              <a:rPr lang="de-DE" dirty="0" err="1" smtClean="0"/>
              <a:t>vanaf</a:t>
            </a:r>
            <a:r>
              <a:rPr lang="de-DE" dirty="0" smtClean="0"/>
              <a:t> de </a:t>
            </a:r>
            <a:r>
              <a:rPr lang="de-DE" dirty="0" err="1" smtClean="0"/>
              <a:t>brede</a:t>
            </a:r>
            <a:r>
              <a:rPr lang="de-DE" dirty="0" smtClean="0"/>
              <a:t> </a:t>
            </a:r>
            <a:r>
              <a:rPr lang="de-DE" dirty="0" err="1" smtClean="0"/>
              <a:t>zijde</a:t>
            </a:r>
            <a:r>
              <a:rPr lang="de-DE" dirty="0" smtClean="0"/>
              <a:t> van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 smtClean="0"/>
              <a:t>. </a:t>
            </a:r>
            <a:r>
              <a:rPr lang="de-DE" b="1" dirty="0" err="1" smtClean="0"/>
              <a:t>Let</a:t>
            </a:r>
            <a:r>
              <a:rPr lang="de-DE" b="1" dirty="0" smtClean="0"/>
              <a:t> </a:t>
            </a:r>
            <a:r>
              <a:rPr lang="de-DE" b="1" dirty="0" err="1" smtClean="0"/>
              <a:t>op</a:t>
            </a:r>
            <a:r>
              <a:rPr lang="en-US" b="1" dirty="0" smtClean="0"/>
              <a:t>: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precisie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stift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smalle</a:t>
            </a:r>
            <a:r>
              <a:rPr lang="en-US" dirty="0" smtClean="0"/>
              <a:t> punt. 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57268" y="1872514"/>
            <a:ext cx="8298001" cy="2155593"/>
            <a:chOff x="357268" y="1872514"/>
            <a:chExt cx="8298001" cy="215559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22" b="21111"/>
            <a:stretch/>
          </p:blipFill>
          <p:spPr>
            <a:xfrm>
              <a:off x="357268" y="1872514"/>
              <a:ext cx="8298001" cy="2155593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6078682" y="2400300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5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 smtClean="0"/>
              <a:t>Schets</a:t>
            </a:r>
            <a:r>
              <a:rPr lang="en-GB" dirty="0" smtClean="0"/>
              <a:t> de </a:t>
            </a:r>
            <a:r>
              <a:rPr lang="en-GB" dirty="0" err="1" smtClean="0"/>
              <a:t>buigranden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voor</a:t>
            </a:r>
            <a:r>
              <a:rPr lang="de-DE" dirty="0"/>
              <a:t> </a:t>
            </a:r>
            <a:r>
              <a:rPr lang="de-DE" dirty="0" err="1"/>
              <a:t>het</a:t>
            </a:r>
            <a:r>
              <a:rPr lang="de-DE" dirty="0"/>
              <a:t> </a:t>
            </a:r>
            <a:r>
              <a:rPr lang="de-DE" dirty="0" err="1"/>
              <a:t>produceren</a:t>
            </a:r>
            <a:r>
              <a:rPr lang="de-DE" dirty="0"/>
              <a:t> van </a:t>
            </a: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dirty="0" err="1"/>
              <a:t>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398579"/>
            <a:ext cx="8402860" cy="160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b) </a:t>
            </a:r>
            <a:r>
              <a:rPr lang="de-DE" dirty="0" err="1" smtClean="0"/>
              <a:t>Trek</a:t>
            </a:r>
            <a:r>
              <a:rPr lang="de-DE" dirty="0" smtClean="0"/>
              <a:t> </a:t>
            </a:r>
            <a:r>
              <a:rPr lang="de-DE" dirty="0" err="1" smtClean="0"/>
              <a:t>aan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begin</a:t>
            </a:r>
            <a:r>
              <a:rPr lang="de-DE" dirty="0" smtClean="0"/>
              <a:t> en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eind</a:t>
            </a:r>
            <a:r>
              <a:rPr lang="de-DE" dirty="0" smtClean="0"/>
              <a:t> van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/>
              <a:t> </a:t>
            </a:r>
            <a:r>
              <a:rPr lang="de-DE" dirty="0" err="1"/>
              <a:t>ook</a:t>
            </a:r>
            <a:r>
              <a:rPr lang="de-DE" dirty="0"/>
              <a:t> </a:t>
            </a:r>
            <a:r>
              <a:rPr lang="de-DE" dirty="0" err="1"/>
              <a:t>lijnen</a:t>
            </a:r>
            <a:r>
              <a:rPr lang="de-DE" dirty="0"/>
              <a:t> </a:t>
            </a:r>
            <a:r>
              <a:rPr lang="de-DE" dirty="0" err="1"/>
              <a:t>voor</a:t>
            </a:r>
            <a:r>
              <a:rPr lang="de-DE" dirty="0"/>
              <a:t> de andere </a:t>
            </a:r>
            <a:r>
              <a:rPr lang="de-DE" dirty="0" err="1"/>
              <a:t>twee</a:t>
            </a:r>
            <a:r>
              <a:rPr lang="de-DE" dirty="0"/>
              <a:t> </a:t>
            </a:r>
            <a:r>
              <a:rPr lang="de-DE" dirty="0" err="1" smtClean="0"/>
              <a:t>buigranden</a:t>
            </a:r>
            <a:r>
              <a:rPr lang="de-DE" dirty="0" smtClean="0"/>
              <a:t>. </a:t>
            </a:r>
            <a:r>
              <a:rPr lang="de-DE" dirty="0" err="1" smtClean="0"/>
              <a:t>Deze</a:t>
            </a:r>
            <a:r>
              <a:rPr lang="de-DE" dirty="0" smtClean="0"/>
              <a:t> </a:t>
            </a:r>
            <a:r>
              <a:rPr lang="de-DE" dirty="0" err="1" smtClean="0"/>
              <a:t>geven</a:t>
            </a:r>
            <a:r>
              <a:rPr lang="de-DE" dirty="0" smtClean="0"/>
              <a:t> </a:t>
            </a:r>
            <a:r>
              <a:rPr lang="de-DE" dirty="0" err="1" smtClean="0"/>
              <a:t>aan</a:t>
            </a:r>
            <a:r>
              <a:rPr lang="de-DE" dirty="0" smtClean="0"/>
              <a:t> </a:t>
            </a:r>
            <a:r>
              <a:rPr lang="de-DE" dirty="0" err="1" smtClean="0"/>
              <a:t>waar</a:t>
            </a:r>
            <a:r>
              <a:rPr lang="de-DE" dirty="0" smtClean="0"/>
              <a:t> de </a:t>
            </a:r>
            <a:r>
              <a:rPr lang="de-DE" dirty="0" err="1" smtClean="0"/>
              <a:t>klempunten</a:t>
            </a:r>
            <a:r>
              <a:rPr lang="de-DE" dirty="0" smtClean="0"/>
              <a:t> </a:t>
            </a:r>
            <a:r>
              <a:rPr lang="de-DE" dirty="0" err="1" smtClean="0"/>
              <a:t>komen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zitten</a:t>
            </a:r>
            <a:r>
              <a:rPr lang="de-DE" dirty="0" smtClean="0"/>
              <a:t>. Denk </a:t>
            </a:r>
            <a:r>
              <a:rPr lang="de-DE" dirty="0" err="1" smtClean="0"/>
              <a:t>eraan</a:t>
            </a:r>
            <a:r>
              <a:rPr lang="de-DE" dirty="0" smtClean="0"/>
              <a:t> </a:t>
            </a:r>
            <a:r>
              <a:rPr lang="de-DE" dirty="0" err="1" smtClean="0"/>
              <a:t>dat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 smtClean="0"/>
              <a:t> 1 mm </a:t>
            </a:r>
            <a:r>
              <a:rPr lang="de-DE" dirty="0" err="1" smtClean="0"/>
              <a:t>dik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.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57265" y="1907627"/>
            <a:ext cx="8298001" cy="2096813"/>
            <a:chOff x="357265" y="1907627"/>
            <a:chExt cx="8298001" cy="2096813"/>
          </a:xfrm>
        </p:grpSpPr>
        <p:pic>
          <p:nvPicPr>
            <p:cNvPr id="6" name="Grafik 5" descr="6Anriss19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58" b="24392"/>
            <a:stretch/>
          </p:blipFill>
          <p:spPr bwMode="auto">
            <a:xfrm>
              <a:off x="357265" y="1907627"/>
              <a:ext cx="8298001" cy="209681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Rechteck 6"/>
            <p:cNvSpPr/>
            <p:nvPr/>
          </p:nvSpPr>
          <p:spPr>
            <a:xfrm>
              <a:off x="6951519" y="2370033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153391" y="2510310"/>
              <a:ext cx="405245" cy="2805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8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smtClean="0"/>
              <a:t>Het </a:t>
            </a:r>
            <a:r>
              <a:rPr lang="en-GB" dirty="0" err="1" smtClean="0"/>
              <a:t>Buigen</a:t>
            </a:r>
            <a:r>
              <a:rPr lang="en-GB" dirty="0" smtClean="0"/>
              <a:t> van de halve </a:t>
            </a:r>
            <a:r>
              <a:rPr lang="en-GB" dirty="0" err="1" smtClean="0"/>
              <a:t>cirkel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voor</a:t>
            </a:r>
            <a:r>
              <a:rPr lang="de-DE" dirty="0"/>
              <a:t> </a:t>
            </a:r>
            <a:r>
              <a:rPr lang="de-DE" dirty="0" err="1"/>
              <a:t>het</a:t>
            </a:r>
            <a:r>
              <a:rPr lang="de-DE" dirty="0"/>
              <a:t> </a:t>
            </a:r>
            <a:r>
              <a:rPr lang="de-DE" dirty="0" err="1"/>
              <a:t>produceren</a:t>
            </a:r>
            <a:r>
              <a:rPr lang="de-DE" dirty="0"/>
              <a:t> van </a:t>
            </a:r>
            <a:r>
              <a:rPr lang="de-DE" dirty="0" err="1"/>
              <a:t>een</a:t>
            </a:r>
            <a:r>
              <a:rPr lang="de-DE" dirty="0"/>
              <a:t> </a:t>
            </a:r>
            <a:r>
              <a:rPr lang="de-DE" dirty="0" err="1"/>
              <a:t>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5108028" y="1737205"/>
            <a:ext cx="3603972" cy="4263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de-DE" dirty="0" err="1" smtClean="0"/>
              <a:t>Klem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 smtClean="0"/>
              <a:t> </a:t>
            </a:r>
            <a:r>
              <a:rPr lang="de-DE" dirty="0" err="1" smtClean="0"/>
              <a:t>voor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/>
              <a:t> </a:t>
            </a:r>
            <a:r>
              <a:rPr lang="de-DE" dirty="0" err="1" smtClean="0"/>
              <a:t>buigen</a:t>
            </a:r>
            <a:r>
              <a:rPr lang="de-DE" dirty="0" smtClean="0"/>
              <a:t> in </a:t>
            </a:r>
            <a:r>
              <a:rPr lang="de-DE" dirty="0"/>
              <a:t>de </a:t>
            </a:r>
            <a:r>
              <a:rPr lang="de-DE" dirty="0" err="1" smtClean="0"/>
              <a:t>bankschroef</a:t>
            </a:r>
            <a:r>
              <a:rPr lang="de-DE" dirty="0" smtClean="0"/>
              <a:t>.</a:t>
            </a:r>
            <a:r>
              <a:rPr lang="en-US" dirty="0" smtClean="0"/>
              <a:t> Let </a:t>
            </a:r>
            <a:r>
              <a:rPr lang="en-US" dirty="0" err="1" smtClean="0"/>
              <a:t>erop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midden</a:t>
            </a:r>
            <a:r>
              <a:rPr lang="en-US" dirty="0" err="1" smtClean="0"/>
              <a:t>lijn</a:t>
            </a:r>
            <a:r>
              <a:rPr lang="en-US" dirty="0" smtClean="0"/>
              <a:t> van het </a:t>
            </a:r>
            <a:r>
              <a:rPr lang="en-US" dirty="0" err="1" smtClean="0"/>
              <a:t>bladmetaal</a:t>
            </a:r>
            <a:r>
              <a:rPr lang="en-US" dirty="0" smtClean="0"/>
              <a:t> op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plek</a:t>
            </a:r>
            <a:r>
              <a:rPr lang="en-US" dirty="0" smtClean="0"/>
              <a:t> zit </a:t>
            </a:r>
            <a:r>
              <a:rPr lang="en-US" dirty="0" err="1" smtClean="0"/>
              <a:t>als</a:t>
            </a:r>
            <a:r>
              <a:rPr lang="en-US" dirty="0" smtClean="0"/>
              <a:t> het </a:t>
            </a:r>
            <a:r>
              <a:rPr lang="en-US" dirty="0" err="1" smtClean="0">
                <a:solidFill>
                  <a:srgbClr val="FF0000"/>
                </a:solidFill>
              </a:rPr>
              <a:t>midden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van de </a:t>
            </a:r>
            <a:r>
              <a:rPr lang="en-US" dirty="0" err="1" smtClean="0"/>
              <a:t>buigcilinder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de rand van de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/>
              <a:t>bankschroef</a:t>
            </a:r>
            <a:r>
              <a:rPr lang="en-US" dirty="0" smtClean="0"/>
              <a:t>. </a:t>
            </a:r>
            <a:r>
              <a:rPr lang="en-US" dirty="0" err="1" smtClean="0"/>
              <a:t>Controleer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of de complete </a:t>
            </a:r>
            <a:r>
              <a:rPr lang="en-US" dirty="0" err="1" smtClean="0"/>
              <a:t>breedte</a:t>
            </a:r>
            <a:r>
              <a:rPr lang="en-US" dirty="0" smtClean="0"/>
              <a:t> van het </a:t>
            </a:r>
            <a:r>
              <a:rPr lang="en-US" dirty="0" err="1" smtClean="0"/>
              <a:t>bladmetaal</a:t>
            </a:r>
            <a:r>
              <a:rPr lang="en-US" dirty="0" smtClean="0"/>
              <a:t> op 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hoogte</a:t>
            </a:r>
            <a:r>
              <a:rPr lang="en-US" dirty="0" smtClean="0"/>
              <a:t> zit!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8" y="1737205"/>
            <a:ext cx="4429536" cy="4269455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>
            <a:off x="1950364" y="3299254"/>
            <a:ext cx="3128263" cy="8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smtClean="0"/>
              <a:t>Het </a:t>
            </a:r>
            <a:r>
              <a:rPr lang="en-GB" dirty="0" err="1" smtClean="0"/>
              <a:t>buigen</a:t>
            </a:r>
            <a:r>
              <a:rPr lang="en-GB" dirty="0" smtClean="0"/>
              <a:t> van de halve </a:t>
            </a:r>
            <a:r>
              <a:rPr lang="en-GB" dirty="0" err="1" smtClean="0"/>
              <a:t>cirkel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de-DE" dirty="0" err="1" smtClean="0"/>
              <a:t>Hamer</a:t>
            </a:r>
            <a:r>
              <a:rPr lang="de-DE" dirty="0" smtClean="0"/>
              <a:t> </a:t>
            </a:r>
            <a:r>
              <a:rPr lang="de-DE" dirty="0" err="1" smtClean="0"/>
              <a:t>stevig</a:t>
            </a:r>
            <a:r>
              <a:rPr lang="de-DE" dirty="0" smtClean="0"/>
              <a:t> </a:t>
            </a:r>
            <a:r>
              <a:rPr lang="de-DE" dirty="0" err="1" smtClean="0"/>
              <a:t>ter</a:t>
            </a:r>
            <a:r>
              <a:rPr lang="de-DE" dirty="0" smtClean="0"/>
              <a:t> </a:t>
            </a:r>
            <a:r>
              <a:rPr lang="de-DE" dirty="0" err="1" smtClean="0"/>
              <a:t>hoogte</a:t>
            </a:r>
            <a:r>
              <a:rPr lang="de-DE" dirty="0" smtClean="0"/>
              <a:t> van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buigpunt</a:t>
            </a:r>
            <a:r>
              <a:rPr lang="de-DE" dirty="0" smtClean="0"/>
              <a:t>…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5" y="1723631"/>
            <a:ext cx="5751014" cy="431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buigen</a:t>
            </a:r>
            <a:r>
              <a:rPr lang="de-DE" dirty="0" smtClean="0"/>
              <a:t> van de </a:t>
            </a:r>
            <a:r>
              <a:rPr lang="de-DE" dirty="0" err="1" smtClean="0"/>
              <a:t>halve</a:t>
            </a:r>
            <a:r>
              <a:rPr lang="de-DE" dirty="0" smtClean="0"/>
              <a:t> </a:t>
            </a:r>
            <a:r>
              <a:rPr lang="de-DE" dirty="0" err="1" smtClean="0"/>
              <a:t>cirkel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… tot er </a:t>
            </a:r>
            <a:r>
              <a:rPr lang="de-DE" dirty="0" err="1" smtClean="0"/>
              <a:t>een</a:t>
            </a:r>
            <a:r>
              <a:rPr lang="de-DE" dirty="0" smtClean="0"/>
              <a:t> rechte </a:t>
            </a:r>
            <a:r>
              <a:rPr lang="de-DE" dirty="0" err="1" smtClean="0"/>
              <a:t>hoek</a:t>
            </a:r>
            <a:r>
              <a:rPr lang="de-DE" dirty="0" smtClean="0"/>
              <a:t> </a:t>
            </a:r>
            <a:r>
              <a:rPr lang="de-DE" dirty="0" err="1" smtClean="0"/>
              <a:t>ontstaat</a:t>
            </a:r>
            <a:r>
              <a:rPr lang="en-US" dirty="0" smtClean="0"/>
              <a:t>.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4" y="1723630"/>
            <a:ext cx="5793937" cy="435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8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smtClean="0"/>
              <a:t>Het </a:t>
            </a:r>
            <a:r>
              <a:rPr lang="en-GB" dirty="0" err="1" smtClean="0"/>
              <a:t>buigen</a:t>
            </a:r>
            <a:r>
              <a:rPr lang="en-GB" dirty="0" smtClean="0"/>
              <a:t> van de halve </a:t>
            </a:r>
            <a:r>
              <a:rPr lang="en-GB" dirty="0" err="1" smtClean="0"/>
              <a:t>cirkel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c) </a:t>
            </a:r>
            <a:r>
              <a:rPr lang="de-DE" dirty="0" err="1" smtClean="0"/>
              <a:t>Draai</a:t>
            </a:r>
            <a:r>
              <a:rPr lang="de-DE" dirty="0" smtClean="0"/>
              <a:t> nu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 smtClean="0"/>
              <a:t> </a:t>
            </a:r>
            <a:r>
              <a:rPr lang="de-DE" dirty="0" err="1" smtClean="0"/>
              <a:t>zodat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rechte </a:t>
            </a:r>
            <a:r>
              <a:rPr lang="de-DE" dirty="0" err="1" smtClean="0"/>
              <a:t>uiteinde</a:t>
            </a:r>
            <a:r>
              <a:rPr lang="de-DE" dirty="0" smtClean="0"/>
              <a:t> </a:t>
            </a:r>
            <a:r>
              <a:rPr lang="de-DE" dirty="0" err="1" smtClean="0"/>
              <a:t>omhoog</a:t>
            </a:r>
            <a:r>
              <a:rPr lang="de-DE" dirty="0" smtClean="0"/>
              <a:t> </a:t>
            </a:r>
            <a:r>
              <a:rPr lang="de-DE" dirty="0" err="1" smtClean="0"/>
              <a:t>steekt</a:t>
            </a:r>
            <a:r>
              <a:rPr lang="de-DE" dirty="0" smtClean="0"/>
              <a:t>. </a:t>
            </a:r>
            <a:r>
              <a:rPr lang="de-DE" dirty="0" err="1" smtClean="0"/>
              <a:t>Let</a:t>
            </a:r>
            <a:r>
              <a:rPr lang="de-DE" dirty="0" smtClean="0"/>
              <a:t> er </a:t>
            </a:r>
            <a:r>
              <a:rPr lang="de-DE" dirty="0" err="1" smtClean="0"/>
              <a:t>op</a:t>
            </a:r>
            <a:r>
              <a:rPr lang="de-DE" dirty="0" smtClean="0"/>
              <a:t> </a:t>
            </a:r>
            <a:r>
              <a:rPr lang="de-DE" dirty="0" err="1" smtClean="0"/>
              <a:t>dat</a:t>
            </a:r>
            <a:r>
              <a:rPr lang="de-DE" dirty="0" smtClean="0"/>
              <a:t> alle </a:t>
            </a:r>
            <a:r>
              <a:rPr lang="de-DE" dirty="0" err="1" smtClean="0"/>
              <a:t>meetpunten</a:t>
            </a:r>
            <a:r>
              <a:rPr lang="de-DE" dirty="0" smtClean="0"/>
              <a:t> </a:t>
            </a:r>
            <a:r>
              <a:rPr lang="de-DE" dirty="0" err="1" smtClean="0"/>
              <a:t>op</a:t>
            </a:r>
            <a:r>
              <a:rPr lang="de-DE" dirty="0" smtClean="0"/>
              <a:t> </a:t>
            </a:r>
            <a:r>
              <a:rPr lang="de-DE" dirty="0" err="1" smtClean="0"/>
              <a:t>dezelfde</a:t>
            </a:r>
            <a:r>
              <a:rPr lang="de-DE" dirty="0" smtClean="0"/>
              <a:t> </a:t>
            </a:r>
            <a:r>
              <a:rPr lang="de-DE" dirty="0" err="1" smtClean="0"/>
              <a:t>plek</a:t>
            </a:r>
            <a:r>
              <a:rPr lang="de-DE" dirty="0" smtClean="0"/>
              <a:t> </a:t>
            </a:r>
            <a:r>
              <a:rPr lang="de-DE" dirty="0" err="1" smtClean="0"/>
              <a:t>zitten</a:t>
            </a:r>
            <a:r>
              <a:rPr lang="de-DE" dirty="0" smtClean="0"/>
              <a:t> als </a:t>
            </a:r>
            <a:r>
              <a:rPr lang="de-DE" dirty="0" err="1" smtClean="0"/>
              <a:t>eerder</a:t>
            </a:r>
            <a:r>
              <a:rPr lang="de-DE" dirty="0" smtClean="0"/>
              <a:t>…</a:t>
            </a:r>
            <a:endParaRPr lang="de-DE" dirty="0"/>
          </a:p>
        </p:txBody>
      </p:sp>
      <p:pic>
        <p:nvPicPr>
          <p:cNvPr id="6" name="Grafik 5" descr="11Aufspannung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" y="1723630"/>
            <a:ext cx="5778171" cy="43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smtClean="0"/>
              <a:t>Het </a:t>
            </a:r>
            <a:r>
              <a:rPr lang="en-GB" dirty="0" err="1" smtClean="0"/>
              <a:t>buigen</a:t>
            </a:r>
            <a:r>
              <a:rPr lang="en-GB" dirty="0" smtClean="0"/>
              <a:t> van de halve </a:t>
            </a:r>
            <a:r>
              <a:rPr lang="en-GB" dirty="0" err="1" smtClean="0"/>
              <a:t>cirkel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… en </a:t>
            </a:r>
            <a:r>
              <a:rPr lang="de-DE" dirty="0" err="1" smtClean="0"/>
              <a:t>gebruik</a:t>
            </a:r>
            <a:r>
              <a:rPr lang="de-DE" dirty="0" smtClean="0"/>
              <a:t> de </a:t>
            </a:r>
            <a:r>
              <a:rPr lang="de-DE" dirty="0" err="1" smtClean="0"/>
              <a:t>hamer</a:t>
            </a:r>
            <a:r>
              <a:rPr lang="de-DE" dirty="0" smtClean="0"/>
              <a:t> </a:t>
            </a:r>
            <a:r>
              <a:rPr lang="de-DE" dirty="0" err="1" smtClean="0"/>
              <a:t>om</a:t>
            </a:r>
            <a:r>
              <a:rPr lang="de-DE" dirty="0" smtClean="0"/>
              <a:t> </a:t>
            </a:r>
            <a:r>
              <a:rPr lang="de-DE" dirty="0" err="1" smtClean="0"/>
              <a:t>ook</a:t>
            </a:r>
            <a:r>
              <a:rPr lang="de-DE" dirty="0" smtClean="0"/>
              <a:t> </a:t>
            </a:r>
            <a:r>
              <a:rPr lang="de-DE" dirty="0" err="1" smtClean="0"/>
              <a:t>dit</a:t>
            </a:r>
            <a:r>
              <a:rPr lang="de-DE" dirty="0" smtClean="0"/>
              <a:t> </a:t>
            </a:r>
            <a:r>
              <a:rPr lang="de-DE" dirty="0" err="1" smtClean="0"/>
              <a:t>uiteinde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buigen</a:t>
            </a:r>
            <a:r>
              <a:rPr lang="de-DE" dirty="0" smtClean="0"/>
              <a:t>. </a:t>
            </a:r>
            <a:r>
              <a:rPr lang="de-DE" dirty="0" err="1" smtClean="0"/>
              <a:t>Hierdoor</a:t>
            </a:r>
            <a:r>
              <a:rPr lang="de-DE" dirty="0" smtClean="0"/>
              <a:t> </a:t>
            </a:r>
            <a:r>
              <a:rPr lang="de-DE" dirty="0" err="1" smtClean="0"/>
              <a:t>ontstaat</a:t>
            </a:r>
            <a:r>
              <a:rPr lang="de-DE" dirty="0" smtClean="0"/>
              <a:t> </a:t>
            </a:r>
            <a:r>
              <a:rPr lang="de-DE" dirty="0" err="1" smtClean="0"/>
              <a:t>deze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halve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cirkel</a:t>
            </a:r>
            <a:r>
              <a:rPr lang="en-GB" dirty="0" smtClean="0"/>
              <a:t>.</a:t>
            </a:r>
            <a:endParaRPr lang="de-DE" dirty="0"/>
          </a:p>
        </p:txBody>
      </p:sp>
      <p:pic>
        <p:nvPicPr>
          <p:cNvPr id="7" name="Grafik 6" descr="13Biegen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2" y="1723630"/>
            <a:ext cx="5809703" cy="4346676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3736429" y="3358055"/>
            <a:ext cx="2648606" cy="4231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</a:t>
            </a:r>
            <a:r>
              <a:rPr lang="en-GB" dirty="0" err="1" smtClean="0"/>
              <a:t>Buig</a:t>
            </a:r>
            <a:r>
              <a:rPr lang="en-GB" dirty="0" smtClean="0"/>
              <a:t> de </a:t>
            </a:r>
            <a:r>
              <a:rPr lang="en-GB" dirty="0" err="1" smtClean="0"/>
              <a:t>uiteindes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Procedure voor het produceren van een pijpklem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de-DE" dirty="0" err="1" smtClean="0"/>
              <a:t>Klem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bladmetaal</a:t>
            </a:r>
            <a:r>
              <a:rPr lang="de-DE" dirty="0" smtClean="0"/>
              <a:t> </a:t>
            </a:r>
            <a:r>
              <a:rPr lang="de-DE" dirty="0" err="1" smtClean="0"/>
              <a:t>om</a:t>
            </a:r>
            <a:r>
              <a:rPr lang="de-DE" dirty="0" smtClean="0"/>
              <a:t> </a:t>
            </a:r>
            <a:r>
              <a:rPr lang="de-DE" dirty="0" err="1" smtClean="0"/>
              <a:t>het</a:t>
            </a:r>
            <a:r>
              <a:rPr lang="de-DE" dirty="0" smtClean="0"/>
              <a:t> </a:t>
            </a:r>
            <a:r>
              <a:rPr lang="de-DE" dirty="0" err="1" smtClean="0"/>
              <a:t>eerste</a:t>
            </a:r>
            <a:r>
              <a:rPr lang="de-DE" dirty="0" smtClean="0"/>
              <a:t> </a:t>
            </a:r>
            <a:r>
              <a:rPr lang="de-DE" dirty="0" err="1" smtClean="0"/>
              <a:t>uiteinde</a:t>
            </a:r>
            <a:r>
              <a:rPr lang="de-DE" dirty="0" smtClean="0"/>
              <a:t>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buigen</a:t>
            </a:r>
            <a:r>
              <a:rPr lang="de-DE" dirty="0" smtClean="0"/>
              <a:t>.</a:t>
            </a:r>
            <a:r>
              <a:rPr lang="en-GB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en-GB" dirty="0" err="1" smtClean="0"/>
              <a:t>Zorg</a:t>
            </a:r>
            <a:r>
              <a:rPr lang="en-GB" dirty="0" smtClean="0"/>
              <a:t> </a:t>
            </a:r>
            <a:r>
              <a:rPr lang="en-GB" dirty="0" err="1" smtClean="0"/>
              <a:t>ervoor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 de </a:t>
            </a:r>
            <a:r>
              <a:rPr lang="en-GB" dirty="0" err="1" smtClean="0"/>
              <a:t>markeringen</a:t>
            </a:r>
            <a:r>
              <a:rPr lang="en-GB" dirty="0" smtClean="0"/>
              <a:t> op </a:t>
            </a:r>
            <a:r>
              <a:rPr lang="en-GB" dirty="0" err="1" smtClean="0"/>
              <a:t>één</a:t>
            </a:r>
            <a:r>
              <a:rPr lang="en-GB" dirty="0" smtClean="0"/>
              <a:t> </a:t>
            </a:r>
            <a:r>
              <a:rPr lang="en-GB" dirty="0" err="1" smtClean="0"/>
              <a:t>lijn</a:t>
            </a:r>
            <a:r>
              <a:rPr lang="en-GB" dirty="0" smtClean="0"/>
              <a:t> </a:t>
            </a:r>
            <a:r>
              <a:rPr lang="en-GB" dirty="0" err="1" smtClean="0"/>
              <a:t>zitten</a:t>
            </a:r>
            <a:r>
              <a:rPr lang="en-GB" dirty="0" smtClean="0"/>
              <a:t> met </a:t>
            </a:r>
            <a:r>
              <a:rPr lang="en-GB" dirty="0" smtClean="0">
                <a:solidFill>
                  <a:srgbClr val="FF0000"/>
                </a:solidFill>
              </a:rPr>
              <a:t>het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rechthoekige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buigblok</a:t>
            </a:r>
            <a:r>
              <a:rPr lang="en-GB" dirty="0" smtClean="0"/>
              <a:t>.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3243136" y="4540469"/>
            <a:ext cx="2823246" cy="1655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lides_Template_masci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PPT_Slides_Template_mascil</Template>
  <TotalTime>197</TotalTime>
  <Words>436</Words>
  <Application>Microsoft Office PowerPoint</Application>
  <PresentationFormat>Diavoorstelling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Times New Roman</vt:lpstr>
      <vt:lpstr>PPT_Slides_Template_mascil</vt:lpstr>
      <vt:lpstr>PowerPoint-presentatie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  <vt:lpstr>Procedure voor het produceren van een pijpklem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Karen Reitz-Koncebovski (fr)</dc:creator>
  <cp:lastModifiedBy>Gisela Segers</cp:lastModifiedBy>
  <cp:revision>57</cp:revision>
  <dcterms:created xsi:type="dcterms:W3CDTF">2014-10-16T13:34:42Z</dcterms:created>
  <dcterms:modified xsi:type="dcterms:W3CDTF">2015-01-28T13:10:36Z</dcterms:modified>
</cp:coreProperties>
</file>