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sldIdLst>
    <p:sldId id="259" r:id="rId2"/>
    <p:sldId id="269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de-DE"/>
    </a:defPPr>
    <a:lvl1pPr marL="0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2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7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1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6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na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A4A"/>
    <a:srgbClr val="C20028"/>
    <a:srgbClr val="CAD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27" autoAdjust="0"/>
  </p:normalViewPr>
  <p:slideViewPr>
    <p:cSldViewPr snapToGrid="0" showGuides="1"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1-11T08:09:01.781" idx="1">
    <p:pos x="732" y="717"/>
    <p:text>This headline is still in German!!!!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E5059-B19B-4344-A886-856AC08267D7}" type="datetimeFigureOut">
              <a:rPr lang="de-DE" smtClean="0"/>
              <a:pPr/>
              <a:t>28.01.2015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65BBA-042E-4D90-BED4-743D5F106DB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497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8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72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7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41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6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/>
          <p:cNvSpPr txBox="1"/>
          <p:nvPr userDrawn="1"/>
        </p:nvSpPr>
        <p:spPr>
          <a:xfrm>
            <a:off x="949648" y="535329"/>
            <a:ext cx="7236804" cy="374487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de-DE" b="1" dirty="0" err="1">
                <a:solidFill>
                  <a:srgbClr val="CAD22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de-DE" b="1" dirty="0" err="1" smtClean="0">
                <a:solidFill>
                  <a:srgbClr val="CAD229"/>
                </a:solidFill>
                <a:latin typeface="Arial" pitchFamily="34" charset="0"/>
                <a:cs typeface="Arial" pitchFamily="34" charset="0"/>
              </a:rPr>
              <a:t>ascil</a:t>
            </a:r>
            <a:r>
              <a:rPr lang="de-DE" b="1" dirty="0" smtClean="0">
                <a:solidFill>
                  <a:srgbClr val="CAD229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de-DE" b="1" dirty="0" err="1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athematics</a:t>
            </a:r>
            <a:r>
              <a:rPr lang="de-DE" b="1" dirty="0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de-DE" b="1" dirty="0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science</a:t>
            </a:r>
            <a:r>
              <a:rPr lang="de-DE" b="1" dirty="0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de-DE" b="1" dirty="0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err="1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life</a:t>
            </a:r>
            <a:endParaRPr lang="de-DE" b="1" dirty="0">
              <a:solidFill>
                <a:srgbClr val="4A4A4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12"/>
          </p:nvPr>
        </p:nvSpPr>
        <p:spPr>
          <a:xfrm>
            <a:off x="1705923" y="3539309"/>
            <a:ext cx="5724525" cy="3238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aseline="0">
                <a:solidFill>
                  <a:srgbClr val="4A4A4A"/>
                </a:solidFill>
                <a:latin typeface="Arial" pitchFamily="34" charset="0"/>
                <a:cs typeface="Arial" pitchFamily="34" charset="0"/>
              </a:defRPr>
            </a:lvl1pPr>
            <a:lvl3pPr marL="914269" indent="0">
              <a:buNone/>
              <a:defRPr/>
            </a:lvl3pPr>
          </a:lstStyle>
          <a:p>
            <a:pPr lvl="0"/>
            <a:endParaRPr lang="de-DE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949648" y="2757358"/>
            <a:ext cx="7236804" cy="647700"/>
          </a:xfrm>
        </p:spPr>
        <p:txBody>
          <a:bodyPr>
            <a:normAutofit/>
          </a:bodyPr>
          <a:lstStyle>
            <a:lvl1pPr marL="0" indent="0" algn="ctr">
              <a:buNone/>
              <a:defRPr sz="2800" b="1" cap="all" baseline="0">
                <a:solidFill>
                  <a:srgbClr val="4A4A4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30" y="5853653"/>
            <a:ext cx="1127760" cy="576072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686" y="5864326"/>
            <a:ext cx="850354" cy="57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1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>
          <a:xfrm>
            <a:off x="6566841" y="6243660"/>
            <a:ext cx="2232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000" dirty="0" smtClean="0">
                <a:solidFill>
                  <a:srgbClr val="4A4A4A"/>
                </a:solidFill>
                <a:latin typeface="Arial" pitchFamily="34" charset="0"/>
                <a:cs typeface="Arial" pitchFamily="34" charset="0"/>
              </a:rPr>
              <a:t>www.mascil-project.eu</a:t>
            </a:r>
            <a:endParaRPr lang="de-DE" sz="1000" dirty="0">
              <a:solidFill>
                <a:srgbClr val="4A4A4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34232" y="1077902"/>
            <a:ext cx="7200000" cy="4602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 cap="all" baseline="0">
                <a:solidFill>
                  <a:srgbClr val="4A4A4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TOPIC OF THE SLIDE</a:t>
            </a:r>
            <a:endParaRPr lang="de-DE" dirty="0"/>
          </a:p>
        </p:txBody>
      </p:sp>
      <p:sp>
        <p:nvSpPr>
          <p:cNvPr id="30" name="Titel 29"/>
          <p:cNvSpPr>
            <a:spLocks noGrp="1"/>
          </p:cNvSpPr>
          <p:nvPr>
            <p:ph type="title" hasCustomPrompt="1"/>
          </p:nvPr>
        </p:nvSpPr>
        <p:spPr>
          <a:xfrm>
            <a:off x="339831" y="408534"/>
            <a:ext cx="6480000" cy="213507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1800" b="1" cap="all" baseline="0">
                <a:solidFill>
                  <a:srgbClr val="C2002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THIS IS SPACE FOR YOUR TITLE</a:t>
            </a:r>
            <a:endParaRPr lang="de-DE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15" hasCustomPrompt="1"/>
          </p:nvPr>
        </p:nvSpPr>
        <p:spPr>
          <a:xfrm>
            <a:off x="309140" y="2041760"/>
            <a:ext cx="8402860" cy="395884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rial" pitchFamily="34" charset="0"/>
              <a:buChar char="•"/>
              <a:defRPr sz="2400" baseline="0">
                <a:solidFill>
                  <a:srgbClr val="4A4A4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err="1" smtClean="0"/>
              <a:t>Here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in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….</a:t>
            </a:r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432000" y="6199453"/>
            <a:ext cx="8280000" cy="821"/>
          </a:xfrm>
          <a:prstGeom prst="line">
            <a:avLst/>
          </a:prstGeom>
          <a:ln w="25400">
            <a:solidFill>
              <a:srgbClr val="4A4A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umsplatzhalter 3"/>
          <p:cNvSpPr txBox="1">
            <a:spLocks/>
          </p:cNvSpPr>
          <p:nvPr userDrawn="1"/>
        </p:nvSpPr>
        <p:spPr>
          <a:xfrm>
            <a:off x="340917" y="6182837"/>
            <a:ext cx="87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269" rtl="0" eaLnBrk="1" latinLnBrk="0" hangingPunct="1">
              <a:defRPr sz="1000" kern="1200">
                <a:solidFill>
                  <a:srgbClr val="4A4A4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134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69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03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38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672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07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941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076" algn="l" defTabSz="91426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84921F-185D-4896-932F-30D5AE03466F}" type="datetimeFigureOut">
              <a:rPr lang="de-DE" smtClean="0">
                <a:solidFill>
                  <a:srgbClr val="4A4A4A"/>
                </a:solidFill>
              </a:rPr>
              <a:pPr/>
              <a:t>28.01.2015</a:t>
            </a:fld>
            <a:endParaRPr lang="de-DE" dirty="0">
              <a:solidFill>
                <a:srgbClr val="4A4A4A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054" y="423399"/>
            <a:ext cx="803429" cy="410400"/>
          </a:xfrm>
          <a:prstGeom prst="rect">
            <a:avLst/>
          </a:prstGeom>
        </p:spPr>
      </p:pic>
      <p:sp>
        <p:nvSpPr>
          <p:cNvPr id="9" name="Textfeld 2"/>
          <p:cNvSpPr txBox="1">
            <a:spLocks noChangeArrowheads="1"/>
          </p:cNvSpPr>
          <p:nvPr userDrawn="1"/>
        </p:nvSpPr>
        <p:spPr bwMode="auto">
          <a:xfrm>
            <a:off x="3825563" y="6264698"/>
            <a:ext cx="1492874" cy="333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000" dirty="0" smtClean="0">
                <a:solidFill>
                  <a:srgbClr val="5F5F5F"/>
                </a:solidFill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Fotos</a:t>
            </a:r>
            <a:r>
              <a:rPr lang="de-DE" sz="1000" dirty="0">
                <a:solidFill>
                  <a:srgbClr val="5F5F5F"/>
                </a:solidFill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SSS Siedle</a:t>
            </a:r>
            <a:endParaRPr lang="en-GB" sz="1000" dirty="0">
              <a:solidFill>
                <a:srgbClr val="5F5F5F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96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921F-185D-4896-932F-30D5AE03466F}" type="datetimeFigureOut">
              <a:rPr lang="de-DE" smtClean="0"/>
              <a:pPr/>
              <a:t>28.01.2015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1E49-8C50-4D5F-A4FB-A68068AE74A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61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244" b="16916"/>
          <a:stretch/>
        </p:blipFill>
        <p:spPr>
          <a:xfrm>
            <a:off x="5870270" y="1088599"/>
            <a:ext cx="3273730" cy="2064503"/>
          </a:xfrm>
          <a:prstGeom prst="rect">
            <a:avLst/>
          </a:prstGeom>
        </p:spPr>
      </p:pic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1705923" y="3539309"/>
            <a:ext cx="5724525" cy="1253408"/>
          </a:xfrm>
        </p:spPr>
        <p:txBody>
          <a:bodyPr>
            <a:normAutofit/>
          </a:bodyPr>
          <a:lstStyle/>
          <a:p>
            <a:r>
              <a:rPr lang="de-DE" dirty="0" err="1" smtClean="0"/>
              <a:t>Mascil</a:t>
            </a:r>
            <a:r>
              <a:rPr lang="de-DE" dirty="0" smtClean="0"/>
              <a:t> </a:t>
            </a:r>
            <a:r>
              <a:rPr lang="de-DE" dirty="0" err="1" smtClean="0"/>
              <a:t>team</a:t>
            </a:r>
            <a:r>
              <a:rPr lang="de-DE" dirty="0" smtClean="0"/>
              <a:t> Freiburg </a:t>
            </a:r>
            <a:br>
              <a:rPr lang="de-DE" dirty="0" smtClean="0"/>
            </a:br>
            <a:r>
              <a:rPr lang="de-DE" dirty="0" smtClean="0"/>
              <a:t>in </a:t>
            </a:r>
            <a:r>
              <a:rPr lang="de-DE" dirty="0" err="1" smtClean="0"/>
              <a:t>samenwerking</a:t>
            </a:r>
            <a:r>
              <a:rPr lang="de-DE" dirty="0" smtClean="0"/>
              <a:t> </a:t>
            </a:r>
            <a:r>
              <a:rPr lang="de-DE" dirty="0" err="1" smtClean="0"/>
              <a:t>met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bedrijf</a:t>
            </a:r>
            <a:r>
              <a:rPr lang="de-DE" dirty="0" smtClean="0"/>
              <a:t> Siedle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err="1" smtClean="0"/>
              <a:t>Procedure</a:t>
            </a:r>
            <a:r>
              <a:rPr lang="de-DE" dirty="0" smtClean="0"/>
              <a:t> </a:t>
            </a:r>
            <a:r>
              <a:rPr lang="de-DE" dirty="0" err="1" smtClean="0"/>
              <a:t>voor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Produceren</a:t>
            </a:r>
            <a:r>
              <a:rPr lang="de-DE" dirty="0" smtClean="0"/>
              <a:t> van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pijpklem</a:t>
            </a:r>
            <a:endParaRPr lang="de-DE" dirty="0"/>
          </a:p>
        </p:txBody>
      </p:sp>
      <p:pic>
        <p:nvPicPr>
          <p:cNvPr id="5" name="Picture 2" descr=" 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300" y="4189379"/>
            <a:ext cx="13335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2"/>
          <p:cNvSpPr txBox="1">
            <a:spLocks noChangeArrowheads="1"/>
          </p:cNvSpPr>
          <p:nvPr/>
        </p:nvSpPr>
        <p:spPr bwMode="auto">
          <a:xfrm>
            <a:off x="3818522" y="4900339"/>
            <a:ext cx="1492874" cy="333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de-DE" sz="1200" dirty="0" err="1" smtClean="0">
                <a:solidFill>
                  <a:srgbClr val="5F5F5F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F</a:t>
            </a:r>
            <a:r>
              <a:rPr lang="de-DE" sz="1200" dirty="0" err="1" smtClean="0">
                <a:solidFill>
                  <a:srgbClr val="5F5F5F"/>
                </a:solidFill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oto‘s</a:t>
            </a:r>
            <a:r>
              <a:rPr lang="de-DE" sz="1200" dirty="0">
                <a:solidFill>
                  <a:srgbClr val="5F5F5F"/>
                </a:solidFill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SSS Siedle</a:t>
            </a:r>
            <a:endParaRPr lang="en-GB" sz="1200" dirty="0">
              <a:solidFill>
                <a:srgbClr val="5F5F5F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60325" y="5899833"/>
            <a:ext cx="6215449" cy="530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i="1" dirty="0" smtClean="0"/>
              <a:t>CC </a:t>
            </a:r>
            <a:r>
              <a:rPr lang="en-US" sz="1050" i="1" dirty="0"/>
              <a:t>BY-SA </a:t>
            </a:r>
            <a:r>
              <a:rPr lang="en-US" sz="1050" i="1" dirty="0" err="1"/>
              <a:t>mascil</a:t>
            </a:r>
            <a:r>
              <a:rPr lang="en-US" sz="1050" i="1" dirty="0"/>
              <a:t> consortium 2014</a:t>
            </a:r>
          </a:p>
          <a:p>
            <a:pPr algn="ctr"/>
            <a:r>
              <a:rPr lang="nl-NL" sz="900" dirty="0"/>
              <a:t>Het </a:t>
            </a:r>
            <a:r>
              <a:rPr lang="nl-NL" sz="900" dirty="0" err="1"/>
              <a:t>MaSciL</a:t>
            </a:r>
            <a:r>
              <a:rPr lang="nl-NL" sz="900" dirty="0"/>
              <a:t>-project ontvangt fondsen van het </a:t>
            </a:r>
            <a:r>
              <a:rPr lang="nl-NL" sz="900" dirty="0" err="1"/>
              <a:t>Seventh</a:t>
            </a:r>
            <a:r>
              <a:rPr lang="nl-NL" sz="900" dirty="0"/>
              <a:t> Framework </a:t>
            </a:r>
            <a:r>
              <a:rPr lang="nl-NL" sz="900" dirty="0" err="1"/>
              <a:t>Programme</a:t>
            </a:r>
            <a:r>
              <a:rPr lang="nl-NL" sz="900" dirty="0"/>
              <a:t> van de Europese Unie voor onderzoek, technologische ontwikkeling en demonstratie onder fondsnummer 320 693</a:t>
            </a:r>
            <a:r>
              <a:rPr lang="nl-NL" sz="900" dirty="0" smtClean="0"/>
              <a:t>.</a:t>
            </a:r>
            <a:endParaRPr lang="nl-NL" sz="900" dirty="0"/>
          </a:p>
        </p:txBody>
      </p:sp>
    </p:spTree>
    <p:extLst>
      <p:ext uri="{BB962C8B-B14F-4D97-AF65-F5344CB8AC3E}">
        <p14:creationId xmlns:p14="http://schemas.microsoft.com/office/powerpoint/2010/main" val="20699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 smtClean="0"/>
              <a:t>3</a:t>
            </a:r>
            <a:r>
              <a:rPr lang="en-GB" dirty="0"/>
              <a:t>. </a:t>
            </a:r>
            <a:r>
              <a:rPr lang="en-GB" dirty="0" err="1" smtClean="0"/>
              <a:t>Buig</a:t>
            </a:r>
            <a:r>
              <a:rPr lang="en-GB" dirty="0" smtClean="0"/>
              <a:t> de </a:t>
            </a:r>
            <a:r>
              <a:rPr lang="en-GB" dirty="0" err="1" smtClean="0"/>
              <a:t>uiteindes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258910" y="1737205"/>
            <a:ext cx="2453090" cy="4263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Zoals</a:t>
            </a:r>
            <a:r>
              <a:rPr lang="en-US" dirty="0" smtClean="0"/>
              <a:t> je op de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,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ook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buigcilinder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nodig</a:t>
            </a:r>
            <a:r>
              <a:rPr lang="en-US" dirty="0" smtClean="0"/>
              <a:t>. </a:t>
            </a:r>
            <a:endParaRPr 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88" y="1737205"/>
            <a:ext cx="5646494" cy="4253692"/>
          </a:xfrm>
          <a:prstGeom prst="rect">
            <a:avLst/>
          </a:prstGeom>
          <a:noFill/>
        </p:spPr>
      </p:pic>
      <p:cxnSp>
        <p:nvCxnSpPr>
          <p:cNvPr id="7" name="Gerade Verbindung mit Pfeil 6"/>
          <p:cNvCxnSpPr/>
          <p:nvPr/>
        </p:nvCxnSpPr>
        <p:spPr>
          <a:xfrm flipH="1">
            <a:off x="1650820" y="3484179"/>
            <a:ext cx="4560794" cy="8843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86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3. </a:t>
            </a:r>
            <a:r>
              <a:rPr lang="en-GB" dirty="0" err="1" smtClean="0"/>
              <a:t>Buig</a:t>
            </a:r>
            <a:r>
              <a:rPr lang="en-GB" dirty="0" smtClean="0"/>
              <a:t> de </a:t>
            </a:r>
            <a:r>
              <a:rPr lang="en-GB" dirty="0" err="1" smtClean="0"/>
              <a:t>uiteindes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258910" y="1737205"/>
            <a:ext cx="2453090" cy="4263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b) </a:t>
            </a:r>
            <a:r>
              <a:rPr lang="en-GB" dirty="0" err="1" smtClean="0"/>
              <a:t>Draai</a:t>
            </a:r>
            <a:r>
              <a:rPr lang="en-GB" dirty="0" smtClean="0"/>
              <a:t> het </a:t>
            </a:r>
            <a:r>
              <a:rPr lang="en-GB" dirty="0" err="1" smtClean="0"/>
              <a:t>bladmetaal</a:t>
            </a:r>
            <a:r>
              <a:rPr lang="en-GB" dirty="0" smtClean="0"/>
              <a:t> </a:t>
            </a:r>
            <a:r>
              <a:rPr lang="en-GB" dirty="0" err="1" smtClean="0"/>
              <a:t>zodat</a:t>
            </a:r>
            <a:r>
              <a:rPr lang="en-GB" dirty="0" smtClean="0"/>
              <a:t> de </a:t>
            </a:r>
            <a:r>
              <a:rPr lang="en-GB" dirty="0" err="1" smtClean="0"/>
              <a:t>andere</a:t>
            </a:r>
            <a:r>
              <a:rPr lang="en-GB" dirty="0" smtClean="0"/>
              <a:t> </a:t>
            </a:r>
            <a:r>
              <a:rPr lang="en-GB" dirty="0" err="1" smtClean="0"/>
              <a:t>kant</a:t>
            </a:r>
            <a:r>
              <a:rPr lang="en-GB" dirty="0" smtClean="0"/>
              <a:t> </a:t>
            </a:r>
            <a:r>
              <a:rPr lang="en-GB" dirty="0" err="1" smtClean="0"/>
              <a:t>boven</a:t>
            </a:r>
            <a:r>
              <a:rPr lang="en-GB" dirty="0" smtClean="0"/>
              <a:t> zit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buig</a:t>
            </a:r>
            <a:r>
              <a:rPr lang="en-GB" dirty="0" smtClean="0"/>
              <a:t> het </a:t>
            </a:r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uiteinde</a:t>
            </a:r>
            <a:r>
              <a:rPr lang="en-GB" dirty="0" smtClean="0"/>
              <a:t> </a:t>
            </a:r>
            <a:r>
              <a:rPr lang="en-GB" dirty="0" err="1" smtClean="0"/>
              <a:t>zoals</a:t>
            </a:r>
            <a:r>
              <a:rPr lang="en-GB" dirty="0" smtClean="0"/>
              <a:t> het </a:t>
            </a:r>
            <a:r>
              <a:rPr lang="en-GB" dirty="0" err="1" smtClean="0"/>
              <a:t>eerste</a:t>
            </a:r>
            <a:r>
              <a:rPr lang="en-GB" dirty="0" smtClean="0"/>
              <a:t>. </a:t>
            </a:r>
            <a:endParaRPr lang="de-DE" dirty="0"/>
          </a:p>
        </p:txBody>
      </p:sp>
      <p:pic>
        <p:nvPicPr>
          <p:cNvPr id="8" name="Grafik 7" descr="19Aufspannung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19" y="1737205"/>
            <a:ext cx="5712898" cy="429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88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de-DE" dirty="0" smtClean="0"/>
              <a:t>Je </a:t>
            </a:r>
            <a:r>
              <a:rPr lang="de-DE" dirty="0" err="1" smtClean="0"/>
              <a:t>pijpklem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af</a:t>
            </a:r>
            <a:r>
              <a:rPr lang="de-DE" dirty="0" smtClean="0"/>
              <a:t>!</a:t>
            </a:r>
            <a:endParaRPr lang="en-GB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Grafik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4" b="25354"/>
          <a:stretch/>
        </p:blipFill>
        <p:spPr bwMode="auto">
          <a:xfrm>
            <a:off x="372589" y="1844566"/>
            <a:ext cx="8456100" cy="4130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995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1. </a:t>
            </a:r>
            <a:r>
              <a:rPr lang="en-GB" dirty="0" err="1" smtClean="0"/>
              <a:t>Schets</a:t>
            </a:r>
            <a:r>
              <a:rPr lang="en-GB" dirty="0" smtClean="0"/>
              <a:t> de </a:t>
            </a:r>
            <a:r>
              <a:rPr lang="en-GB" dirty="0" err="1" smtClean="0"/>
              <a:t>buigranden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Procedure</a:t>
            </a:r>
            <a:r>
              <a:rPr lang="de-DE" dirty="0" smtClean="0"/>
              <a:t> </a:t>
            </a:r>
            <a:r>
              <a:rPr lang="de-DE" dirty="0" err="1" smtClean="0"/>
              <a:t>voor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produceren</a:t>
            </a:r>
            <a:r>
              <a:rPr lang="de-DE" dirty="0" smtClean="0"/>
              <a:t> van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309140" y="4414345"/>
            <a:ext cx="8402860" cy="158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a) </a:t>
            </a:r>
            <a:r>
              <a:rPr lang="de-DE" dirty="0" err="1" smtClean="0"/>
              <a:t>Trek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lijn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midden</a:t>
            </a:r>
            <a:r>
              <a:rPr lang="de-DE" dirty="0" smtClean="0"/>
              <a:t> </a:t>
            </a:r>
            <a:r>
              <a:rPr lang="de-DE" dirty="0" err="1" smtClean="0"/>
              <a:t>vanaf</a:t>
            </a:r>
            <a:r>
              <a:rPr lang="de-DE" dirty="0" smtClean="0"/>
              <a:t> de </a:t>
            </a:r>
            <a:r>
              <a:rPr lang="de-DE" dirty="0" err="1" smtClean="0"/>
              <a:t>brede</a:t>
            </a:r>
            <a:r>
              <a:rPr lang="de-DE" dirty="0" smtClean="0"/>
              <a:t> </a:t>
            </a:r>
            <a:r>
              <a:rPr lang="de-DE" dirty="0" err="1" smtClean="0"/>
              <a:t>zijde</a:t>
            </a:r>
            <a:r>
              <a:rPr lang="de-DE" dirty="0" smtClean="0"/>
              <a:t> van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bladmetaal</a:t>
            </a:r>
            <a:r>
              <a:rPr lang="de-DE" dirty="0" smtClean="0"/>
              <a:t>. </a:t>
            </a:r>
            <a:r>
              <a:rPr lang="de-DE" b="1" dirty="0" err="1" smtClean="0"/>
              <a:t>Let</a:t>
            </a:r>
            <a:r>
              <a:rPr lang="de-DE" b="1" dirty="0" smtClean="0"/>
              <a:t> </a:t>
            </a:r>
            <a:r>
              <a:rPr lang="de-DE" b="1" dirty="0" err="1" smtClean="0"/>
              <a:t>op</a:t>
            </a:r>
            <a:r>
              <a:rPr lang="en-US" b="1" dirty="0" smtClean="0"/>
              <a:t>: </a:t>
            </a:r>
            <a:r>
              <a:rPr lang="en-US" dirty="0" err="1" smtClean="0"/>
              <a:t>Gebruik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precisie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stift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smalle</a:t>
            </a:r>
            <a:r>
              <a:rPr lang="en-US" dirty="0" smtClean="0"/>
              <a:t> punt. 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357268" y="1872514"/>
            <a:ext cx="8298001" cy="2155593"/>
            <a:chOff x="357268" y="1872514"/>
            <a:chExt cx="8298001" cy="2155593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022" b="21111"/>
            <a:stretch/>
          </p:blipFill>
          <p:spPr>
            <a:xfrm>
              <a:off x="357268" y="1872514"/>
              <a:ext cx="8298001" cy="2155593"/>
            </a:xfrm>
            <a:prstGeom prst="rect">
              <a:avLst/>
            </a:prstGeom>
          </p:spPr>
        </p:pic>
        <p:sp>
          <p:nvSpPr>
            <p:cNvPr id="6" name="Rechteck 5"/>
            <p:cNvSpPr/>
            <p:nvPr/>
          </p:nvSpPr>
          <p:spPr>
            <a:xfrm>
              <a:off x="6078682" y="2400300"/>
              <a:ext cx="405245" cy="280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ln w="0"/>
                  <a:solidFill>
                    <a:schemeClr val="bg1">
                      <a:lumMod val="6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x</a:t>
              </a:r>
              <a:endParaRPr lang="de-DE" dirty="0">
                <a:ln w="0"/>
                <a:solidFill>
                  <a:schemeClr val="bg1">
                    <a:lumMod val="6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451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1. </a:t>
            </a:r>
            <a:r>
              <a:rPr lang="en-GB" dirty="0" err="1" smtClean="0"/>
              <a:t>Schets</a:t>
            </a:r>
            <a:r>
              <a:rPr lang="en-GB" dirty="0" smtClean="0"/>
              <a:t> de </a:t>
            </a:r>
            <a:r>
              <a:rPr lang="en-GB" dirty="0" err="1" smtClean="0"/>
              <a:t>buigranden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Procedure</a:t>
            </a:r>
            <a:r>
              <a:rPr lang="de-DE" dirty="0"/>
              <a:t> </a:t>
            </a:r>
            <a:r>
              <a:rPr lang="de-DE" dirty="0" err="1"/>
              <a:t>voor</a:t>
            </a:r>
            <a:r>
              <a:rPr lang="de-DE" dirty="0"/>
              <a:t> </a:t>
            </a:r>
            <a:r>
              <a:rPr lang="de-DE" dirty="0" err="1"/>
              <a:t>het</a:t>
            </a:r>
            <a:r>
              <a:rPr lang="de-DE" dirty="0"/>
              <a:t> </a:t>
            </a:r>
            <a:r>
              <a:rPr lang="de-DE" dirty="0" err="1"/>
              <a:t>produceren</a:t>
            </a:r>
            <a:r>
              <a:rPr lang="de-DE" dirty="0"/>
              <a:t> van </a:t>
            </a:r>
            <a:r>
              <a:rPr lang="de-DE" dirty="0" err="1"/>
              <a:t>een</a:t>
            </a:r>
            <a:r>
              <a:rPr lang="de-DE" dirty="0"/>
              <a:t> </a:t>
            </a:r>
            <a:r>
              <a:rPr lang="de-DE" dirty="0" err="1"/>
              <a:t>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309140" y="4398579"/>
            <a:ext cx="8402860" cy="1602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b) </a:t>
            </a:r>
            <a:r>
              <a:rPr lang="de-DE" dirty="0" err="1" smtClean="0"/>
              <a:t>Trek</a:t>
            </a:r>
            <a:r>
              <a:rPr lang="de-DE" dirty="0" smtClean="0"/>
              <a:t> </a:t>
            </a:r>
            <a:r>
              <a:rPr lang="de-DE" dirty="0" err="1" smtClean="0"/>
              <a:t>aan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begin</a:t>
            </a:r>
            <a:r>
              <a:rPr lang="de-DE" dirty="0" smtClean="0"/>
              <a:t> en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eind</a:t>
            </a:r>
            <a:r>
              <a:rPr lang="de-DE" dirty="0" smtClean="0"/>
              <a:t> van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bladmetaal</a:t>
            </a:r>
            <a:r>
              <a:rPr lang="de-DE" dirty="0"/>
              <a:t> </a:t>
            </a:r>
            <a:r>
              <a:rPr lang="de-DE" dirty="0" err="1"/>
              <a:t>ook</a:t>
            </a:r>
            <a:r>
              <a:rPr lang="de-DE" dirty="0"/>
              <a:t> </a:t>
            </a:r>
            <a:r>
              <a:rPr lang="de-DE" dirty="0" err="1"/>
              <a:t>lijnen</a:t>
            </a:r>
            <a:r>
              <a:rPr lang="de-DE" dirty="0"/>
              <a:t> </a:t>
            </a:r>
            <a:r>
              <a:rPr lang="de-DE" dirty="0" err="1"/>
              <a:t>voor</a:t>
            </a:r>
            <a:r>
              <a:rPr lang="de-DE" dirty="0"/>
              <a:t> de andere </a:t>
            </a:r>
            <a:r>
              <a:rPr lang="de-DE" dirty="0" err="1"/>
              <a:t>twee</a:t>
            </a:r>
            <a:r>
              <a:rPr lang="de-DE" dirty="0"/>
              <a:t> </a:t>
            </a:r>
            <a:r>
              <a:rPr lang="de-DE" dirty="0" err="1" smtClean="0"/>
              <a:t>buigranden</a:t>
            </a:r>
            <a:r>
              <a:rPr lang="de-DE" dirty="0" smtClean="0"/>
              <a:t>. </a:t>
            </a:r>
            <a:r>
              <a:rPr lang="de-DE" dirty="0" err="1" smtClean="0"/>
              <a:t>Deze</a:t>
            </a:r>
            <a:r>
              <a:rPr lang="de-DE" dirty="0" smtClean="0"/>
              <a:t> </a:t>
            </a:r>
            <a:r>
              <a:rPr lang="de-DE" dirty="0" err="1" smtClean="0"/>
              <a:t>geven</a:t>
            </a:r>
            <a:r>
              <a:rPr lang="de-DE" dirty="0" smtClean="0"/>
              <a:t> </a:t>
            </a:r>
            <a:r>
              <a:rPr lang="de-DE" dirty="0" err="1" smtClean="0"/>
              <a:t>aan</a:t>
            </a:r>
            <a:r>
              <a:rPr lang="de-DE" dirty="0" smtClean="0"/>
              <a:t> </a:t>
            </a:r>
            <a:r>
              <a:rPr lang="de-DE" dirty="0" err="1" smtClean="0"/>
              <a:t>waar</a:t>
            </a:r>
            <a:r>
              <a:rPr lang="de-DE" dirty="0" smtClean="0"/>
              <a:t> de </a:t>
            </a:r>
            <a:r>
              <a:rPr lang="de-DE" dirty="0" err="1" smtClean="0"/>
              <a:t>klempunten</a:t>
            </a:r>
            <a:r>
              <a:rPr lang="de-DE" dirty="0" smtClean="0"/>
              <a:t> </a:t>
            </a:r>
            <a:r>
              <a:rPr lang="de-DE" dirty="0" err="1" smtClean="0"/>
              <a:t>komen</a:t>
            </a:r>
            <a:r>
              <a:rPr lang="de-DE" dirty="0" smtClean="0"/>
              <a:t> </a:t>
            </a:r>
            <a:r>
              <a:rPr lang="de-DE" dirty="0" err="1" smtClean="0"/>
              <a:t>te</a:t>
            </a:r>
            <a:r>
              <a:rPr lang="de-DE" dirty="0" smtClean="0"/>
              <a:t> </a:t>
            </a:r>
            <a:r>
              <a:rPr lang="de-DE" dirty="0" err="1" smtClean="0"/>
              <a:t>zitten</a:t>
            </a:r>
            <a:r>
              <a:rPr lang="de-DE" dirty="0" smtClean="0"/>
              <a:t>. Denk </a:t>
            </a:r>
            <a:r>
              <a:rPr lang="de-DE" dirty="0" err="1" smtClean="0"/>
              <a:t>eraan</a:t>
            </a:r>
            <a:r>
              <a:rPr lang="de-DE" dirty="0" smtClean="0"/>
              <a:t> </a:t>
            </a:r>
            <a:r>
              <a:rPr lang="de-DE" dirty="0" err="1" smtClean="0"/>
              <a:t>dat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bladmetaal</a:t>
            </a:r>
            <a:r>
              <a:rPr lang="de-DE" dirty="0" smtClean="0"/>
              <a:t> 1 mm </a:t>
            </a:r>
            <a:r>
              <a:rPr lang="de-DE" dirty="0" err="1" smtClean="0"/>
              <a:t>dik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.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357265" y="1907627"/>
            <a:ext cx="8298001" cy="2096813"/>
            <a:chOff x="357265" y="1907627"/>
            <a:chExt cx="8298001" cy="2096813"/>
          </a:xfrm>
        </p:grpSpPr>
        <p:pic>
          <p:nvPicPr>
            <p:cNvPr id="6" name="Grafik 5" descr="6Anriss19.JPG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858" b="24392"/>
            <a:stretch/>
          </p:blipFill>
          <p:spPr bwMode="auto">
            <a:xfrm>
              <a:off x="357265" y="1907627"/>
              <a:ext cx="8298001" cy="2096813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7" name="Rechteck 6"/>
            <p:cNvSpPr/>
            <p:nvPr/>
          </p:nvSpPr>
          <p:spPr>
            <a:xfrm>
              <a:off x="6951519" y="2370033"/>
              <a:ext cx="405245" cy="280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ln w="0"/>
                  <a:solidFill>
                    <a:schemeClr val="bg1">
                      <a:lumMod val="6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x</a:t>
              </a:r>
              <a:endParaRPr lang="de-DE" dirty="0">
                <a:ln w="0"/>
                <a:solidFill>
                  <a:schemeClr val="bg1">
                    <a:lumMod val="6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1153391" y="2510310"/>
              <a:ext cx="405245" cy="2805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ln w="0"/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x</a:t>
              </a:r>
              <a:endParaRPr lang="de-DE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485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2. </a:t>
            </a:r>
            <a:r>
              <a:rPr lang="en-GB" dirty="0" smtClean="0"/>
              <a:t>Het </a:t>
            </a:r>
            <a:r>
              <a:rPr lang="en-GB" dirty="0" err="1" smtClean="0"/>
              <a:t>Buigen</a:t>
            </a:r>
            <a:r>
              <a:rPr lang="en-GB" dirty="0" smtClean="0"/>
              <a:t> van de halve </a:t>
            </a:r>
            <a:r>
              <a:rPr lang="en-GB" dirty="0" err="1" smtClean="0"/>
              <a:t>cirkel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Procedure</a:t>
            </a:r>
            <a:r>
              <a:rPr lang="de-DE" dirty="0"/>
              <a:t> </a:t>
            </a:r>
            <a:r>
              <a:rPr lang="de-DE" dirty="0" err="1"/>
              <a:t>voor</a:t>
            </a:r>
            <a:r>
              <a:rPr lang="de-DE" dirty="0"/>
              <a:t> </a:t>
            </a:r>
            <a:r>
              <a:rPr lang="de-DE" dirty="0" err="1"/>
              <a:t>het</a:t>
            </a:r>
            <a:r>
              <a:rPr lang="de-DE" dirty="0"/>
              <a:t> </a:t>
            </a:r>
            <a:r>
              <a:rPr lang="de-DE" dirty="0" err="1"/>
              <a:t>produceren</a:t>
            </a:r>
            <a:r>
              <a:rPr lang="de-DE" dirty="0"/>
              <a:t> van </a:t>
            </a:r>
            <a:r>
              <a:rPr lang="de-DE" dirty="0" err="1"/>
              <a:t>een</a:t>
            </a:r>
            <a:r>
              <a:rPr lang="de-DE" dirty="0"/>
              <a:t> </a:t>
            </a:r>
            <a:r>
              <a:rPr lang="de-DE" dirty="0" err="1"/>
              <a:t>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5108028" y="1737205"/>
            <a:ext cx="3603972" cy="42634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a) </a:t>
            </a:r>
            <a:r>
              <a:rPr lang="de-DE" dirty="0" err="1" smtClean="0"/>
              <a:t>Klem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bladmetaal</a:t>
            </a:r>
            <a:r>
              <a:rPr lang="de-DE" dirty="0" smtClean="0"/>
              <a:t> </a:t>
            </a:r>
            <a:r>
              <a:rPr lang="de-DE" dirty="0" err="1" smtClean="0"/>
              <a:t>voor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/>
              <a:t> </a:t>
            </a:r>
            <a:r>
              <a:rPr lang="de-DE" dirty="0" err="1" smtClean="0"/>
              <a:t>buigen</a:t>
            </a:r>
            <a:r>
              <a:rPr lang="de-DE" dirty="0" smtClean="0"/>
              <a:t> in </a:t>
            </a:r>
            <a:r>
              <a:rPr lang="de-DE" dirty="0"/>
              <a:t>de </a:t>
            </a:r>
            <a:r>
              <a:rPr lang="de-DE" dirty="0" err="1" smtClean="0"/>
              <a:t>bankschroef</a:t>
            </a:r>
            <a:r>
              <a:rPr lang="de-DE" dirty="0" smtClean="0"/>
              <a:t>.</a:t>
            </a:r>
            <a:r>
              <a:rPr lang="en-US" dirty="0" smtClean="0"/>
              <a:t> Let </a:t>
            </a:r>
            <a:r>
              <a:rPr lang="en-US" dirty="0" err="1" smtClean="0"/>
              <a:t>erop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midden</a:t>
            </a:r>
            <a:r>
              <a:rPr lang="en-US" dirty="0" err="1" smtClean="0"/>
              <a:t>lijn</a:t>
            </a:r>
            <a:r>
              <a:rPr lang="en-US" dirty="0" smtClean="0"/>
              <a:t> van het </a:t>
            </a:r>
            <a:r>
              <a:rPr lang="en-US" dirty="0" err="1" smtClean="0"/>
              <a:t>bladmetaal</a:t>
            </a:r>
            <a:r>
              <a:rPr lang="en-US" dirty="0" smtClean="0"/>
              <a:t> op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plek</a:t>
            </a:r>
            <a:r>
              <a:rPr lang="en-US" dirty="0" smtClean="0"/>
              <a:t> zit </a:t>
            </a:r>
            <a:r>
              <a:rPr lang="en-US" dirty="0" err="1" smtClean="0"/>
              <a:t>als</a:t>
            </a:r>
            <a:r>
              <a:rPr lang="en-US" dirty="0" smtClean="0"/>
              <a:t> het </a:t>
            </a:r>
            <a:r>
              <a:rPr lang="en-US" dirty="0" err="1" smtClean="0">
                <a:solidFill>
                  <a:srgbClr val="FF0000"/>
                </a:solidFill>
              </a:rPr>
              <a:t>midden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van de </a:t>
            </a:r>
            <a:r>
              <a:rPr lang="en-US" dirty="0" err="1" smtClean="0"/>
              <a:t>buigcilinder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de rand van de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/>
              <a:t>bankschroef</a:t>
            </a:r>
            <a:r>
              <a:rPr lang="en-US" dirty="0" smtClean="0"/>
              <a:t>. </a:t>
            </a:r>
            <a:r>
              <a:rPr lang="en-US" dirty="0" err="1" smtClean="0"/>
              <a:t>Controleer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of de complete </a:t>
            </a:r>
            <a:r>
              <a:rPr lang="en-US" dirty="0" err="1" smtClean="0"/>
              <a:t>breedte</a:t>
            </a:r>
            <a:r>
              <a:rPr lang="en-US" dirty="0" smtClean="0"/>
              <a:t> van het </a:t>
            </a:r>
            <a:r>
              <a:rPr lang="en-US" dirty="0" err="1" smtClean="0"/>
              <a:t>bladmetaal</a:t>
            </a:r>
            <a:r>
              <a:rPr lang="en-US" dirty="0" smtClean="0"/>
              <a:t> op de </a:t>
            </a:r>
            <a:r>
              <a:rPr lang="en-US" dirty="0" err="1" smtClean="0"/>
              <a:t>juiste</a:t>
            </a:r>
            <a:r>
              <a:rPr lang="en-US" dirty="0" smtClean="0"/>
              <a:t> </a:t>
            </a:r>
            <a:r>
              <a:rPr lang="en-US" dirty="0" err="1" smtClean="0"/>
              <a:t>hoogte</a:t>
            </a:r>
            <a:r>
              <a:rPr lang="en-US" dirty="0" smtClean="0"/>
              <a:t> zit!</a:t>
            </a:r>
            <a:endParaRPr lang="de-DE" dirty="0"/>
          </a:p>
        </p:txBody>
      </p:sp>
      <p:pic>
        <p:nvPicPr>
          <p:cNvPr id="7" name="Grafik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88" y="1737205"/>
            <a:ext cx="4429536" cy="4269455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 flipH="1">
            <a:off x="1950364" y="3299254"/>
            <a:ext cx="3128263" cy="8707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7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2. </a:t>
            </a:r>
            <a:r>
              <a:rPr lang="en-GB" dirty="0" smtClean="0"/>
              <a:t>Het </a:t>
            </a:r>
            <a:r>
              <a:rPr lang="en-GB" dirty="0" err="1" smtClean="0"/>
              <a:t>buigen</a:t>
            </a:r>
            <a:r>
              <a:rPr lang="en-GB" dirty="0" smtClean="0"/>
              <a:t> van de halve </a:t>
            </a:r>
            <a:r>
              <a:rPr lang="en-GB" dirty="0" err="1" smtClean="0"/>
              <a:t>cirkel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463862" y="1737205"/>
            <a:ext cx="2248138" cy="4263404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b) </a:t>
            </a:r>
            <a:r>
              <a:rPr lang="de-DE" dirty="0" err="1" smtClean="0"/>
              <a:t>Hamer</a:t>
            </a:r>
            <a:r>
              <a:rPr lang="de-DE" dirty="0" smtClean="0"/>
              <a:t> </a:t>
            </a:r>
            <a:r>
              <a:rPr lang="de-DE" dirty="0" err="1" smtClean="0"/>
              <a:t>stevig</a:t>
            </a:r>
            <a:r>
              <a:rPr lang="de-DE" dirty="0" smtClean="0"/>
              <a:t> </a:t>
            </a:r>
            <a:r>
              <a:rPr lang="de-DE" dirty="0" err="1" smtClean="0"/>
              <a:t>ter</a:t>
            </a:r>
            <a:r>
              <a:rPr lang="de-DE" dirty="0" smtClean="0"/>
              <a:t> </a:t>
            </a:r>
            <a:r>
              <a:rPr lang="de-DE" dirty="0" err="1" smtClean="0"/>
              <a:t>hoogte</a:t>
            </a:r>
            <a:r>
              <a:rPr lang="de-DE" dirty="0" smtClean="0"/>
              <a:t> van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buigpunt</a:t>
            </a:r>
            <a:r>
              <a:rPr lang="de-DE" dirty="0" smtClean="0"/>
              <a:t>…</a:t>
            </a:r>
            <a:endParaRPr 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5" y="1723631"/>
            <a:ext cx="5751014" cy="4314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95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de-DE" dirty="0"/>
              <a:t>2.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buigen</a:t>
            </a:r>
            <a:r>
              <a:rPr lang="de-DE" dirty="0" smtClean="0"/>
              <a:t> van de </a:t>
            </a:r>
            <a:r>
              <a:rPr lang="de-DE" dirty="0" err="1" smtClean="0"/>
              <a:t>halve</a:t>
            </a:r>
            <a:r>
              <a:rPr lang="de-DE" dirty="0" smtClean="0"/>
              <a:t> </a:t>
            </a:r>
            <a:r>
              <a:rPr lang="de-DE" dirty="0" err="1" smtClean="0"/>
              <a:t>cirkel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463862" y="1737205"/>
            <a:ext cx="2248138" cy="426340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… tot er </a:t>
            </a:r>
            <a:r>
              <a:rPr lang="de-DE" dirty="0" err="1" smtClean="0"/>
              <a:t>een</a:t>
            </a:r>
            <a:r>
              <a:rPr lang="de-DE" dirty="0" smtClean="0"/>
              <a:t> rechte </a:t>
            </a:r>
            <a:r>
              <a:rPr lang="de-DE" dirty="0" err="1" smtClean="0"/>
              <a:t>hoek</a:t>
            </a:r>
            <a:r>
              <a:rPr lang="de-DE" dirty="0" smtClean="0"/>
              <a:t> </a:t>
            </a:r>
            <a:r>
              <a:rPr lang="de-DE" dirty="0" err="1" smtClean="0"/>
              <a:t>ontstaat</a:t>
            </a:r>
            <a:r>
              <a:rPr lang="en-US" dirty="0" smtClean="0"/>
              <a:t>.</a:t>
            </a:r>
            <a:endParaRPr lang="de-DE" dirty="0"/>
          </a:p>
        </p:txBody>
      </p:sp>
      <p:pic>
        <p:nvPicPr>
          <p:cNvPr id="7" name="Grafik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4" y="1723630"/>
            <a:ext cx="5793937" cy="43533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98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2. </a:t>
            </a:r>
            <a:r>
              <a:rPr lang="en-GB" dirty="0" smtClean="0"/>
              <a:t>Het </a:t>
            </a:r>
            <a:r>
              <a:rPr lang="en-GB" dirty="0" err="1" smtClean="0"/>
              <a:t>buigen</a:t>
            </a:r>
            <a:r>
              <a:rPr lang="en-GB" dirty="0" smtClean="0"/>
              <a:t> van de halve </a:t>
            </a:r>
            <a:r>
              <a:rPr lang="en-GB" dirty="0" err="1" smtClean="0"/>
              <a:t>cirkel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463862" y="1737205"/>
            <a:ext cx="2248138" cy="4263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c) </a:t>
            </a:r>
            <a:r>
              <a:rPr lang="de-DE" dirty="0" err="1" smtClean="0"/>
              <a:t>Draai</a:t>
            </a:r>
            <a:r>
              <a:rPr lang="de-DE" dirty="0" smtClean="0"/>
              <a:t> nu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bladmetaal</a:t>
            </a:r>
            <a:r>
              <a:rPr lang="de-DE" dirty="0" smtClean="0"/>
              <a:t> </a:t>
            </a:r>
            <a:r>
              <a:rPr lang="de-DE" dirty="0" err="1" smtClean="0"/>
              <a:t>zodat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rechte </a:t>
            </a:r>
            <a:r>
              <a:rPr lang="de-DE" dirty="0" err="1" smtClean="0"/>
              <a:t>uiteinde</a:t>
            </a:r>
            <a:r>
              <a:rPr lang="de-DE" dirty="0" smtClean="0"/>
              <a:t> </a:t>
            </a:r>
            <a:r>
              <a:rPr lang="de-DE" dirty="0" err="1" smtClean="0"/>
              <a:t>omhoog</a:t>
            </a:r>
            <a:r>
              <a:rPr lang="de-DE" dirty="0" smtClean="0"/>
              <a:t> </a:t>
            </a:r>
            <a:r>
              <a:rPr lang="de-DE" dirty="0" err="1" smtClean="0"/>
              <a:t>steekt</a:t>
            </a:r>
            <a:r>
              <a:rPr lang="de-DE" dirty="0" smtClean="0"/>
              <a:t>. </a:t>
            </a:r>
            <a:r>
              <a:rPr lang="de-DE" dirty="0" err="1" smtClean="0"/>
              <a:t>Let</a:t>
            </a:r>
            <a:r>
              <a:rPr lang="de-DE" dirty="0" smtClean="0"/>
              <a:t> er </a:t>
            </a:r>
            <a:r>
              <a:rPr lang="de-DE" dirty="0" err="1" smtClean="0"/>
              <a:t>op</a:t>
            </a:r>
            <a:r>
              <a:rPr lang="de-DE" dirty="0" smtClean="0"/>
              <a:t> </a:t>
            </a:r>
            <a:r>
              <a:rPr lang="de-DE" dirty="0" err="1" smtClean="0"/>
              <a:t>dat</a:t>
            </a:r>
            <a:r>
              <a:rPr lang="de-DE" dirty="0" smtClean="0"/>
              <a:t> alle </a:t>
            </a:r>
            <a:r>
              <a:rPr lang="de-DE" dirty="0" err="1" smtClean="0"/>
              <a:t>meetpunten</a:t>
            </a:r>
            <a:r>
              <a:rPr lang="de-DE" dirty="0" smtClean="0"/>
              <a:t> </a:t>
            </a:r>
            <a:r>
              <a:rPr lang="de-DE" dirty="0" err="1" smtClean="0"/>
              <a:t>op</a:t>
            </a:r>
            <a:r>
              <a:rPr lang="de-DE" dirty="0" smtClean="0"/>
              <a:t> </a:t>
            </a:r>
            <a:r>
              <a:rPr lang="de-DE" dirty="0" err="1" smtClean="0"/>
              <a:t>dezelfde</a:t>
            </a:r>
            <a:r>
              <a:rPr lang="de-DE" dirty="0" smtClean="0"/>
              <a:t> </a:t>
            </a:r>
            <a:r>
              <a:rPr lang="de-DE" dirty="0" err="1" smtClean="0"/>
              <a:t>plek</a:t>
            </a:r>
            <a:r>
              <a:rPr lang="de-DE" dirty="0" smtClean="0"/>
              <a:t> </a:t>
            </a:r>
            <a:r>
              <a:rPr lang="de-DE" dirty="0" err="1" smtClean="0"/>
              <a:t>zitten</a:t>
            </a:r>
            <a:r>
              <a:rPr lang="de-DE" dirty="0" smtClean="0"/>
              <a:t> als </a:t>
            </a:r>
            <a:r>
              <a:rPr lang="de-DE" dirty="0" err="1" smtClean="0"/>
              <a:t>eerder</a:t>
            </a:r>
            <a:r>
              <a:rPr lang="de-DE" dirty="0" smtClean="0"/>
              <a:t>…</a:t>
            </a:r>
            <a:endParaRPr lang="de-DE" dirty="0"/>
          </a:p>
        </p:txBody>
      </p:sp>
      <p:pic>
        <p:nvPicPr>
          <p:cNvPr id="6" name="Grafik 5" descr="11Aufspannung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3" y="1723630"/>
            <a:ext cx="5778171" cy="434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2. </a:t>
            </a:r>
            <a:r>
              <a:rPr lang="en-GB" dirty="0" smtClean="0"/>
              <a:t>Het </a:t>
            </a:r>
            <a:r>
              <a:rPr lang="en-GB" dirty="0" err="1" smtClean="0"/>
              <a:t>buigen</a:t>
            </a:r>
            <a:r>
              <a:rPr lang="en-GB" dirty="0" smtClean="0"/>
              <a:t> van de halve </a:t>
            </a:r>
            <a:r>
              <a:rPr lang="en-GB" dirty="0" err="1" smtClean="0"/>
              <a:t>cirkel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463862" y="1737205"/>
            <a:ext cx="2248138" cy="426340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… en </a:t>
            </a:r>
            <a:r>
              <a:rPr lang="de-DE" dirty="0" err="1" smtClean="0"/>
              <a:t>gebruik</a:t>
            </a:r>
            <a:r>
              <a:rPr lang="de-DE" dirty="0" smtClean="0"/>
              <a:t> de </a:t>
            </a:r>
            <a:r>
              <a:rPr lang="de-DE" dirty="0" err="1" smtClean="0"/>
              <a:t>hamer</a:t>
            </a:r>
            <a:r>
              <a:rPr lang="de-DE" dirty="0" smtClean="0"/>
              <a:t> </a:t>
            </a:r>
            <a:r>
              <a:rPr lang="de-DE" dirty="0" err="1" smtClean="0"/>
              <a:t>om</a:t>
            </a:r>
            <a:r>
              <a:rPr lang="de-DE" dirty="0" smtClean="0"/>
              <a:t> </a:t>
            </a:r>
            <a:r>
              <a:rPr lang="de-DE" dirty="0" err="1" smtClean="0"/>
              <a:t>ook</a:t>
            </a:r>
            <a:r>
              <a:rPr lang="de-DE" dirty="0" smtClean="0"/>
              <a:t> </a:t>
            </a:r>
            <a:r>
              <a:rPr lang="de-DE" dirty="0" err="1" smtClean="0"/>
              <a:t>dit</a:t>
            </a:r>
            <a:r>
              <a:rPr lang="de-DE" dirty="0" smtClean="0"/>
              <a:t> </a:t>
            </a:r>
            <a:r>
              <a:rPr lang="de-DE" dirty="0" err="1" smtClean="0"/>
              <a:t>uiteinde</a:t>
            </a:r>
            <a:r>
              <a:rPr lang="de-DE" dirty="0" smtClean="0"/>
              <a:t> </a:t>
            </a:r>
            <a:r>
              <a:rPr lang="de-DE" dirty="0" err="1" smtClean="0"/>
              <a:t>te</a:t>
            </a:r>
            <a:r>
              <a:rPr lang="de-DE" dirty="0" smtClean="0"/>
              <a:t> </a:t>
            </a:r>
            <a:r>
              <a:rPr lang="de-DE" dirty="0" err="1" smtClean="0"/>
              <a:t>buigen</a:t>
            </a:r>
            <a:r>
              <a:rPr lang="de-DE" dirty="0" smtClean="0"/>
              <a:t>. </a:t>
            </a:r>
            <a:r>
              <a:rPr lang="de-DE" dirty="0" err="1" smtClean="0"/>
              <a:t>Hierdoor</a:t>
            </a:r>
            <a:r>
              <a:rPr lang="de-DE" dirty="0" smtClean="0"/>
              <a:t> </a:t>
            </a:r>
            <a:r>
              <a:rPr lang="de-DE" dirty="0" err="1" smtClean="0"/>
              <a:t>ontstaat</a:t>
            </a:r>
            <a:r>
              <a:rPr lang="de-DE" dirty="0" smtClean="0"/>
              <a:t> </a:t>
            </a:r>
            <a:r>
              <a:rPr lang="de-DE" dirty="0" err="1" smtClean="0"/>
              <a:t>deze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halve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cirkel</a:t>
            </a:r>
            <a:r>
              <a:rPr lang="en-GB" dirty="0" smtClean="0"/>
              <a:t>.</a:t>
            </a:r>
            <a:endParaRPr lang="de-DE" dirty="0"/>
          </a:p>
        </p:txBody>
      </p:sp>
      <p:pic>
        <p:nvPicPr>
          <p:cNvPr id="7" name="Grafik 6" descr="13Biegen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72" y="1723630"/>
            <a:ext cx="5809703" cy="4346676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 flipH="1" flipV="1">
            <a:off x="3736429" y="3358055"/>
            <a:ext cx="2648606" cy="4231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73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334231" y="1077902"/>
            <a:ext cx="8589051" cy="498650"/>
          </a:xfrm>
        </p:spPr>
        <p:txBody>
          <a:bodyPr/>
          <a:lstStyle/>
          <a:p>
            <a:r>
              <a:rPr lang="en-GB" dirty="0"/>
              <a:t>3. </a:t>
            </a:r>
            <a:r>
              <a:rPr lang="en-GB" dirty="0" err="1" smtClean="0"/>
              <a:t>Buig</a:t>
            </a:r>
            <a:r>
              <a:rPr lang="en-GB" dirty="0" smtClean="0"/>
              <a:t> de </a:t>
            </a:r>
            <a:r>
              <a:rPr lang="en-GB" dirty="0" err="1" smtClean="0"/>
              <a:t>uiteindes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Procedure voor het produceren van een pijpklem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258910" y="1737205"/>
            <a:ext cx="2453090" cy="4263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a) </a:t>
            </a:r>
            <a:r>
              <a:rPr lang="de-DE" dirty="0" err="1" smtClean="0"/>
              <a:t>Klem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bladmetaal</a:t>
            </a:r>
            <a:r>
              <a:rPr lang="de-DE" dirty="0" smtClean="0"/>
              <a:t> </a:t>
            </a:r>
            <a:r>
              <a:rPr lang="de-DE" dirty="0" err="1" smtClean="0"/>
              <a:t>om</a:t>
            </a:r>
            <a:r>
              <a:rPr lang="de-DE" dirty="0" smtClean="0"/>
              <a:t>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eerste</a:t>
            </a:r>
            <a:r>
              <a:rPr lang="de-DE" dirty="0" smtClean="0"/>
              <a:t> </a:t>
            </a:r>
            <a:r>
              <a:rPr lang="de-DE" dirty="0" err="1" smtClean="0"/>
              <a:t>uiteinde</a:t>
            </a:r>
            <a:r>
              <a:rPr lang="de-DE" dirty="0" smtClean="0"/>
              <a:t> </a:t>
            </a:r>
            <a:r>
              <a:rPr lang="de-DE" dirty="0" err="1" smtClean="0"/>
              <a:t>te</a:t>
            </a:r>
            <a:r>
              <a:rPr lang="de-DE" dirty="0" smtClean="0"/>
              <a:t> </a:t>
            </a:r>
            <a:r>
              <a:rPr lang="de-DE" dirty="0" err="1" smtClean="0"/>
              <a:t>buigen</a:t>
            </a:r>
            <a:r>
              <a:rPr lang="de-DE" dirty="0" smtClean="0"/>
              <a:t>.</a:t>
            </a:r>
            <a:r>
              <a:rPr lang="en-GB" dirty="0" smtClean="0"/>
              <a:t> </a:t>
            </a:r>
            <a:endParaRPr lang="de-DE" dirty="0"/>
          </a:p>
          <a:p>
            <a:pPr marL="0" indent="0">
              <a:buNone/>
            </a:pPr>
            <a:r>
              <a:rPr lang="en-GB" dirty="0" err="1" smtClean="0"/>
              <a:t>Zorg</a:t>
            </a:r>
            <a:r>
              <a:rPr lang="en-GB" dirty="0" smtClean="0"/>
              <a:t> </a:t>
            </a:r>
            <a:r>
              <a:rPr lang="en-GB" dirty="0" err="1" smtClean="0"/>
              <a:t>ervoor</a:t>
            </a:r>
            <a:r>
              <a:rPr lang="en-GB" dirty="0" smtClean="0"/>
              <a:t> </a:t>
            </a:r>
            <a:r>
              <a:rPr lang="en-GB" dirty="0" err="1" smtClean="0"/>
              <a:t>dat</a:t>
            </a:r>
            <a:r>
              <a:rPr lang="en-GB" dirty="0" smtClean="0"/>
              <a:t> de </a:t>
            </a:r>
            <a:r>
              <a:rPr lang="en-GB" dirty="0" err="1" smtClean="0"/>
              <a:t>markeringen</a:t>
            </a:r>
            <a:r>
              <a:rPr lang="en-GB" dirty="0" smtClean="0"/>
              <a:t> op </a:t>
            </a:r>
            <a:r>
              <a:rPr lang="en-GB" dirty="0" err="1" smtClean="0"/>
              <a:t>één</a:t>
            </a:r>
            <a:r>
              <a:rPr lang="en-GB" dirty="0" smtClean="0"/>
              <a:t> </a:t>
            </a:r>
            <a:r>
              <a:rPr lang="en-GB" dirty="0" err="1" smtClean="0"/>
              <a:t>lijn</a:t>
            </a:r>
            <a:r>
              <a:rPr lang="en-GB" dirty="0" smtClean="0"/>
              <a:t> </a:t>
            </a:r>
            <a:r>
              <a:rPr lang="en-GB" dirty="0" err="1" smtClean="0"/>
              <a:t>zitten</a:t>
            </a:r>
            <a:r>
              <a:rPr lang="en-GB" dirty="0" smtClean="0"/>
              <a:t> met </a:t>
            </a:r>
            <a:r>
              <a:rPr lang="en-GB" dirty="0" smtClean="0">
                <a:solidFill>
                  <a:srgbClr val="FF0000"/>
                </a:solidFill>
              </a:rPr>
              <a:t>het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rechthoekige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buigblok</a:t>
            </a:r>
            <a:r>
              <a:rPr lang="en-GB" dirty="0" smtClean="0"/>
              <a:t>. </a:t>
            </a:r>
            <a:endParaRPr 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88" y="1737205"/>
            <a:ext cx="5646494" cy="4253692"/>
          </a:xfrm>
          <a:prstGeom prst="rect">
            <a:avLst/>
          </a:prstGeom>
          <a:noFill/>
        </p:spPr>
      </p:pic>
      <p:cxnSp>
        <p:nvCxnSpPr>
          <p:cNvPr id="9" name="Gerade Verbindung mit Pfeil 8"/>
          <p:cNvCxnSpPr/>
          <p:nvPr/>
        </p:nvCxnSpPr>
        <p:spPr>
          <a:xfrm flipH="1" flipV="1">
            <a:off x="3243136" y="4540469"/>
            <a:ext cx="2823246" cy="1655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8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lides_Template_mascil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PPT_Slides_Template_mascil</Template>
  <TotalTime>197</TotalTime>
  <Words>436</Words>
  <Application>Microsoft Office PowerPoint</Application>
  <PresentationFormat>Diavoorstelling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Aharoni</vt:lpstr>
      <vt:lpstr>Arial</vt:lpstr>
      <vt:lpstr>Calibri</vt:lpstr>
      <vt:lpstr>Times New Roman</vt:lpstr>
      <vt:lpstr>PPT_Slides_Template_mascil</vt:lpstr>
      <vt:lpstr>PowerPoint-presentatie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  <vt:lpstr>Procedure voor het produceren van een pijpklem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Karen Reitz-Koncebovski (fr)</dc:creator>
  <cp:lastModifiedBy>Gisela Segers</cp:lastModifiedBy>
  <cp:revision>57</cp:revision>
  <dcterms:created xsi:type="dcterms:W3CDTF">2014-10-16T13:34:42Z</dcterms:created>
  <dcterms:modified xsi:type="dcterms:W3CDTF">2015-01-28T13:10:36Z</dcterms:modified>
</cp:coreProperties>
</file>