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0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calle Cup" userId="abbe84a0-611b-406e-b251-e8b4b71c069a" providerId="ADAL" clId="{7CD2B09D-66A4-41BE-A5D9-AB0BDDF7B976}"/>
    <pc:docChg chg="undo custSel addSld delSld modSld addMainMaster delMainMaster">
      <pc:chgData name="Pascalle Cup" userId="abbe84a0-611b-406e-b251-e8b4b71c069a" providerId="ADAL" clId="{7CD2B09D-66A4-41BE-A5D9-AB0BDDF7B976}" dt="2022-02-02T15:04:46.050" v="1754" actId="2696"/>
      <pc:docMkLst>
        <pc:docMk/>
      </pc:docMkLst>
      <pc:sldChg chg="modSp del mod">
        <pc:chgData name="Pascalle Cup" userId="abbe84a0-611b-406e-b251-e8b4b71c069a" providerId="ADAL" clId="{7CD2B09D-66A4-41BE-A5D9-AB0BDDF7B976}" dt="2022-02-02T15:04:46.050" v="1754" actId="2696"/>
        <pc:sldMkLst>
          <pc:docMk/>
          <pc:sldMk cId="1452168433" sldId="257"/>
        </pc:sldMkLst>
        <pc:spChg chg="mod">
          <ac:chgData name="Pascalle Cup" userId="abbe84a0-611b-406e-b251-e8b4b71c069a" providerId="ADAL" clId="{7CD2B09D-66A4-41BE-A5D9-AB0BDDF7B976}" dt="2021-12-23T08:35:22.107" v="2" actId="114"/>
          <ac:spMkLst>
            <pc:docMk/>
            <pc:sldMk cId="1452168433" sldId="257"/>
            <ac:spMk id="9" creationId="{00000000-0000-0000-0000-000000000000}"/>
          </ac:spMkLst>
        </pc:spChg>
        <pc:spChg chg="mod">
          <ac:chgData name="Pascalle Cup" userId="abbe84a0-611b-406e-b251-e8b4b71c069a" providerId="ADAL" clId="{7CD2B09D-66A4-41BE-A5D9-AB0BDDF7B976}" dt="2021-12-23T09:36:55.451" v="1642" actId="6549"/>
          <ac:spMkLst>
            <pc:docMk/>
            <pc:sldMk cId="1452168433" sldId="257"/>
            <ac:spMk id="11" creationId="{00000000-0000-0000-0000-000000000000}"/>
          </ac:spMkLst>
        </pc:spChg>
      </pc:sldChg>
      <pc:sldChg chg="addSp delSp modSp add mod">
        <pc:chgData name="Pascalle Cup" userId="abbe84a0-611b-406e-b251-e8b4b71c069a" providerId="ADAL" clId="{7CD2B09D-66A4-41BE-A5D9-AB0BDDF7B976}" dt="2022-01-29T16:56:20.398" v="1753" actId="20577"/>
        <pc:sldMkLst>
          <pc:docMk/>
          <pc:sldMk cId="1440477842" sldId="258"/>
        </pc:sldMkLst>
        <pc:spChg chg="mod">
          <ac:chgData name="Pascalle Cup" userId="abbe84a0-611b-406e-b251-e8b4b71c069a" providerId="ADAL" clId="{7CD2B09D-66A4-41BE-A5D9-AB0BDDF7B976}" dt="2021-12-23T09:32:10.261" v="1537" actId="20577"/>
          <ac:spMkLst>
            <pc:docMk/>
            <pc:sldMk cId="1440477842" sldId="258"/>
            <ac:spMk id="2" creationId="{50D01361-4BBE-4048-BDBB-11A5763B9080}"/>
          </ac:spMkLst>
        </pc:spChg>
        <pc:spChg chg="mod">
          <ac:chgData name="Pascalle Cup" userId="abbe84a0-611b-406e-b251-e8b4b71c069a" providerId="ADAL" clId="{7CD2B09D-66A4-41BE-A5D9-AB0BDDF7B976}" dt="2021-12-23T09:38:38.051" v="1676" actId="20577"/>
          <ac:spMkLst>
            <pc:docMk/>
            <pc:sldMk cId="1440477842" sldId="258"/>
            <ac:spMk id="3" creationId="{073A6E65-31FC-47E9-BC4E-E39FE1636FD3}"/>
          </ac:spMkLst>
        </pc:spChg>
        <pc:spChg chg="mod">
          <ac:chgData name="Pascalle Cup" userId="abbe84a0-611b-406e-b251-e8b4b71c069a" providerId="ADAL" clId="{7CD2B09D-66A4-41BE-A5D9-AB0BDDF7B976}" dt="2022-01-29T16:56:20.398" v="1753" actId="20577"/>
          <ac:spMkLst>
            <pc:docMk/>
            <pc:sldMk cId="1440477842" sldId="258"/>
            <ac:spMk id="4" creationId="{C779B209-F166-4B90-88E4-729EBC6DF2D0}"/>
          </ac:spMkLst>
        </pc:spChg>
        <pc:spChg chg="mod">
          <ac:chgData name="Pascalle Cup" userId="abbe84a0-611b-406e-b251-e8b4b71c069a" providerId="ADAL" clId="{7CD2B09D-66A4-41BE-A5D9-AB0BDDF7B976}" dt="2021-12-23T09:42:11.070" v="1683" actId="403"/>
          <ac:spMkLst>
            <pc:docMk/>
            <pc:sldMk cId="1440477842" sldId="258"/>
            <ac:spMk id="5" creationId="{F45D6F9A-6722-488F-91E5-B32B0607B8AA}"/>
          </ac:spMkLst>
        </pc:spChg>
        <pc:spChg chg="mod">
          <ac:chgData name="Pascalle Cup" userId="abbe84a0-611b-406e-b251-e8b4b71c069a" providerId="ADAL" clId="{7CD2B09D-66A4-41BE-A5D9-AB0BDDF7B976}" dt="2021-12-23T09:37:14.561" v="1644" actId="1076"/>
          <ac:spMkLst>
            <pc:docMk/>
            <pc:sldMk cId="1440477842" sldId="258"/>
            <ac:spMk id="6" creationId="{DEB3F29E-94C5-432A-9036-FB602BDBA9B3}"/>
          </ac:spMkLst>
        </pc:spChg>
        <pc:spChg chg="mod">
          <ac:chgData name="Pascalle Cup" userId="abbe84a0-611b-406e-b251-e8b4b71c069a" providerId="ADAL" clId="{7CD2B09D-66A4-41BE-A5D9-AB0BDDF7B976}" dt="2021-12-23T09:38:03.921" v="1662" actId="20577"/>
          <ac:spMkLst>
            <pc:docMk/>
            <pc:sldMk cId="1440477842" sldId="258"/>
            <ac:spMk id="13" creationId="{0360DF73-E1A2-4A31-A987-3E272A74183E}"/>
          </ac:spMkLst>
        </pc:spChg>
        <pc:spChg chg="mod">
          <ac:chgData name="Pascalle Cup" userId="abbe84a0-611b-406e-b251-e8b4b71c069a" providerId="ADAL" clId="{7CD2B09D-66A4-41BE-A5D9-AB0BDDF7B976}" dt="2021-12-23T09:42:22.494" v="1685" actId="14100"/>
          <ac:spMkLst>
            <pc:docMk/>
            <pc:sldMk cId="1440477842" sldId="258"/>
            <ac:spMk id="14" creationId="{97062B89-D718-4D1E-BF95-821E49DB9415}"/>
          </ac:spMkLst>
        </pc:spChg>
        <pc:spChg chg="add del">
          <ac:chgData name="Pascalle Cup" userId="abbe84a0-611b-406e-b251-e8b4b71c069a" providerId="ADAL" clId="{7CD2B09D-66A4-41BE-A5D9-AB0BDDF7B976}" dt="2021-12-23T09:01:11.533" v="115" actId="478"/>
          <ac:spMkLst>
            <pc:docMk/>
            <pc:sldMk cId="1440477842" sldId="258"/>
            <ac:spMk id="20" creationId="{79BF2564-0F3A-485E-A580-95D58895E262}"/>
          </ac:spMkLst>
        </pc:spChg>
        <pc:picChg chg="mod">
          <ac:chgData name="Pascalle Cup" userId="abbe84a0-611b-406e-b251-e8b4b71c069a" providerId="ADAL" clId="{7CD2B09D-66A4-41BE-A5D9-AB0BDDF7B976}" dt="2021-12-23T08:58:30.324" v="49" actId="1076"/>
          <ac:picMkLst>
            <pc:docMk/>
            <pc:sldMk cId="1440477842" sldId="258"/>
            <ac:picMk id="7" creationId="{664C0D06-1E7F-4F9E-AC66-96F7E7CFDC16}"/>
          </ac:picMkLst>
        </pc:picChg>
        <pc:picChg chg="mod">
          <ac:chgData name="Pascalle Cup" userId="abbe84a0-611b-406e-b251-e8b4b71c069a" providerId="ADAL" clId="{7CD2B09D-66A4-41BE-A5D9-AB0BDDF7B976}" dt="2021-12-23T09:24:46.291" v="1018" actId="1076"/>
          <ac:picMkLst>
            <pc:docMk/>
            <pc:sldMk cId="1440477842" sldId="258"/>
            <ac:picMk id="8" creationId="{4579B766-5EC8-4347-8FBF-A9DC21D77A68}"/>
          </ac:picMkLst>
        </pc:picChg>
        <pc:picChg chg="mod">
          <ac:chgData name="Pascalle Cup" userId="abbe84a0-611b-406e-b251-e8b4b71c069a" providerId="ADAL" clId="{7CD2B09D-66A4-41BE-A5D9-AB0BDDF7B976}" dt="2021-12-23T09:24:54.313" v="1022" actId="1076"/>
          <ac:picMkLst>
            <pc:docMk/>
            <pc:sldMk cId="1440477842" sldId="258"/>
            <ac:picMk id="9" creationId="{F02E6570-E4D3-4F36-9848-4A0A81D99179}"/>
          </ac:picMkLst>
        </pc:picChg>
        <pc:picChg chg="mod">
          <ac:chgData name="Pascalle Cup" userId="abbe84a0-611b-406e-b251-e8b4b71c069a" providerId="ADAL" clId="{7CD2B09D-66A4-41BE-A5D9-AB0BDDF7B976}" dt="2021-12-23T09:42:29.830" v="1688" actId="1076"/>
          <ac:picMkLst>
            <pc:docMk/>
            <pc:sldMk cId="1440477842" sldId="258"/>
            <ac:picMk id="10" creationId="{771060C8-A35B-4663-9AD1-5F92CE92F1FA}"/>
          </ac:picMkLst>
        </pc:picChg>
        <pc:picChg chg="mod">
          <ac:chgData name="Pascalle Cup" userId="abbe84a0-611b-406e-b251-e8b4b71c069a" providerId="ADAL" clId="{7CD2B09D-66A4-41BE-A5D9-AB0BDDF7B976}" dt="2021-12-23T09:42:25.941" v="1686" actId="1076"/>
          <ac:picMkLst>
            <pc:docMk/>
            <pc:sldMk cId="1440477842" sldId="258"/>
            <ac:picMk id="11" creationId="{FAFDE859-4CEE-43C2-89DC-D60B750C723D}"/>
          </ac:picMkLst>
        </pc:picChg>
        <pc:picChg chg="mod">
          <ac:chgData name="Pascalle Cup" userId="abbe84a0-611b-406e-b251-e8b4b71c069a" providerId="ADAL" clId="{7CD2B09D-66A4-41BE-A5D9-AB0BDDF7B976}" dt="2021-12-23T09:42:28.210" v="1687" actId="1076"/>
          <ac:picMkLst>
            <pc:docMk/>
            <pc:sldMk cId="1440477842" sldId="258"/>
            <ac:picMk id="12" creationId="{52805CD2-0421-4B91-AD3A-45A1210E1A57}"/>
          </ac:picMkLst>
        </pc:picChg>
        <pc:picChg chg="add mod">
          <ac:chgData name="Pascalle Cup" userId="abbe84a0-611b-406e-b251-e8b4b71c069a" providerId="ADAL" clId="{7CD2B09D-66A4-41BE-A5D9-AB0BDDF7B976}" dt="2021-12-23T08:59:50.803" v="72" actId="1076"/>
          <ac:picMkLst>
            <pc:docMk/>
            <pc:sldMk cId="1440477842" sldId="258"/>
            <ac:picMk id="15" creationId="{635A4594-EB64-4555-9F5B-943B38697925}"/>
          </ac:picMkLst>
        </pc:picChg>
        <pc:picChg chg="del">
          <ac:chgData name="Pascalle Cup" userId="abbe84a0-611b-406e-b251-e8b4b71c069a" providerId="ADAL" clId="{7CD2B09D-66A4-41BE-A5D9-AB0BDDF7B976}" dt="2021-12-23T08:59:34.203" v="67" actId="478"/>
          <ac:picMkLst>
            <pc:docMk/>
            <pc:sldMk cId="1440477842" sldId="258"/>
            <ac:picMk id="16" creationId="{5B15905F-D59A-4FAB-8D7B-1A94437F5E4D}"/>
          </ac:picMkLst>
        </pc:picChg>
        <pc:picChg chg="add del mod">
          <ac:chgData name="Pascalle Cup" userId="abbe84a0-611b-406e-b251-e8b4b71c069a" providerId="ADAL" clId="{7CD2B09D-66A4-41BE-A5D9-AB0BDDF7B976}" dt="2021-12-23T09:44:07.261" v="1691" actId="21"/>
          <ac:picMkLst>
            <pc:docMk/>
            <pc:sldMk cId="1440477842" sldId="258"/>
            <ac:picMk id="18" creationId="{82A499E1-7E0A-4BEC-9CAA-69EDF4722219}"/>
          </ac:picMkLst>
        </pc:picChg>
        <pc:picChg chg="del">
          <ac:chgData name="Pascalle Cup" userId="abbe84a0-611b-406e-b251-e8b4b71c069a" providerId="ADAL" clId="{7CD2B09D-66A4-41BE-A5D9-AB0BDDF7B976}" dt="2021-12-23T08:59:34.814" v="68" actId="478"/>
          <ac:picMkLst>
            <pc:docMk/>
            <pc:sldMk cId="1440477842" sldId="258"/>
            <ac:picMk id="19" creationId="{1C993487-15AD-4C99-AB27-465CDAFDCD92}"/>
          </ac:picMkLst>
        </pc:picChg>
      </pc:sldChg>
      <pc:sldChg chg="add del">
        <pc:chgData name="Pascalle Cup" userId="abbe84a0-611b-406e-b251-e8b4b71c069a" providerId="ADAL" clId="{7CD2B09D-66A4-41BE-A5D9-AB0BDDF7B976}" dt="2021-12-23T08:41:12.936" v="7" actId="47"/>
        <pc:sldMkLst>
          <pc:docMk/>
          <pc:sldMk cId="901102915" sldId="259"/>
        </pc:sldMkLst>
      </pc:sldChg>
      <pc:sldMasterChg chg="del delSldLayout">
        <pc:chgData name="Pascalle Cup" userId="abbe84a0-611b-406e-b251-e8b4b71c069a" providerId="ADAL" clId="{7CD2B09D-66A4-41BE-A5D9-AB0BDDF7B976}" dt="2022-02-02T15:04:46.050" v="1754" actId="2696"/>
        <pc:sldMasterMkLst>
          <pc:docMk/>
          <pc:sldMasterMk cId="3224334116" sldId="2147483648"/>
        </pc:sldMasterMkLst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1008432849" sldId="2147483649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697185713" sldId="2147483650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190447228" sldId="2147483651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3250680743" sldId="2147483652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627496252" sldId="2147483653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4198036785" sldId="2147483654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1141498451" sldId="2147483655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2655186857" sldId="2147483656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2542543647" sldId="2147483657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3915675640" sldId="2147483658"/>
          </pc:sldLayoutMkLst>
        </pc:sldLayoutChg>
        <pc:sldLayoutChg chg="del">
          <pc:chgData name="Pascalle Cup" userId="abbe84a0-611b-406e-b251-e8b4b71c069a" providerId="ADAL" clId="{7CD2B09D-66A4-41BE-A5D9-AB0BDDF7B976}" dt="2022-02-02T15:04:46.050" v="1754" actId="2696"/>
          <pc:sldLayoutMkLst>
            <pc:docMk/>
            <pc:sldMasterMk cId="3224334116" sldId="2147483648"/>
            <pc:sldLayoutMk cId="2716361816" sldId="2147483659"/>
          </pc:sldLayoutMkLst>
        </pc:sldLayoutChg>
      </pc:sldMasterChg>
      <pc:sldMasterChg chg="add addSldLayout">
        <pc:chgData name="Pascalle Cup" userId="abbe84a0-611b-406e-b251-e8b4b71c069a" providerId="ADAL" clId="{7CD2B09D-66A4-41BE-A5D9-AB0BDDF7B976}" dt="2021-12-23T08:38:25.141" v="3" actId="27028"/>
        <pc:sldMasterMkLst>
          <pc:docMk/>
          <pc:sldMasterMk cId="1546398747" sldId="2147483660"/>
        </pc:sldMasterMkLst>
        <pc:sldLayoutChg chg="add">
          <pc:chgData name="Pascalle Cup" userId="abbe84a0-611b-406e-b251-e8b4b71c069a" providerId="ADAL" clId="{7CD2B09D-66A4-41BE-A5D9-AB0BDDF7B976}" dt="2021-12-23T08:38:25.141" v="3" actId="27028"/>
          <pc:sldLayoutMkLst>
            <pc:docMk/>
            <pc:sldMasterMk cId="1546398747" sldId="2147483660"/>
            <pc:sldLayoutMk cId="3523617820" sldId="2147483661"/>
          </pc:sldLayoutMkLst>
        </pc:sldLayoutChg>
      </pc:sldMasterChg>
    </pc:docChg>
  </pc:docChgLst>
  <pc:docChgLst>
    <pc:chgData name="Pascalle Cup" userId="abbe84a0-611b-406e-b251-e8b4b71c069a" providerId="ADAL" clId="{403CDE8F-86CE-4666-BE8F-728C7168E32B}"/>
    <pc:docChg chg="custSel modSld">
      <pc:chgData name="Pascalle Cup" userId="abbe84a0-611b-406e-b251-e8b4b71c069a" providerId="ADAL" clId="{403CDE8F-86CE-4666-BE8F-728C7168E32B}" dt="2022-12-27T22:09:51.976" v="90" actId="6549"/>
      <pc:docMkLst>
        <pc:docMk/>
      </pc:docMkLst>
      <pc:sldChg chg="modSp mod">
        <pc:chgData name="Pascalle Cup" userId="abbe84a0-611b-406e-b251-e8b4b71c069a" providerId="ADAL" clId="{403CDE8F-86CE-4666-BE8F-728C7168E32B}" dt="2022-12-27T22:09:51.976" v="90" actId="6549"/>
        <pc:sldMkLst>
          <pc:docMk/>
          <pc:sldMk cId="1440477842" sldId="258"/>
        </pc:sldMkLst>
        <pc:spChg chg="mod">
          <ac:chgData name="Pascalle Cup" userId="abbe84a0-611b-406e-b251-e8b4b71c069a" providerId="ADAL" clId="{403CDE8F-86CE-4666-BE8F-728C7168E32B}" dt="2022-12-27T22:09:51.976" v="90" actId="6549"/>
          <ac:spMkLst>
            <pc:docMk/>
            <pc:sldMk cId="1440477842" sldId="258"/>
            <ac:spMk id="4" creationId="{C779B209-F166-4B90-88E4-729EBC6DF2D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1EDF3-923D-43EB-ADF7-61743C6B79B2}" type="datetimeFigureOut">
              <a:rPr lang="nl-NL" smtClean="0"/>
              <a:t>27-12-2022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F1E11-8761-4999-8061-C84BA00A35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2195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177D4-EE84-4C90-BD68-2CD7B4E46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9B1F18C-3DA8-4478-ACD1-7E0DE0C56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A08416-A6BC-417F-B170-DCC30CE3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9BE4-8150-4B5C-B350-49695E6DC3AF}" type="datetimeFigureOut">
              <a:rPr lang="nl-NL" smtClean="0"/>
              <a:t>27-12-2022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64A811-8D3F-4370-A41F-BD1B0FB4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729A954-A09E-4352-8495-9F7FB1926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361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EE562DE-2D6E-4CC4-8E9C-442192EF4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26D4FB-8957-4840-8D29-45066E2CA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1CF3A-BF82-4F9E-95AE-BA35659D8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49BE4-8150-4B5C-B350-49695E6DC3AF}" type="datetimeFigureOut">
              <a:rPr lang="nl-NL" smtClean="0"/>
              <a:t>27-12-2022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61653E-BD5D-4A28-917D-5E39E7903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FFEEA7-9DF0-4E75-844F-69ACBA024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FF9E1-8BEE-470D-8013-AB106C3E79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639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50D01361-4BBE-4048-BDBB-11A5763B9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936" y="878764"/>
            <a:ext cx="4024188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Leerdoel </a:t>
            </a:r>
            <a:br>
              <a:rPr lang="nl-NL" sz="1000" b="1" dirty="0">
                <a:solidFill>
                  <a:srgbClr val="0070C0"/>
                </a:solidFill>
                <a:latin typeface="Calibri" panose="020F0502020204030204"/>
                <a:ea typeface="Calibri" pitchFamily="34" charset="0"/>
                <a:cs typeface="Arial" charset="0"/>
              </a:rPr>
            </a:br>
            <a:r>
              <a:rPr lang="nl-NL" sz="1000" dirty="0">
                <a:ea typeface="Calibri" pitchFamily="34" charset="0"/>
                <a:cs typeface="Arial" charset="0"/>
              </a:rPr>
              <a:t>Je kunt de doelgroep van de community analyseren.</a:t>
            </a:r>
          </a:p>
          <a:p>
            <a:r>
              <a:rPr lang="nl-NL" sz="1000" dirty="0">
                <a:ea typeface="Calibri" pitchFamily="34" charset="0"/>
                <a:cs typeface="Arial" charset="0"/>
              </a:rPr>
              <a:t>Je kunt de drijfveren en mate van betrokkenheid van de doelgroep verzamelen en analyseren. </a:t>
            </a:r>
            <a:endParaRPr lang="nl-NL" sz="1000" dirty="0">
              <a:solidFill>
                <a:prstClr val="black"/>
              </a:solidFill>
              <a:latin typeface="Calibri" panose="020F0502020204030204"/>
              <a:ea typeface="Calibri" pitchFamily="34" charset="0"/>
              <a:cs typeface="Arial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73A6E65-31FC-47E9-BC4E-E39FE1636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51" y="1829389"/>
            <a:ext cx="4024188" cy="8617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defTabSz="685800"/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Leerproduct</a:t>
            </a:r>
          </a:p>
          <a:p>
            <a:pPr defTabSz="685800"/>
            <a:r>
              <a:rPr lang="nl-NL" sz="1000" dirty="0">
                <a:ea typeface="Calibri" pitchFamily="34" charset="0"/>
                <a:cs typeface="Arial" charset="0"/>
              </a:rPr>
              <a:t>Een verslag over de doelgroep van de community waarin alle onderdelen uit het </a:t>
            </a:r>
            <a:r>
              <a:rPr lang="nl-NL" sz="1000" dirty="0" err="1">
                <a:ea typeface="Calibri" pitchFamily="34" charset="0"/>
                <a:cs typeface="Arial" charset="0"/>
              </a:rPr>
              <a:t>leerpad</a:t>
            </a:r>
            <a:r>
              <a:rPr lang="nl-NL" sz="1000" dirty="0">
                <a:ea typeface="Calibri" pitchFamily="34" charset="0"/>
                <a:cs typeface="Arial" charset="0"/>
              </a:rPr>
              <a:t> logisch verwerkt zitten. Het verslag ziet er professioneel uit en bevat een kaft, een inhoudsopgave, enkele diagrammen en een APA-bronvermelding</a:t>
            </a:r>
            <a:r>
              <a:rPr lang="nl-NL" sz="900" dirty="0">
                <a:ea typeface="Calibri" pitchFamily="34" charset="0"/>
                <a:cs typeface="Arial" charset="0"/>
              </a:rPr>
              <a:t>. </a:t>
            </a:r>
            <a:endParaRPr lang="nl-NL" sz="9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779B209-F166-4B90-88E4-729EBC6DF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7417" y="850680"/>
            <a:ext cx="4266686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40" tIns="45720" rIns="91440" bIns="45720" anchor="ctr">
            <a:spAutoFit/>
          </a:bodyPr>
          <a:lstStyle/>
          <a:p>
            <a:pPr defTabSz="685800">
              <a:defRPr/>
            </a:pPr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Samenwerken	</a:t>
            </a:r>
            <a:r>
              <a:rPr lang="nl-NL" sz="1000" b="1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	</a:t>
            </a:r>
            <a:endParaRPr lang="nl-NL" sz="1000" b="1" dirty="0">
              <a:solidFill>
                <a:srgbClr val="0070C0"/>
              </a:solidFill>
              <a:latin typeface="Calibri" panose="020F0502020204030204"/>
              <a:ea typeface="Calibri" pitchFamily="34" charset="0"/>
              <a:cs typeface="Arial" charset="0"/>
            </a:endParaRP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0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Dit product maak je als projectgroep. </a:t>
            </a: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0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Lever het product in via Teams</a:t>
            </a: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0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Je wordt een groepje feedback </a:t>
            </a:r>
            <a:r>
              <a:rPr lang="nl-NL" sz="1000" dirty="0" err="1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friends</a:t>
            </a:r>
            <a:r>
              <a:rPr lang="nl-NL" sz="10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 geplaatst</a:t>
            </a: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0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panose="020B0604020202020204" pitchFamily="34" charset="0"/>
              </a:rPr>
              <a:t>Geef feedback op de producten van anderen en ontvang feedback. </a:t>
            </a: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nl-NL" sz="1000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Beschrijf in je reflectieverslag hoe je het feedback geven ervaren hebt. </a:t>
            </a:r>
          </a:p>
          <a:p>
            <a:pPr indent="-128588" defTabSz="6858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nl-NL" sz="10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dirty="0">
                <a:latin typeface="Calibri" panose="020F0502020204030204"/>
                <a:cs typeface="Arial"/>
              </a:rPr>
              <a:t>Deadline product: 3-3-2023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nl-NL" sz="1000" dirty="0">
                <a:latin typeface="Calibri" panose="020F0502020204030204"/>
                <a:cs typeface="Arial"/>
              </a:rPr>
              <a:t>Feedbackfriends: 8-3-2023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nl-NL" sz="1000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45D6F9A-6722-488F-91E5-B32B0607B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7417" y="2817970"/>
            <a:ext cx="4266686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defTabSz="685800">
              <a:defRPr/>
            </a:pPr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28588" indent="-128588" defTabSz="685800">
              <a:buFont typeface="Arial" pitchFamily="34" charset="0"/>
              <a:buChar char="•"/>
              <a:defRPr/>
            </a:pPr>
            <a:r>
              <a:rPr lang="nl-NL" sz="1000" dirty="0">
                <a:solidFill>
                  <a:prstClr val="black"/>
                </a:solidFill>
                <a:latin typeface="Calibri" panose="020F0502020204030204"/>
                <a:ea typeface="Calibri" pitchFamily="34" charset="0"/>
                <a:cs typeface="Arial" charset="0"/>
              </a:rPr>
              <a:t>IBS-lessen en Projecturen</a:t>
            </a:r>
          </a:p>
        </p:txBody>
      </p:sp>
      <p:sp>
        <p:nvSpPr>
          <p:cNvPr id="6" name="Rechthoek 1">
            <a:extLst>
              <a:ext uri="{FF2B5EF4-FFF2-40B4-BE49-F238E27FC236}">
                <a16:creationId xmlns:a16="http://schemas.microsoft.com/office/drawing/2014/main" id="{DEB3F29E-94C5-432A-9036-FB602BDBA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387" y="275099"/>
            <a:ext cx="602132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685800"/>
            <a:r>
              <a:rPr lang="nl-NL" sz="2100" dirty="0">
                <a:solidFill>
                  <a:prstClr val="black"/>
                </a:solidFill>
                <a:latin typeface="Calibri" pitchFamily="34" charset="0"/>
              </a:rPr>
              <a:t>2122_DCV_ LA2_Doelgroepanalyse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64C0D06-1E7F-4F9E-AC66-96F7E7CFDC1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/>
          <a:srcRect l="21805" r="10840"/>
          <a:stretch/>
        </p:blipFill>
        <p:spPr>
          <a:xfrm>
            <a:off x="861403" y="828252"/>
            <a:ext cx="284812" cy="392415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4579B766-5EC8-4347-8FBF-A9DC21D77A6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1403" y="1829389"/>
            <a:ext cx="278754" cy="340175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F02E6570-E4D3-4F36-9848-4A0A81D99179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82732" y="2976383"/>
            <a:ext cx="289513" cy="452617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771060C8-A35B-4663-9AD1-5F92CE92F1FA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48512" y="976972"/>
            <a:ext cx="375078" cy="255735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AFDE859-4CEE-43C2-89DC-D60B750C723D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386726" y="3842820"/>
            <a:ext cx="289359" cy="281208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52805CD2-0421-4B91-AD3A-45A1210E1A57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/>
          <a:srcRect l="17050" t="33024" r="61669" b="30375"/>
          <a:stretch/>
        </p:blipFill>
        <p:spPr>
          <a:xfrm>
            <a:off x="6334231" y="2875283"/>
            <a:ext cx="289359" cy="279794"/>
          </a:xfrm>
          <a:prstGeom prst="rect">
            <a:avLst/>
          </a:prstGeom>
        </p:spPr>
      </p:pic>
      <p:sp>
        <p:nvSpPr>
          <p:cNvPr id="13" name="Rectangle 5">
            <a:extLst>
              <a:ext uri="{FF2B5EF4-FFF2-40B4-BE49-F238E27FC236}">
                <a16:creationId xmlns:a16="http://schemas.microsoft.com/office/drawing/2014/main" id="{0360DF73-E1A2-4A31-A987-3E272A741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751" y="2976383"/>
            <a:ext cx="4024188" cy="26930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>
            <a:spAutoFit/>
          </a:bodyPr>
          <a:lstStyle/>
          <a:p>
            <a:pPr defTabSz="685800">
              <a:defRPr/>
            </a:pPr>
            <a:r>
              <a:rPr lang="nl-NL" sz="9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Leerpad</a:t>
            </a:r>
            <a:endParaRPr lang="nl-NL" sz="9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000" dirty="0">
                <a:ea typeface="Calibri" pitchFamily="34" charset="0"/>
                <a:cs typeface="Arial" charset="0"/>
              </a:rPr>
              <a:t>Onderzoek en leg vast </a:t>
            </a:r>
            <a:r>
              <a:rPr lang="nl-NL" sz="1000" b="1" dirty="0">
                <a:ea typeface="Calibri" pitchFamily="34" charset="0"/>
                <a:cs typeface="Arial" charset="0"/>
              </a:rPr>
              <a:t>wie</a:t>
            </a:r>
            <a:r>
              <a:rPr lang="nl-NL" sz="1000" dirty="0">
                <a:ea typeface="Calibri" pitchFamily="34" charset="0"/>
                <a:cs typeface="Arial" charset="0"/>
              </a:rPr>
              <a:t> de doelgroep van de community is door dit met je opdrachtgever te bespreken en deskresearch te doen.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000" dirty="0">
                <a:ea typeface="Calibri" pitchFamily="34" charset="0"/>
                <a:cs typeface="Arial" charset="0"/>
              </a:rPr>
              <a:t>Bepaal </a:t>
            </a:r>
            <a:r>
              <a:rPr lang="nl-NL" sz="1000" b="1" dirty="0">
                <a:ea typeface="Calibri" pitchFamily="34" charset="0"/>
                <a:cs typeface="Arial" charset="0"/>
              </a:rPr>
              <a:t>waar </a:t>
            </a:r>
            <a:r>
              <a:rPr lang="nl-NL" sz="1000" dirty="0">
                <a:ea typeface="Calibri" pitchFamily="34" charset="0"/>
                <a:cs typeface="Arial" charset="0"/>
              </a:rPr>
              <a:t>de doelgroep zich bevindt en inventariseer de demografische gegevens van de doelgroep. Leg die vast in diagrammen of grafieken.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000" dirty="0">
                <a:ea typeface="Calibri" pitchFamily="34" charset="0"/>
                <a:cs typeface="Arial" charset="0"/>
              </a:rPr>
              <a:t>Bepaal welke informatie nog meer belangrijk is voor community building en onderzoek bv. geografische, sociaaleconomisch en/of psychografische kenmerken. Beschrijf de gemaakte keuze en de uitkomsten.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000" dirty="0">
                <a:ea typeface="Calibri" pitchFamily="34" charset="0"/>
                <a:cs typeface="Arial" charset="0"/>
              </a:rPr>
              <a:t>Onderzoek de drijfveren van de doelgroep en beschrijf deze volgens een van de modellen</a:t>
            </a:r>
            <a:r>
              <a:rPr lang="nl-NL" sz="1000" b="1" dirty="0">
                <a:ea typeface="Calibri" pitchFamily="34" charset="0"/>
                <a:cs typeface="Arial" charset="0"/>
              </a:rPr>
              <a:t>; waarom </a:t>
            </a:r>
            <a:r>
              <a:rPr lang="nl-NL" sz="1000" dirty="0">
                <a:ea typeface="Calibri" pitchFamily="34" charset="0"/>
                <a:cs typeface="Arial" charset="0"/>
              </a:rPr>
              <a:t>sluiten mensen aan? 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nl-NL" sz="1000" dirty="0">
                <a:ea typeface="Calibri" pitchFamily="34" charset="0"/>
                <a:cs typeface="Arial" charset="0"/>
              </a:rPr>
              <a:t>Onderzoek de belemmeringen die de doelgroep kan hebben om deel te nemen aan de community en beschrijf deze.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 dirty="0">
                <a:ea typeface="Calibri" pitchFamily="34" charset="0"/>
                <a:cs typeface="Arial" charset="0"/>
              </a:rPr>
              <a:t>Sluit af met een analyse waarin de koppeling wordt gelegd tussen de kenmerken, drijfveren en belemmeringen van de doelgroep en de opdracht om de community te versterken/vergroten.  </a:t>
            </a:r>
          </a:p>
        </p:txBody>
      </p:sp>
      <p:sp>
        <p:nvSpPr>
          <p:cNvPr id="14" name="Rectangle 8">
            <a:extLst>
              <a:ext uri="{FF2B5EF4-FFF2-40B4-BE49-F238E27FC236}">
                <a16:creationId xmlns:a16="http://schemas.microsoft.com/office/drawing/2014/main" id="{97062B89-D718-4D1E-BF95-821E49DB9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7417" y="3684704"/>
            <a:ext cx="426668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defTabSz="685800">
              <a:defRPr/>
            </a:pPr>
            <a:r>
              <a:rPr lang="nl-NL" sz="1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 defTabSz="685800">
              <a:defRPr/>
            </a:pPr>
            <a:r>
              <a:rPr lang="nl-NL" sz="1000" dirty="0">
                <a:latin typeface="Arial" panose="020B0604020202020204" pitchFamily="34" charset="0"/>
                <a:cs typeface="Arial" panose="020B0604020202020204" pitchFamily="34" charset="0"/>
              </a:rPr>
              <a:t>Wikiwijs</a:t>
            </a:r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635A4594-EB64-4555-9F5B-943B386979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87417" y="4475977"/>
            <a:ext cx="2044831" cy="1727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477842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C6D5A9-E838-49B5-BB6B-8FEF042497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4740FD-FA00-41BC-9046-188B21537A0E}">
  <ds:schemaRefs>
    <ds:schemaRef ds:uri="http://schemas.microsoft.com/office/2006/metadata/properties"/>
    <ds:schemaRef ds:uri="http://schemas.microsoft.com/office/infopath/2007/PartnerControls"/>
    <ds:schemaRef ds:uri="c6f82ce1-f6df-49a5-8b49-cf8409a27aa4"/>
    <ds:schemaRef ds:uri="2c4f0c93-2979-4f27-aab2-70de95932352"/>
  </ds:schemaRefs>
</ds:datastoreItem>
</file>

<file path=customXml/itemProps3.xml><?xml version="1.0" encoding="utf-8"?>
<ds:datastoreItem xmlns:ds="http://schemas.openxmlformats.org/officeDocument/2006/customXml" ds:itemID="{475731F5-7EDC-412F-A630-160A8A4212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279</Words>
  <Application>Microsoft Office PowerPoint</Application>
  <PresentationFormat>Breedbeeld</PresentationFormat>
  <Paragraphs>25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Pascalle Cup</dc:creator>
  <cp:lastModifiedBy>Pascalle Cup</cp:lastModifiedBy>
  <cp:revision>2</cp:revision>
  <dcterms:created xsi:type="dcterms:W3CDTF">2021-06-17T14:20:52Z</dcterms:created>
  <dcterms:modified xsi:type="dcterms:W3CDTF">2022-12-27T22:09:54Z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Order">
    <vt:r8>3178100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</Properties>
</file>