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2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3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33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38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13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56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01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71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68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4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9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21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1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5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70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8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8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54C706-879E-4A80-AD5B-815C927CF045}" type="datetimeFigureOut">
              <a:rPr lang="nl-NL" smtClean="0"/>
              <a:t>24-10-2016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79F914-436C-40C6-A3CB-CF7BF96711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340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600" dirty="0"/>
              <a:t/>
            </a:r>
            <a:br>
              <a:rPr lang="nl-NL" sz="6600" dirty="0"/>
            </a:br>
            <a:r>
              <a:rPr lang="nl-NL" sz="6600" dirty="0" smtClean="0"/>
              <a:t/>
            </a:r>
            <a:br>
              <a:rPr lang="nl-NL" sz="6600" dirty="0" smtClean="0"/>
            </a:br>
            <a:r>
              <a:rPr lang="nl-NL" sz="6600" dirty="0"/>
              <a:t/>
            </a:r>
            <a:br>
              <a:rPr lang="nl-NL" sz="6600" dirty="0"/>
            </a:br>
            <a:r>
              <a:rPr lang="nl-NL" sz="6600" dirty="0" smtClean="0"/>
              <a:t>BIJZONDERE</a:t>
            </a:r>
            <a:br>
              <a:rPr lang="nl-NL" sz="6600" dirty="0" smtClean="0"/>
            </a:br>
            <a:r>
              <a:rPr lang="nl-NL" sz="6600" dirty="0" smtClean="0"/>
              <a:t/>
            </a:r>
            <a:br>
              <a:rPr lang="nl-NL" sz="6600" dirty="0" smtClean="0"/>
            </a:br>
            <a:r>
              <a:rPr lang="nl-NL" sz="6600" dirty="0" smtClean="0"/>
              <a:t>HUIZEN</a:t>
            </a:r>
            <a:endParaRPr lang="nl-NL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7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7" y="685799"/>
            <a:ext cx="7207875" cy="5405907"/>
          </a:xfrm>
        </p:spPr>
      </p:pic>
    </p:spTree>
    <p:extLst>
      <p:ext uri="{BB962C8B-B14F-4D97-AF65-F5344CB8AC3E}">
        <p14:creationId xmlns:p14="http://schemas.microsoft.com/office/powerpoint/2010/main" val="30919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22" y="685800"/>
            <a:ext cx="7806383" cy="5186966"/>
          </a:xfrm>
        </p:spPr>
      </p:pic>
    </p:spTree>
    <p:extLst>
      <p:ext uri="{BB962C8B-B14F-4D97-AF65-F5344CB8AC3E}">
        <p14:creationId xmlns:p14="http://schemas.microsoft.com/office/powerpoint/2010/main" val="40122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10" y="685800"/>
            <a:ext cx="8805590" cy="4955146"/>
          </a:xfrm>
        </p:spPr>
      </p:pic>
    </p:spTree>
    <p:extLst>
      <p:ext uri="{BB962C8B-B14F-4D97-AF65-F5344CB8AC3E}">
        <p14:creationId xmlns:p14="http://schemas.microsoft.com/office/powerpoint/2010/main" val="20324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00" y="685799"/>
            <a:ext cx="8112028" cy="5405907"/>
          </a:xfrm>
        </p:spPr>
      </p:pic>
    </p:spTree>
    <p:extLst>
      <p:ext uri="{BB962C8B-B14F-4D97-AF65-F5344CB8AC3E}">
        <p14:creationId xmlns:p14="http://schemas.microsoft.com/office/powerpoint/2010/main" val="3969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3" y="924697"/>
            <a:ext cx="9505889" cy="4832160"/>
          </a:xfrm>
        </p:spPr>
      </p:pic>
    </p:spTree>
    <p:extLst>
      <p:ext uri="{BB962C8B-B14F-4D97-AF65-F5344CB8AC3E}">
        <p14:creationId xmlns:p14="http://schemas.microsoft.com/office/powerpoint/2010/main" val="12267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7" y="853225"/>
            <a:ext cx="7916511" cy="5308599"/>
          </a:xfrm>
        </p:spPr>
      </p:pic>
    </p:spTree>
    <p:extLst>
      <p:ext uri="{BB962C8B-B14F-4D97-AF65-F5344CB8AC3E}">
        <p14:creationId xmlns:p14="http://schemas.microsoft.com/office/powerpoint/2010/main" val="8166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23" y="685799"/>
            <a:ext cx="6827381" cy="5431665"/>
          </a:xfrm>
        </p:spPr>
      </p:pic>
    </p:spTree>
    <p:extLst>
      <p:ext uri="{BB962C8B-B14F-4D97-AF65-F5344CB8AC3E}">
        <p14:creationId xmlns:p14="http://schemas.microsoft.com/office/powerpoint/2010/main" val="23349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80" y="1051271"/>
            <a:ext cx="7116332" cy="4744221"/>
          </a:xfrm>
        </p:spPr>
      </p:pic>
    </p:spTree>
    <p:extLst>
      <p:ext uri="{BB962C8B-B14F-4D97-AF65-F5344CB8AC3E}">
        <p14:creationId xmlns:p14="http://schemas.microsoft.com/office/powerpoint/2010/main" val="6516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81" y="685799"/>
            <a:ext cx="7468538" cy="5431665"/>
          </a:xfrm>
        </p:spPr>
      </p:pic>
    </p:spTree>
    <p:extLst>
      <p:ext uri="{BB962C8B-B14F-4D97-AF65-F5344CB8AC3E}">
        <p14:creationId xmlns:p14="http://schemas.microsoft.com/office/powerpoint/2010/main" val="32873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72" y="685799"/>
            <a:ext cx="8598433" cy="5727879"/>
          </a:xfrm>
        </p:spPr>
      </p:pic>
    </p:spTree>
    <p:extLst>
      <p:ext uri="{BB962C8B-B14F-4D97-AF65-F5344CB8AC3E}">
        <p14:creationId xmlns:p14="http://schemas.microsoft.com/office/powerpoint/2010/main" val="23314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95" y="685799"/>
            <a:ext cx="8180290" cy="5457423"/>
          </a:xfrm>
        </p:spPr>
      </p:pic>
    </p:spTree>
    <p:extLst>
      <p:ext uri="{BB962C8B-B14F-4D97-AF65-F5344CB8AC3E}">
        <p14:creationId xmlns:p14="http://schemas.microsoft.com/office/powerpoint/2010/main" val="12472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51" y="685799"/>
            <a:ext cx="8117123" cy="5308599"/>
          </a:xfrm>
        </p:spPr>
      </p:pic>
    </p:spTree>
    <p:extLst>
      <p:ext uri="{BB962C8B-B14F-4D97-AF65-F5344CB8AC3E}">
        <p14:creationId xmlns:p14="http://schemas.microsoft.com/office/powerpoint/2010/main" val="25888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59" y="685799"/>
            <a:ext cx="7962899" cy="5308599"/>
          </a:xfrm>
        </p:spPr>
      </p:pic>
    </p:spTree>
    <p:extLst>
      <p:ext uri="{BB962C8B-B14F-4D97-AF65-F5344CB8AC3E}">
        <p14:creationId xmlns:p14="http://schemas.microsoft.com/office/powerpoint/2010/main" val="25336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59" y="685799"/>
            <a:ext cx="7962899" cy="5308599"/>
          </a:xfrm>
        </p:spPr>
      </p:pic>
    </p:spTree>
    <p:extLst>
      <p:ext uri="{BB962C8B-B14F-4D97-AF65-F5344CB8AC3E}">
        <p14:creationId xmlns:p14="http://schemas.microsoft.com/office/powerpoint/2010/main" val="39914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26a45a5-7029-484a-9cf3-b835024adcd4">ARRJ2FKTX4CR-72-144</_dlc_DocId>
    <_dlc_DocIdUrl xmlns="826a45a5-7029-484a-9cf3-b835024adcd4">
      <Url>https://www.mijnlentiz.nl/scholen/floracollege/MN/_layouts/DocIdRedir.aspx?ID=ARRJ2FKTX4CR-72-144</Url>
      <Description>ARRJ2FKTX4CR-72-144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BE7EC8F40D94582550FB91F127963" ma:contentTypeVersion="0" ma:contentTypeDescription="Een nieuw document maken." ma:contentTypeScope="" ma:versionID="d4abcd3285113894de867d265c60bbb0">
  <xsd:schema xmlns:xsd="http://www.w3.org/2001/XMLSchema" xmlns:xs="http://www.w3.org/2001/XMLSchema" xmlns:p="http://schemas.microsoft.com/office/2006/metadata/properties" xmlns:ns2="826a45a5-7029-484a-9cf3-b835024adcd4" targetNamespace="http://schemas.microsoft.com/office/2006/metadata/properties" ma:root="true" ma:fieldsID="809bedc97b8349e33e3af9185b78f203" ns2:_="">
    <xsd:import namespace="826a45a5-7029-484a-9cf3-b835024adc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a45a5-7029-484a-9cf3-b835024adcd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0C9598-932E-468D-AF1F-C36CEF0AA6FB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26a45a5-7029-484a-9cf3-b835024adcd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524893-0A51-4371-ACCC-7EB2102831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1582E85-B5F6-4189-B6A4-73ACF3033C4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997EF97-D57D-4A89-9450-118EDE8D0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6a45a5-7029-484a-9cf3-b835024adc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</TotalTime>
  <Words>0</Words>
  <Application>Microsoft Office PowerPoint</Application>
  <PresentationFormat>Breedbeeld</PresentationFormat>
  <Paragraphs>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Segment</vt:lpstr>
      <vt:lpstr>   BIJZONDERE  HUIZEN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Lentiz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BIJZONDERE  HUIZEN</dc:title>
  <dc:creator>Dieuwke Vreugdenhil-Rous</dc:creator>
  <cp:lastModifiedBy>Toin van Keulen</cp:lastModifiedBy>
  <cp:revision>2</cp:revision>
  <dcterms:created xsi:type="dcterms:W3CDTF">2016-10-11T12:56:28Z</dcterms:created>
  <dcterms:modified xsi:type="dcterms:W3CDTF">2016-10-24T08:13:40Z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45cb91ec-6547-4759-a46b-8c206ef611b6</vt:lpwstr>
  </property>
  <property fmtid="{D5CDD505-2E9C-101B-9397-08002B2CF9AE}" pid="3" name="ContentTypeId">
    <vt:lpwstr>0x010100CBABE7EC8F40D94582550FB91F127963</vt:lpwstr>
  </property>
</Properties>
</file>