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C81-BAC9-4AA2-9FCF-47E7E8AD4E2E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5CF7-380C-4329-9F72-395C06CEB7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982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C81-BAC9-4AA2-9FCF-47E7E8AD4E2E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5CF7-380C-4329-9F72-395C06CEB7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143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C81-BAC9-4AA2-9FCF-47E7E8AD4E2E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5CF7-380C-4329-9F72-395C06CEB7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970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C81-BAC9-4AA2-9FCF-47E7E8AD4E2E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5CF7-380C-4329-9F72-395C06CEB7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655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C81-BAC9-4AA2-9FCF-47E7E8AD4E2E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5CF7-380C-4329-9F72-395C06CEB7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749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C81-BAC9-4AA2-9FCF-47E7E8AD4E2E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5CF7-380C-4329-9F72-395C06CEB7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200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C81-BAC9-4AA2-9FCF-47E7E8AD4E2E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5CF7-380C-4329-9F72-395C06CEB7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49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C81-BAC9-4AA2-9FCF-47E7E8AD4E2E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5CF7-380C-4329-9F72-395C06CEB7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030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C81-BAC9-4AA2-9FCF-47E7E8AD4E2E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5CF7-380C-4329-9F72-395C06CEB7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97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C81-BAC9-4AA2-9FCF-47E7E8AD4E2E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5CF7-380C-4329-9F72-395C06CEB7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907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C81-BAC9-4AA2-9FCF-47E7E8AD4E2E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5CF7-380C-4329-9F72-395C06CEB7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182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EAC81-BAC9-4AA2-9FCF-47E7E8AD4E2E}" type="datetimeFigureOut">
              <a:rPr lang="nl-NL" smtClean="0"/>
              <a:t>14-8-2022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5CF7-380C-4329-9F72-395C06CEB7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439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Uitleg van de spellen </a:t>
            </a:r>
            <a:br>
              <a:rPr lang="nl-NL" dirty="0" smtClean="0"/>
            </a:br>
            <a:r>
              <a:rPr lang="nl-NL" dirty="0" smtClean="0"/>
              <a:t>groep 3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9722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5. Melkpakkenpuzzel 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90909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95536" y="11967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843808" y="119675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2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843808" y="306896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4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635896" y="573325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6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6012160" y="476672"/>
            <a:ext cx="1080120" cy="1080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143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7092280" y="7647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21 cm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6156176" y="15567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21 cm</a:t>
            </a:r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7380312" y="27089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28 cm</a:t>
            </a:r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6156176" y="35730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28 cm</a:t>
            </a:r>
            <a:endParaRPr lang="nl-NL" dirty="0"/>
          </a:p>
        </p:txBody>
      </p:sp>
      <p:sp>
        <p:nvSpPr>
          <p:cNvPr id="21" name="Rechthoek 20"/>
          <p:cNvSpPr/>
          <p:nvPr/>
        </p:nvSpPr>
        <p:spPr>
          <a:xfrm>
            <a:off x="6012160" y="2204864"/>
            <a:ext cx="1368152" cy="13681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143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6012160" y="4221088"/>
            <a:ext cx="2160240" cy="20882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143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8172400" y="51571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42 cm</a:t>
            </a:r>
            <a:endParaRPr lang="nl-NL" dirty="0"/>
          </a:p>
        </p:txBody>
      </p:sp>
      <p:sp>
        <p:nvSpPr>
          <p:cNvPr id="24" name="Tekstvak 23"/>
          <p:cNvSpPr txBox="1"/>
          <p:nvPr/>
        </p:nvSpPr>
        <p:spPr>
          <a:xfrm>
            <a:off x="6732240" y="63093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42 cm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680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Einde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033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Spellen maken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Op de volgende dia’s zie je hoe je “afval” kunt gebruiken om spellen te maken.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533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3645024"/>
            <a:ext cx="2808312" cy="2647950"/>
          </a:xfrm>
          <a:prstGeom prst="rect">
            <a:avLst/>
          </a:prstGeom>
        </p:spPr>
      </p:pic>
      <p:pic>
        <p:nvPicPr>
          <p:cNvPr id="3" name="Afbeelding 2"/>
          <p:cNvPicPr/>
          <p:nvPr/>
        </p:nvPicPr>
        <p:blipFill>
          <a:blip r:embed="rId3"/>
          <a:stretch>
            <a:fillRect/>
          </a:stretch>
        </p:blipFill>
        <p:spPr>
          <a:xfrm>
            <a:off x="3779912" y="3356992"/>
            <a:ext cx="2088232" cy="2952328"/>
          </a:xfrm>
          <a:prstGeom prst="rect">
            <a:avLst/>
          </a:prstGeom>
        </p:spPr>
      </p:pic>
      <p:pic>
        <p:nvPicPr>
          <p:cNvPr id="4" name="Afbeelding 3"/>
          <p:cNvPicPr/>
          <p:nvPr/>
        </p:nvPicPr>
        <p:blipFill>
          <a:blip r:embed="rId4"/>
          <a:stretch>
            <a:fillRect/>
          </a:stretch>
        </p:blipFill>
        <p:spPr>
          <a:xfrm>
            <a:off x="6156176" y="3861048"/>
            <a:ext cx="2572072" cy="2403352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467544" y="116632"/>
            <a:ext cx="45740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dirty="0"/>
              <a:t>1. Dobbelsteenspel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67544" y="1340768"/>
            <a:ext cx="8242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Hoe maak je van een melkpak een dobbelsteen?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06085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3573016"/>
            <a:ext cx="2181994" cy="2976885"/>
          </a:xfrm>
          <a:prstGeom prst="rect">
            <a:avLst/>
          </a:prstGeom>
        </p:spPr>
      </p:pic>
      <p:pic>
        <p:nvPicPr>
          <p:cNvPr id="3" name="Afbeelding 2"/>
          <p:cNvPicPr/>
          <p:nvPr/>
        </p:nvPicPr>
        <p:blipFill>
          <a:blip r:embed="rId3"/>
          <a:stretch>
            <a:fillRect/>
          </a:stretch>
        </p:blipFill>
        <p:spPr>
          <a:xfrm>
            <a:off x="4716016" y="3717032"/>
            <a:ext cx="3649980" cy="2724150"/>
          </a:xfrm>
          <a:prstGeom prst="rect">
            <a:avLst/>
          </a:prstGeom>
        </p:spPr>
      </p:pic>
      <p:pic>
        <p:nvPicPr>
          <p:cNvPr id="7" name="Afbeelding 6"/>
          <p:cNvPicPr/>
          <p:nvPr/>
        </p:nvPicPr>
        <p:blipFill>
          <a:blip r:embed="rId4"/>
          <a:stretch>
            <a:fillRect/>
          </a:stretch>
        </p:blipFill>
        <p:spPr>
          <a:xfrm>
            <a:off x="467544" y="188640"/>
            <a:ext cx="1899920" cy="2944495"/>
          </a:xfrm>
          <a:prstGeom prst="rect">
            <a:avLst/>
          </a:prstGeom>
        </p:spPr>
      </p:pic>
      <p:pic>
        <p:nvPicPr>
          <p:cNvPr id="8" name="Afbeelding 7"/>
          <p:cNvPicPr/>
          <p:nvPr/>
        </p:nvPicPr>
        <p:blipFill>
          <a:blip r:embed="rId5"/>
          <a:stretch>
            <a:fillRect/>
          </a:stretch>
        </p:blipFill>
        <p:spPr>
          <a:xfrm>
            <a:off x="2699792" y="548680"/>
            <a:ext cx="2664296" cy="2277745"/>
          </a:xfrm>
          <a:prstGeom prst="rect">
            <a:avLst/>
          </a:prstGeom>
        </p:spPr>
      </p:pic>
      <p:pic>
        <p:nvPicPr>
          <p:cNvPr id="9" name="Afbeelding 8"/>
          <p:cNvPicPr/>
          <p:nvPr/>
        </p:nvPicPr>
        <p:blipFill>
          <a:blip r:embed="rId6"/>
          <a:stretch>
            <a:fillRect/>
          </a:stretch>
        </p:blipFill>
        <p:spPr>
          <a:xfrm>
            <a:off x="5652120" y="764704"/>
            <a:ext cx="270014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1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3645024"/>
            <a:ext cx="3168352" cy="2808312"/>
          </a:xfrm>
          <a:prstGeom prst="rect">
            <a:avLst/>
          </a:prstGeom>
        </p:spPr>
      </p:pic>
      <p:pic>
        <p:nvPicPr>
          <p:cNvPr id="3" name="Afbeelding 2"/>
          <p:cNvPicPr/>
          <p:nvPr/>
        </p:nvPicPr>
        <p:blipFill>
          <a:blip r:embed="rId3"/>
          <a:stretch>
            <a:fillRect/>
          </a:stretch>
        </p:blipFill>
        <p:spPr>
          <a:xfrm>
            <a:off x="3923928" y="3645024"/>
            <a:ext cx="2592288" cy="2808312"/>
          </a:xfrm>
          <a:prstGeom prst="rect">
            <a:avLst/>
          </a:prstGeom>
        </p:spPr>
      </p:pic>
      <p:pic>
        <p:nvPicPr>
          <p:cNvPr id="4" name="Afbeelding 3"/>
          <p:cNvPicPr/>
          <p:nvPr/>
        </p:nvPicPr>
        <p:blipFill>
          <a:blip r:embed="rId4"/>
          <a:stretch>
            <a:fillRect/>
          </a:stretch>
        </p:blipFill>
        <p:spPr>
          <a:xfrm>
            <a:off x="6876256" y="3645024"/>
            <a:ext cx="1800200" cy="2808312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>
          <a:blip r:embed="rId5"/>
          <a:stretch>
            <a:fillRect/>
          </a:stretch>
        </p:blipFill>
        <p:spPr>
          <a:xfrm>
            <a:off x="395536" y="404664"/>
            <a:ext cx="2520280" cy="2736304"/>
          </a:xfrm>
          <a:prstGeom prst="rect">
            <a:avLst/>
          </a:prstGeom>
        </p:spPr>
      </p:pic>
      <p:pic>
        <p:nvPicPr>
          <p:cNvPr id="6" name="Afbeelding 5"/>
          <p:cNvPicPr/>
          <p:nvPr/>
        </p:nvPicPr>
        <p:blipFill>
          <a:blip r:embed="rId6"/>
          <a:stretch>
            <a:fillRect/>
          </a:stretch>
        </p:blipFill>
        <p:spPr>
          <a:xfrm>
            <a:off x="3203848" y="404664"/>
            <a:ext cx="2736304" cy="2808313"/>
          </a:xfrm>
          <a:prstGeom prst="rect">
            <a:avLst/>
          </a:prstGeom>
        </p:spPr>
      </p:pic>
      <p:pic>
        <p:nvPicPr>
          <p:cNvPr id="7" name="Afbeelding 6"/>
          <p:cNvPicPr/>
          <p:nvPr/>
        </p:nvPicPr>
        <p:blipFill>
          <a:blip r:embed="rId7"/>
          <a:stretch>
            <a:fillRect/>
          </a:stretch>
        </p:blipFill>
        <p:spPr>
          <a:xfrm>
            <a:off x="6444208" y="404664"/>
            <a:ext cx="252028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5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pPr algn="l"/>
            <a:r>
              <a:rPr lang="nl-NL" dirty="0" smtClean="0"/>
              <a:t>2. Kegelspel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51521" y="3068960"/>
            <a:ext cx="61206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Elke beurt 4 x gooien.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Met de getallen die je gooit 4 getallen op de bingokaart maken en wegstrepen. Je mag elk getal maar één keer gebruiken.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Degene die de meeste getallen heeft doorgestreept, heeft gewonnen.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i="1" dirty="0" smtClean="0"/>
              <a:t>Bedenk zelf een spel met de kegels.</a:t>
            </a:r>
            <a:endParaRPr lang="nl-NL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17032"/>
            <a:ext cx="2667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61" y="332656"/>
            <a:ext cx="412845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78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3. Doppen gooien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23528" y="1916832"/>
            <a:ext cx="45365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Elke leerling gooit 5 doppen in de bakjes.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Met de 5 getallen die je gooit moet je zoveel mogelijk sommen uit de lijst maken.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Je mag elk getal één keer gebruiken.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i="1" dirty="0" smtClean="0"/>
              <a:t>Bedenk zelf een spel met de doppen.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377349" cy="253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68960"/>
            <a:ext cx="327839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3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4. Rekenpuzzel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412776"/>
            <a:ext cx="3456202" cy="2332856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456384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Zalogo 3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31611"/>
          <a:stretch/>
        </p:blipFill>
        <p:spPr bwMode="auto">
          <a:xfrm>
            <a:off x="4860032" y="3861048"/>
            <a:ext cx="3456384" cy="2376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39552" y="4221088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Hiernaast 2 voorbeelden.</a:t>
            </a:r>
          </a:p>
          <a:p>
            <a:r>
              <a:rPr lang="nl-NL" sz="2400" dirty="0" smtClean="0"/>
              <a:t>Kun je er zelf nog meer verzinnen?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76157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5. Melkpakkenpuzzel 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636" y="764704"/>
            <a:ext cx="370334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95536" y="1196752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" name="Rechthoek 4"/>
          <p:cNvSpPr/>
          <p:nvPr/>
        </p:nvSpPr>
        <p:spPr>
          <a:xfrm>
            <a:off x="2843808" y="1196752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" name="Rechthoek 5"/>
          <p:cNvSpPr/>
          <p:nvPr/>
        </p:nvSpPr>
        <p:spPr>
          <a:xfrm>
            <a:off x="395536" y="3068960"/>
            <a:ext cx="280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c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843808" y="3068960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d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395536" y="486916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e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635896" y="5733256"/>
            <a:ext cx="258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f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17" name="Afbeelding 16" descr="Afbeelding met tekst, container&#10;&#10;Automatisch gegenereerde beschrijvi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3"/>
          <a:stretch/>
        </p:blipFill>
        <p:spPr bwMode="auto">
          <a:xfrm>
            <a:off x="323528" y="1484784"/>
            <a:ext cx="1983740" cy="1979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Afbeelding 17" descr="Afbeelding met tekst&#10;&#10;Automatisch gegenereerde beschrijvi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84784"/>
            <a:ext cx="1979930" cy="1979930"/>
          </a:xfrm>
          <a:prstGeom prst="rect">
            <a:avLst/>
          </a:prstGeom>
        </p:spPr>
      </p:pic>
      <p:pic>
        <p:nvPicPr>
          <p:cNvPr id="19" name="Afbeelding 18" descr="Afbeelding met envelop&#10;&#10;Automatisch gegenereerde beschrijv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536" y="4077072"/>
            <a:ext cx="1979930" cy="1979930"/>
          </a:xfrm>
          <a:prstGeom prst="rect">
            <a:avLst/>
          </a:prstGeom>
        </p:spPr>
      </p:pic>
      <p:pic>
        <p:nvPicPr>
          <p:cNvPr id="20" name="Afbeelding 19" descr="Afbeelding met baksteen, bouwmateriaal, plein&#10;&#10;Automatisch gegenereerde beschrijvi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7784" y="4077072"/>
            <a:ext cx="1979930" cy="1979930"/>
          </a:xfrm>
          <a:prstGeom prst="rect">
            <a:avLst/>
          </a:prstGeom>
        </p:spPr>
      </p:pic>
      <p:pic>
        <p:nvPicPr>
          <p:cNvPr id="21" name="Afbeelding 20" descr="Afbeelding met baksteen, bouwmateriaal, cement&#10;&#10;Automatisch gegenereerde beschrijvi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0032" y="4077072"/>
            <a:ext cx="1979930" cy="1979930"/>
          </a:xfrm>
          <a:prstGeom prst="rect">
            <a:avLst/>
          </a:prstGeom>
        </p:spPr>
      </p:pic>
      <p:pic>
        <p:nvPicPr>
          <p:cNvPr id="22" name="Afbeelding 21" descr="Afbeelding met bouwmateriaal, gebouw, baksteen&#10;&#10;Automatisch gegenereerde beschrijvi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77072"/>
            <a:ext cx="1978660" cy="197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178</Words>
  <Application>Microsoft Office PowerPoint</Application>
  <PresentationFormat>Diavoorstelling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Uitleg van de spellen  groep 3</vt:lpstr>
      <vt:lpstr>Spellen maken</vt:lpstr>
      <vt:lpstr>PowerPoint-presentatie</vt:lpstr>
      <vt:lpstr>PowerPoint-presentatie</vt:lpstr>
      <vt:lpstr>PowerPoint-presentatie</vt:lpstr>
      <vt:lpstr>2. Kegelspel</vt:lpstr>
      <vt:lpstr>3. Doppen gooien</vt:lpstr>
      <vt:lpstr>4. Rekenpuzzel</vt:lpstr>
      <vt:lpstr>5. Melkpakkenpuzzel </vt:lpstr>
      <vt:lpstr>5. Melkpakkenpuzzel </vt:lpstr>
      <vt:lpstr>Einde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Uitleg van de spellen</dc:title>
  <dc:creator>Stralen</dc:creator>
  <cp:lastModifiedBy>Stralen</cp:lastModifiedBy>
  <cp:revision>19</cp:revision>
  <dcterms:created xsi:type="dcterms:W3CDTF">2022-06-14T19:19:42Z</dcterms:created>
  <dcterms:modified xsi:type="dcterms:W3CDTF">2022-08-14T15:22:49Z</dcterms:modified>
</cp:coreProperties>
</file>