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notesMasterIdLst>
    <p:notesMasterId r:id="rId16"/>
  </p:notesMasterIdLst>
  <p:sldIdLst>
    <p:sldId id="256" r:id="rId5"/>
    <p:sldId id="288" r:id="rId6"/>
    <p:sldId id="289" r:id="rId7"/>
    <p:sldId id="265" r:id="rId8"/>
    <p:sldId id="266" r:id="rId9"/>
    <p:sldId id="268" r:id="rId10"/>
    <p:sldId id="270" r:id="rId11"/>
    <p:sldId id="271" r:id="rId12"/>
    <p:sldId id="292" r:id="rId13"/>
    <p:sldId id="291" r:id="rId14"/>
    <p:sldId id="272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438711D-FB75-4BFA-BC1A-6B49AF321D04}" v="109" dt="2020-05-14T08:29:41.73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73" autoAdjust="0"/>
    <p:restoredTop sz="94660"/>
  </p:normalViewPr>
  <p:slideViewPr>
    <p:cSldViewPr>
      <p:cViewPr varScale="1">
        <p:scale>
          <a:sx n="81" d="100"/>
          <a:sy n="81" d="100"/>
        </p:scale>
        <p:origin x="1392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dith Iedema" userId="bb1b84f8-b2cf-4897-8df0-6fadffdd11a5" providerId="ADAL" clId="{3438711D-FB75-4BFA-BC1A-6B49AF321D04}"/>
    <pc:docChg chg="undo custSel mod addSld delSld modSld sldOrd">
      <pc:chgData name="Judith Iedema" userId="bb1b84f8-b2cf-4897-8df0-6fadffdd11a5" providerId="ADAL" clId="{3438711D-FB75-4BFA-BC1A-6B49AF321D04}" dt="2020-05-14T08:30:20.554" v="704" actId="20577"/>
      <pc:docMkLst>
        <pc:docMk/>
      </pc:docMkLst>
      <pc:sldChg chg="addSp delSp modSp mod setBg setClrOvrMap">
        <pc:chgData name="Judith Iedema" userId="bb1b84f8-b2cf-4897-8df0-6fadffdd11a5" providerId="ADAL" clId="{3438711D-FB75-4BFA-BC1A-6B49AF321D04}" dt="2020-05-14T08:09:24.134" v="113" actId="1076"/>
        <pc:sldMkLst>
          <pc:docMk/>
          <pc:sldMk cId="1937077192" sldId="256"/>
        </pc:sldMkLst>
        <pc:spChg chg="mod ord">
          <ac:chgData name="Judith Iedema" userId="bb1b84f8-b2cf-4897-8df0-6fadffdd11a5" providerId="ADAL" clId="{3438711D-FB75-4BFA-BC1A-6B49AF321D04}" dt="2020-05-14T08:09:15.197" v="109" actId="26606"/>
          <ac:spMkLst>
            <pc:docMk/>
            <pc:sldMk cId="1937077192" sldId="256"/>
            <ac:spMk id="2" creationId="{00000000-0000-0000-0000-000000000000}"/>
          </ac:spMkLst>
        </pc:spChg>
        <pc:spChg chg="del">
          <ac:chgData name="Judith Iedema" userId="bb1b84f8-b2cf-4897-8df0-6fadffdd11a5" providerId="ADAL" clId="{3438711D-FB75-4BFA-BC1A-6B49AF321D04}" dt="2020-05-14T07:55:09.677" v="2" actId="478"/>
          <ac:spMkLst>
            <pc:docMk/>
            <pc:sldMk cId="1937077192" sldId="256"/>
            <ac:spMk id="3" creationId="{00000000-0000-0000-0000-000000000000}"/>
          </ac:spMkLst>
        </pc:spChg>
        <pc:spChg chg="add del">
          <ac:chgData name="Judith Iedema" userId="bb1b84f8-b2cf-4897-8df0-6fadffdd11a5" providerId="ADAL" clId="{3438711D-FB75-4BFA-BC1A-6B49AF321D04}" dt="2020-05-14T08:09:15.197" v="109" actId="26606"/>
          <ac:spMkLst>
            <pc:docMk/>
            <pc:sldMk cId="1937077192" sldId="256"/>
            <ac:spMk id="9" creationId="{C885B4B3-EE69-4E3E-91F0-B61C1FC9B807}"/>
          </ac:spMkLst>
        </pc:spChg>
        <pc:spChg chg="add del">
          <ac:chgData name="Judith Iedema" userId="bb1b84f8-b2cf-4897-8df0-6fadffdd11a5" providerId="ADAL" clId="{3438711D-FB75-4BFA-BC1A-6B49AF321D04}" dt="2020-05-14T08:09:15.197" v="109" actId="26606"/>
          <ac:spMkLst>
            <pc:docMk/>
            <pc:sldMk cId="1937077192" sldId="256"/>
            <ac:spMk id="11" creationId="{2C16B41A-15C5-49D2-BDA4-89B0E4D02740}"/>
          </ac:spMkLst>
        </pc:spChg>
        <pc:spChg chg="add del">
          <ac:chgData name="Judith Iedema" userId="bb1b84f8-b2cf-4897-8df0-6fadffdd11a5" providerId="ADAL" clId="{3438711D-FB75-4BFA-BC1A-6B49AF321D04}" dt="2020-05-14T08:09:15.197" v="109" actId="26606"/>
          <ac:spMkLst>
            <pc:docMk/>
            <pc:sldMk cId="1937077192" sldId="256"/>
            <ac:spMk id="16" creationId="{D9453AC2-8882-459A-8985-3E24DD42AE0D}"/>
          </ac:spMkLst>
        </pc:spChg>
        <pc:spChg chg="add del">
          <ac:chgData name="Judith Iedema" userId="bb1b84f8-b2cf-4897-8df0-6fadffdd11a5" providerId="ADAL" clId="{3438711D-FB75-4BFA-BC1A-6B49AF321D04}" dt="2020-05-14T08:09:15.197" v="109" actId="26606"/>
          <ac:spMkLst>
            <pc:docMk/>
            <pc:sldMk cId="1937077192" sldId="256"/>
            <ac:spMk id="18" creationId="{D4A11FEA-6E98-401C-B708-DA2C95081E8F}"/>
          </ac:spMkLst>
        </pc:spChg>
        <pc:spChg chg="add del">
          <ac:chgData name="Judith Iedema" userId="bb1b84f8-b2cf-4897-8df0-6fadffdd11a5" providerId="ADAL" clId="{3438711D-FB75-4BFA-BC1A-6B49AF321D04}" dt="2020-05-14T08:08:51.720" v="89" actId="26606"/>
          <ac:spMkLst>
            <pc:docMk/>
            <pc:sldMk cId="1937077192" sldId="256"/>
            <ac:spMk id="23" creationId="{1FC56533-4B43-4E02-8E46-A756D64EB2CD}"/>
          </ac:spMkLst>
        </pc:spChg>
        <pc:spChg chg="add del">
          <ac:chgData name="Judith Iedema" userId="bb1b84f8-b2cf-4897-8df0-6fadffdd11a5" providerId="ADAL" clId="{3438711D-FB75-4BFA-BC1A-6B49AF321D04}" dt="2020-05-14T08:08:51.720" v="89" actId="26606"/>
          <ac:spMkLst>
            <pc:docMk/>
            <pc:sldMk cId="1937077192" sldId="256"/>
            <ac:spMk id="25" creationId="{2403F8C8-7B1D-4B7F-BFB3-52F427847533}"/>
          </ac:spMkLst>
        </pc:spChg>
        <pc:spChg chg="add del">
          <ac:chgData name="Judith Iedema" userId="bb1b84f8-b2cf-4897-8df0-6fadffdd11a5" providerId="ADAL" clId="{3438711D-FB75-4BFA-BC1A-6B49AF321D04}" dt="2020-05-14T08:08:51.720" v="89" actId="26606"/>
          <ac:spMkLst>
            <pc:docMk/>
            <pc:sldMk cId="1937077192" sldId="256"/>
            <ac:spMk id="27" creationId="{DB1A161C-8798-4759-A64D-0012D9DE4D7C}"/>
          </ac:spMkLst>
        </pc:spChg>
        <pc:spChg chg="add del">
          <ac:chgData name="Judith Iedema" userId="bb1b84f8-b2cf-4897-8df0-6fadffdd11a5" providerId="ADAL" clId="{3438711D-FB75-4BFA-BC1A-6B49AF321D04}" dt="2020-05-14T08:08:54.162" v="91" actId="26606"/>
          <ac:spMkLst>
            <pc:docMk/>
            <pc:sldMk cId="1937077192" sldId="256"/>
            <ac:spMk id="29" creationId="{15B75DEB-0F5E-431F-8E23-C0AA427FB83E}"/>
          </ac:spMkLst>
        </pc:spChg>
        <pc:spChg chg="add del">
          <ac:chgData name="Judith Iedema" userId="bb1b84f8-b2cf-4897-8df0-6fadffdd11a5" providerId="ADAL" clId="{3438711D-FB75-4BFA-BC1A-6B49AF321D04}" dt="2020-05-14T08:08:54.162" v="91" actId="26606"/>
          <ac:spMkLst>
            <pc:docMk/>
            <pc:sldMk cId="1937077192" sldId="256"/>
            <ac:spMk id="30" creationId="{4C613768-D6C6-49B9-A7A3-38202ECF4019}"/>
          </ac:spMkLst>
        </pc:spChg>
        <pc:spChg chg="add del">
          <ac:chgData name="Judith Iedema" userId="bb1b84f8-b2cf-4897-8df0-6fadffdd11a5" providerId="ADAL" clId="{3438711D-FB75-4BFA-BC1A-6B49AF321D04}" dt="2020-05-14T08:08:54.162" v="91" actId="26606"/>
          <ac:spMkLst>
            <pc:docMk/>
            <pc:sldMk cId="1937077192" sldId="256"/>
            <ac:spMk id="31" creationId="{F2178E31-4D77-44B1-85CA-2754E3FE9C2F}"/>
          </ac:spMkLst>
        </pc:spChg>
        <pc:spChg chg="add del">
          <ac:chgData name="Judith Iedema" userId="bb1b84f8-b2cf-4897-8df0-6fadffdd11a5" providerId="ADAL" clId="{3438711D-FB75-4BFA-BC1A-6B49AF321D04}" dt="2020-05-14T08:08:55.906" v="93" actId="26606"/>
          <ac:spMkLst>
            <pc:docMk/>
            <pc:sldMk cId="1937077192" sldId="256"/>
            <ac:spMk id="33" creationId="{D9453AC2-8882-459A-8985-3E24DD42AE0D}"/>
          </ac:spMkLst>
        </pc:spChg>
        <pc:spChg chg="add del">
          <ac:chgData name="Judith Iedema" userId="bb1b84f8-b2cf-4897-8df0-6fadffdd11a5" providerId="ADAL" clId="{3438711D-FB75-4BFA-BC1A-6B49AF321D04}" dt="2020-05-14T08:08:55.906" v="93" actId="26606"/>
          <ac:spMkLst>
            <pc:docMk/>
            <pc:sldMk cId="1937077192" sldId="256"/>
            <ac:spMk id="34" creationId="{D4A11FEA-6E98-401C-B708-DA2C95081E8F}"/>
          </ac:spMkLst>
        </pc:spChg>
        <pc:spChg chg="add del">
          <ac:chgData name="Judith Iedema" userId="bb1b84f8-b2cf-4897-8df0-6fadffdd11a5" providerId="ADAL" clId="{3438711D-FB75-4BFA-BC1A-6B49AF321D04}" dt="2020-05-14T08:08:57.330" v="95" actId="26606"/>
          <ac:spMkLst>
            <pc:docMk/>
            <pc:sldMk cId="1937077192" sldId="256"/>
            <ac:spMk id="36" creationId="{B5790ACC-6AA7-45C3-86F9-D607BB2F8DA6}"/>
          </ac:spMkLst>
        </pc:spChg>
        <pc:spChg chg="add del">
          <ac:chgData name="Judith Iedema" userId="bb1b84f8-b2cf-4897-8df0-6fadffdd11a5" providerId="ADAL" clId="{3438711D-FB75-4BFA-BC1A-6B49AF321D04}" dt="2020-05-14T08:08:57.330" v="95" actId="26606"/>
          <ac:spMkLst>
            <pc:docMk/>
            <pc:sldMk cId="1937077192" sldId="256"/>
            <ac:spMk id="37" creationId="{5330D13B-3B87-46AC-B6F5-7E13BC88BE14}"/>
          </ac:spMkLst>
        </pc:spChg>
        <pc:spChg chg="add del">
          <ac:chgData name="Judith Iedema" userId="bb1b84f8-b2cf-4897-8df0-6fadffdd11a5" providerId="ADAL" clId="{3438711D-FB75-4BFA-BC1A-6B49AF321D04}" dt="2020-05-14T08:09:13.487" v="105" actId="26606"/>
          <ac:spMkLst>
            <pc:docMk/>
            <pc:sldMk cId="1937077192" sldId="256"/>
            <ac:spMk id="39" creationId="{53C7D07C-EBC9-4EB4-81DA-ABC769EACB38}"/>
          </ac:spMkLst>
        </pc:spChg>
        <pc:spChg chg="add del">
          <ac:chgData name="Judith Iedema" userId="bb1b84f8-b2cf-4897-8df0-6fadffdd11a5" providerId="ADAL" clId="{3438711D-FB75-4BFA-BC1A-6B49AF321D04}" dt="2020-05-14T08:09:13.487" v="105" actId="26606"/>
          <ac:spMkLst>
            <pc:docMk/>
            <pc:sldMk cId="1937077192" sldId="256"/>
            <ac:spMk id="40" creationId="{930E6868-E658-452E-880B-04DB11154302}"/>
          </ac:spMkLst>
        </pc:spChg>
        <pc:spChg chg="add del">
          <ac:chgData name="Judith Iedema" userId="bb1b84f8-b2cf-4897-8df0-6fadffdd11a5" providerId="ADAL" clId="{3438711D-FB75-4BFA-BC1A-6B49AF321D04}" dt="2020-05-14T08:09:13.487" v="105" actId="26606"/>
          <ac:spMkLst>
            <pc:docMk/>
            <pc:sldMk cId="1937077192" sldId="256"/>
            <ac:spMk id="41" creationId="{27AEC4C6-0500-4C00-BE8B-62CBEA39C6C5}"/>
          </ac:spMkLst>
        </pc:spChg>
        <pc:spChg chg="add del">
          <ac:chgData name="Judith Iedema" userId="bb1b84f8-b2cf-4897-8df0-6fadffdd11a5" providerId="ADAL" clId="{3438711D-FB75-4BFA-BC1A-6B49AF321D04}" dt="2020-05-14T08:09:11.849" v="103" actId="26606"/>
          <ac:spMkLst>
            <pc:docMk/>
            <pc:sldMk cId="1937077192" sldId="256"/>
            <ac:spMk id="46" creationId="{62AA0C3B-53B7-4738-A330-96777938392F}"/>
          </ac:spMkLst>
        </pc:spChg>
        <pc:spChg chg="add del">
          <ac:chgData name="Judith Iedema" userId="bb1b84f8-b2cf-4897-8df0-6fadffdd11a5" providerId="ADAL" clId="{3438711D-FB75-4BFA-BC1A-6B49AF321D04}" dt="2020-05-14T08:09:11.849" v="103" actId="26606"/>
          <ac:spMkLst>
            <pc:docMk/>
            <pc:sldMk cId="1937077192" sldId="256"/>
            <ac:spMk id="48" creationId="{448AA5E2-388F-4703-8CDC-16832A770F72}"/>
          </ac:spMkLst>
        </pc:spChg>
        <pc:picChg chg="add mod ord">
          <ac:chgData name="Judith Iedema" userId="bb1b84f8-b2cf-4897-8df0-6fadffdd11a5" providerId="ADAL" clId="{3438711D-FB75-4BFA-BC1A-6B49AF321D04}" dt="2020-05-14T08:09:24.134" v="113" actId="1076"/>
          <ac:picMkLst>
            <pc:docMk/>
            <pc:sldMk cId="1937077192" sldId="256"/>
            <ac:picMk id="4" creationId="{7530DDD2-B230-41C4-8605-2830E25DF81F}"/>
          </ac:picMkLst>
        </pc:picChg>
      </pc:sldChg>
      <pc:sldChg chg="addSp modSp modAnim">
        <pc:chgData name="Judith Iedema" userId="bb1b84f8-b2cf-4897-8df0-6fadffdd11a5" providerId="ADAL" clId="{3438711D-FB75-4BFA-BC1A-6B49AF321D04}" dt="2020-05-14T08:10:28.585" v="139" actId="1076"/>
        <pc:sldMkLst>
          <pc:docMk/>
          <pc:sldMk cId="1168911346" sldId="265"/>
        </pc:sldMkLst>
        <pc:spChg chg="mod">
          <ac:chgData name="Judith Iedema" userId="bb1b84f8-b2cf-4897-8df0-6fadffdd11a5" providerId="ADAL" clId="{3438711D-FB75-4BFA-BC1A-6B49AF321D04}" dt="2020-05-14T08:10:12.071" v="135" actId="1076"/>
          <ac:spMkLst>
            <pc:docMk/>
            <pc:sldMk cId="1168911346" sldId="265"/>
            <ac:spMk id="3" creationId="{00000000-0000-0000-0000-000000000000}"/>
          </ac:spMkLst>
        </pc:spChg>
        <pc:spChg chg="mod">
          <ac:chgData name="Judith Iedema" userId="bb1b84f8-b2cf-4897-8df0-6fadffdd11a5" providerId="ADAL" clId="{3438711D-FB75-4BFA-BC1A-6B49AF321D04}" dt="2020-05-14T08:10:24.933" v="138" actId="1076"/>
          <ac:spMkLst>
            <pc:docMk/>
            <pc:sldMk cId="1168911346" sldId="265"/>
            <ac:spMk id="5" creationId="{E338DA6B-5995-4791-85F5-13418A8D9FA1}"/>
          </ac:spMkLst>
        </pc:spChg>
        <pc:spChg chg="add mod">
          <ac:chgData name="Judith Iedema" userId="bb1b84f8-b2cf-4897-8df0-6fadffdd11a5" providerId="ADAL" clId="{3438711D-FB75-4BFA-BC1A-6B49AF321D04}" dt="2020-05-14T08:10:28.585" v="139" actId="1076"/>
          <ac:spMkLst>
            <pc:docMk/>
            <pc:sldMk cId="1168911346" sldId="265"/>
            <ac:spMk id="6" creationId="{75FAC2D7-CA48-41CC-A9AF-0110FAC72D01}"/>
          </ac:spMkLst>
        </pc:spChg>
        <pc:picChg chg="mod">
          <ac:chgData name="Judith Iedema" userId="bb1b84f8-b2cf-4897-8df0-6fadffdd11a5" providerId="ADAL" clId="{3438711D-FB75-4BFA-BC1A-6B49AF321D04}" dt="2020-05-14T08:10:19.279" v="137" actId="1076"/>
          <ac:picMkLst>
            <pc:docMk/>
            <pc:sldMk cId="1168911346" sldId="265"/>
            <ac:picMk id="4" creationId="{00000000-0000-0000-0000-000000000000}"/>
          </ac:picMkLst>
        </pc:picChg>
        <pc:picChg chg="add mod">
          <ac:chgData name="Judith Iedema" userId="bb1b84f8-b2cf-4897-8df0-6fadffdd11a5" providerId="ADAL" clId="{3438711D-FB75-4BFA-BC1A-6B49AF321D04}" dt="2020-05-14T07:56:55.120" v="42" actId="1440"/>
          <ac:picMkLst>
            <pc:docMk/>
            <pc:sldMk cId="1168911346" sldId="265"/>
            <ac:picMk id="7" creationId="{B5A48430-91F2-4424-9A89-772F0CF50E29}"/>
          </ac:picMkLst>
        </pc:picChg>
      </pc:sldChg>
      <pc:sldChg chg="addSp delSp modSp modAnim">
        <pc:chgData name="Judith Iedema" userId="bb1b84f8-b2cf-4897-8df0-6fadffdd11a5" providerId="ADAL" clId="{3438711D-FB75-4BFA-BC1A-6B49AF321D04}" dt="2020-05-14T08:17:02.352" v="233"/>
        <pc:sldMkLst>
          <pc:docMk/>
          <pc:sldMk cId="3002529976" sldId="266"/>
        </pc:sldMkLst>
        <pc:spChg chg="mod">
          <ac:chgData name="Judith Iedema" userId="bb1b84f8-b2cf-4897-8df0-6fadffdd11a5" providerId="ADAL" clId="{3438711D-FB75-4BFA-BC1A-6B49AF321D04}" dt="2020-05-14T08:15:44.564" v="216" actId="255"/>
          <ac:spMkLst>
            <pc:docMk/>
            <pc:sldMk cId="3002529976" sldId="266"/>
            <ac:spMk id="2" creationId="{00000000-0000-0000-0000-000000000000}"/>
          </ac:spMkLst>
        </pc:spChg>
        <pc:spChg chg="mod">
          <ac:chgData name="Judith Iedema" userId="bb1b84f8-b2cf-4897-8df0-6fadffdd11a5" providerId="ADAL" clId="{3438711D-FB75-4BFA-BC1A-6B49AF321D04}" dt="2020-05-14T08:15:49.073" v="217" actId="1076"/>
          <ac:spMkLst>
            <pc:docMk/>
            <pc:sldMk cId="3002529976" sldId="266"/>
            <ac:spMk id="3" creationId="{00000000-0000-0000-0000-000000000000}"/>
          </ac:spMkLst>
        </pc:spChg>
        <pc:spChg chg="add del">
          <ac:chgData name="Judith Iedema" userId="bb1b84f8-b2cf-4897-8df0-6fadffdd11a5" providerId="ADAL" clId="{3438711D-FB75-4BFA-BC1A-6B49AF321D04}" dt="2020-05-14T08:11:43.370" v="159"/>
          <ac:spMkLst>
            <pc:docMk/>
            <pc:sldMk cId="3002529976" sldId="266"/>
            <ac:spMk id="8" creationId="{8D9060C1-9EE1-4918-AE70-41A396507C1D}"/>
          </ac:spMkLst>
        </pc:spChg>
        <pc:graphicFrameChg chg="add mod modGraphic">
          <ac:chgData name="Judith Iedema" userId="bb1b84f8-b2cf-4897-8df0-6fadffdd11a5" providerId="ADAL" clId="{3438711D-FB75-4BFA-BC1A-6B49AF321D04}" dt="2020-05-14T08:15:53.095" v="218" actId="1076"/>
          <ac:graphicFrameMkLst>
            <pc:docMk/>
            <pc:sldMk cId="3002529976" sldId="266"/>
            <ac:graphicFrameMk id="4" creationId="{2B85DC81-E39E-4869-B41B-3348B37CF22E}"/>
          </ac:graphicFrameMkLst>
        </pc:graphicFrameChg>
        <pc:graphicFrameChg chg="add mod modGraphic">
          <ac:chgData name="Judith Iedema" userId="bb1b84f8-b2cf-4897-8df0-6fadffdd11a5" providerId="ADAL" clId="{3438711D-FB75-4BFA-BC1A-6B49AF321D04}" dt="2020-05-14T08:15:56.072" v="219" actId="1076"/>
          <ac:graphicFrameMkLst>
            <pc:docMk/>
            <pc:sldMk cId="3002529976" sldId="266"/>
            <ac:graphicFrameMk id="6" creationId="{F15096EF-65C5-4410-B608-E3834E5E0BA6}"/>
          </ac:graphicFrameMkLst>
        </pc:graphicFrameChg>
        <pc:graphicFrameChg chg="add mod modGraphic">
          <ac:chgData name="Judith Iedema" userId="bb1b84f8-b2cf-4897-8df0-6fadffdd11a5" providerId="ADAL" clId="{3438711D-FB75-4BFA-BC1A-6B49AF321D04}" dt="2020-05-14T08:16:02.801" v="221" actId="1076"/>
          <ac:graphicFrameMkLst>
            <pc:docMk/>
            <pc:sldMk cId="3002529976" sldId="266"/>
            <ac:graphicFrameMk id="10" creationId="{F7A37299-342B-4214-B018-209A63593783}"/>
          </ac:graphicFrameMkLst>
        </pc:graphicFrameChg>
        <pc:graphicFrameChg chg="add mod modGraphic">
          <ac:chgData name="Judith Iedema" userId="bb1b84f8-b2cf-4897-8df0-6fadffdd11a5" providerId="ADAL" clId="{3438711D-FB75-4BFA-BC1A-6B49AF321D04}" dt="2020-05-14T08:16:35.288" v="227" actId="255"/>
          <ac:graphicFrameMkLst>
            <pc:docMk/>
            <pc:sldMk cId="3002529976" sldId="266"/>
            <ac:graphicFrameMk id="12" creationId="{07D19951-644D-493A-8E75-15BF103448E3}"/>
          </ac:graphicFrameMkLst>
        </pc:graphicFrameChg>
        <pc:picChg chg="add mod">
          <ac:chgData name="Judith Iedema" userId="bb1b84f8-b2cf-4897-8df0-6fadffdd11a5" providerId="ADAL" clId="{3438711D-FB75-4BFA-BC1A-6B49AF321D04}" dt="2020-05-14T08:15:59.017" v="220" actId="1076"/>
          <ac:picMkLst>
            <pc:docMk/>
            <pc:sldMk cId="3002529976" sldId="266"/>
            <ac:picMk id="9" creationId="{A9E86D9E-BCF6-4E90-B9DE-30F6274AFDB9}"/>
          </ac:picMkLst>
        </pc:picChg>
      </pc:sldChg>
      <pc:sldChg chg="modSp del">
        <pc:chgData name="Judith Iedema" userId="bb1b84f8-b2cf-4897-8df0-6fadffdd11a5" providerId="ADAL" clId="{3438711D-FB75-4BFA-BC1A-6B49AF321D04}" dt="2020-05-14T08:17:05.423" v="234" actId="2696"/>
        <pc:sldMkLst>
          <pc:docMk/>
          <pc:sldMk cId="968528270" sldId="267"/>
        </pc:sldMkLst>
        <pc:spChg chg="mod">
          <ac:chgData name="Judith Iedema" userId="bb1b84f8-b2cf-4897-8df0-6fadffdd11a5" providerId="ADAL" clId="{3438711D-FB75-4BFA-BC1A-6B49AF321D04}" dt="2020-05-14T08:13:04.484" v="175" actId="20577"/>
          <ac:spMkLst>
            <pc:docMk/>
            <pc:sldMk cId="968528270" sldId="267"/>
            <ac:spMk id="3" creationId="{00000000-0000-0000-0000-000000000000}"/>
          </ac:spMkLst>
        </pc:spChg>
      </pc:sldChg>
      <pc:sldChg chg="addSp delSp modSp modAnim">
        <pc:chgData name="Judith Iedema" userId="bb1b84f8-b2cf-4897-8df0-6fadffdd11a5" providerId="ADAL" clId="{3438711D-FB75-4BFA-BC1A-6B49AF321D04}" dt="2020-05-14T08:19:04.739" v="276" actId="14100"/>
        <pc:sldMkLst>
          <pc:docMk/>
          <pc:sldMk cId="1033757487" sldId="268"/>
        </pc:sldMkLst>
        <pc:spChg chg="mod">
          <ac:chgData name="Judith Iedema" userId="bb1b84f8-b2cf-4897-8df0-6fadffdd11a5" providerId="ADAL" clId="{3438711D-FB75-4BFA-BC1A-6B49AF321D04}" dt="2020-05-14T08:17:23.127" v="238" actId="255"/>
          <ac:spMkLst>
            <pc:docMk/>
            <pc:sldMk cId="1033757487" sldId="268"/>
            <ac:spMk id="2" creationId="{00000000-0000-0000-0000-000000000000}"/>
          </ac:spMkLst>
        </pc:spChg>
        <pc:spChg chg="mod">
          <ac:chgData name="Judith Iedema" userId="bb1b84f8-b2cf-4897-8df0-6fadffdd11a5" providerId="ADAL" clId="{3438711D-FB75-4BFA-BC1A-6B49AF321D04}" dt="2020-05-14T08:18:46.886" v="269" actId="20577"/>
          <ac:spMkLst>
            <pc:docMk/>
            <pc:sldMk cId="1033757487" sldId="268"/>
            <ac:spMk id="3" creationId="{00000000-0000-0000-0000-000000000000}"/>
          </ac:spMkLst>
        </pc:spChg>
        <pc:spChg chg="add del">
          <ac:chgData name="Judith Iedema" userId="bb1b84f8-b2cf-4897-8df0-6fadffdd11a5" providerId="ADAL" clId="{3438711D-FB75-4BFA-BC1A-6B49AF321D04}" dt="2020-05-14T08:17:47.288" v="245"/>
          <ac:spMkLst>
            <pc:docMk/>
            <pc:sldMk cId="1033757487" sldId="268"/>
            <ac:spMk id="6" creationId="{5F376D23-D11E-42D3-9A71-4526F6C98C81}"/>
          </ac:spMkLst>
        </pc:spChg>
        <pc:spChg chg="add del">
          <ac:chgData name="Judith Iedema" userId="bb1b84f8-b2cf-4897-8df0-6fadffdd11a5" providerId="ADAL" clId="{3438711D-FB75-4BFA-BC1A-6B49AF321D04}" dt="2020-05-14T08:18:59.111" v="273"/>
          <ac:spMkLst>
            <pc:docMk/>
            <pc:sldMk cId="1033757487" sldId="268"/>
            <ac:spMk id="10" creationId="{ABD12259-DC30-4BD9-9BD6-18DD6603724F}"/>
          </ac:spMkLst>
        </pc:spChg>
        <pc:graphicFrameChg chg="add mod modGraphic">
          <ac:chgData name="Judith Iedema" userId="bb1b84f8-b2cf-4897-8df0-6fadffdd11a5" providerId="ADAL" clId="{3438711D-FB75-4BFA-BC1A-6B49AF321D04}" dt="2020-05-14T08:18:37.890" v="264" actId="14100"/>
          <ac:graphicFrameMkLst>
            <pc:docMk/>
            <pc:sldMk cId="1033757487" sldId="268"/>
            <ac:graphicFrameMk id="4" creationId="{3A050F43-46EC-4D32-9259-B8D3AE7AD0B7}"/>
          </ac:graphicFrameMkLst>
        </pc:graphicFrameChg>
        <pc:graphicFrameChg chg="add mod modGraphic">
          <ac:chgData name="Judith Iedema" userId="bb1b84f8-b2cf-4897-8df0-6fadffdd11a5" providerId="ADAL" clId="{3438711D-FB75-4BFA-BC1A-6B49AF321D04}" dt="2020-05-14T08:19:04.739" v="276" actId="14100"/>
          <ac:graphicFrameMkLst>
            <pc:docMk/>
            <pc:sldMk cId="1033757487" sldId="268"/>
            <ac:graphicFrameMk id="8" creationId="{EA3BE03E-9781-4B2D-8293-7E4B48A2F8C3}"/>
          </ac:graphicFrameMkLst>
        </pc:graphicFrameChg>
        <pc:picChg chg="add mod">
          <ac:chgData name="Judith Iedema" userId="bb1b84f8-b2cf-4897-8df0-6fadffdd11a5" providerId="ADAL" clId="{3438711D-FB75-4BFA-BC1A-6B49AF321D04}" dt="2020-05-14T08:18:11.672" v="260" actId="1076"/>
          <ac:picMkLst>
            <pc:docMk/>
            <pc:sldMk cId="1033757487" sldId="268"/>
            <ac:picMk id="7" creationId="{126A1D9B-EC1B-481A-AAAF-8A717D5038D8}"/>
          </ac:picMkLst>
        </pc:picChg>
      </pc:sldChg>
      <pc:sldChg chg="del">
        <pc:chgData name="Judith Iedema" userId="bb1b84f8-b2cf-4897-8df0-6fadffdd11a5" providerId="ADAL" clId="{3438711D-FB75-4BFA-BC1A-6B49AF321D04}" dt="2020-05-14T08:19:09.599" v="277" actId="2696"/>
        <pc:sldMkLst>
          <pc:docMk/>
          <pc:sldMk cId="2378024425" sldId="269"/>
        </pc:sldMkLst>
      </pc:sldChg>
      <pc:sldChg chg="modSp">
        <pc:chgData name="Judith Iedema" userId="bb1b84f8-b2cf-4897-8df0-6fadffdd11a5" providerId="ADAL" clId="{3438711D-FB75-4BFA-BC1A-6B49AF321D04}" dt="2020-05-14T08:19:26.317" v="288" actId="27636"/>
        <pc:sldMkLst>
          <pc:docMk/>
          <pc:sldMk cId="1511994435" sldId="270"/>
        </pc:sldMkLst>
        <pc:spChg chg="mod">
          <ac:chgData name="Judith Iedema" userId="bb1b84f8-b2cf-4897-8df0-6fadffdd11a5" providerId="ADAL" clId="{3438711D-FB75-4BFA-BC1A-6B49AF321D04}" dt="2020-05-14T08:19:16.407" v="285" actId="20577"/>
          <ac:spMkLst>
            <pc:docMk/>
            <pc:sldMk cId="1511994435" sldId="270"/>
            <ac:spMk id="2" creationId="{00000000-0000-0000-0000-000000000000}"/>
          </ac:spMkLst>
        </pc:spChg>
        <pc:spChg chg="mod">
          <ac:chgData name="Judith Iedema" userId="bb1b84f8-b2cf-4897-8df0-6fadffdd11a5" providerId="ADAL" clId="{3438711D-FB75-4BFA-BC1A-6B49AF321D04}" dt="2020-05-14T08:19:26.317" v="288" actId="27636"/>
          <ac:spMkLst>
            <pc:docMk/>
            <pc:sldMk cId="1511994435" sldId="270"/>
            <ac:spMk id="3" creationId="{00000000-0000-0000-0000-000000000000}"/>
          </ac:spMkLst>
        </pc:spChg>
      </pc:sldChg>
      <pc:sldChg chg="modSp">
        <pc:chgData name="Judith Iedema" userId="bb1b84f8-b2cf-4897-8df0-6fadffdd11a5" providerId="ADAL" clId="{3438711D-FB75-4BFA-BC1A-6B49AF321D04}" dt="2020-05-14T08:07:41.725" v="73" actId="27636"/>
        <pc:sldMkLst>
          <pc:docMk/>
          <pc:sldMk cId="3784602401" sldId="271"/>
        </pc:sldMkLst>
        <pc:spChg chg="mod">
          <ac:chgData name="Judith Iedema" userId="bb1b84f8-b2cf-4897-8df0-6fadffdd11a5" providerId="ADAL" clId="{3438711D-FB75-4BFA-BC1A-6B49AF321D04}" dt="2020-05-14T08:07:41.725" v="73" actId="27636"/>
          <ac:spMkLst>
            <pc:docMk/>
            <pc:sldMk cId="3784602401" sldId="271"/>
            <ac:spMk id="3" creationId="{00000000-0000-0000-0000-000000000000}"/>
          </ac:spMkLst>
        </pc:spChg>
      </pc:sldChg>
      <pc:sldChg chg="modSp">
        <pc:chgData name="Judith Iedema" userId="bb1b84f8-b2cf-4897-8df0-6fadffdd11a5" providerId="ADAL" clId="{3438711D-FB75-4BFA-BC1A-6B49AF321D04}" dt="2020-05-14T08:30:20.554" v="704" actId="20577"/>
        <pc:sldMkLst>
          <pc:docMk/>
          <pc:sldMk cId="3211318857" sldId="272"/>
        </pc:sldMkLst>
        <pc:spChg chg="mod">
          <ac:chgData name="Judith Iedema" userId="bb1b84f8-b2cf-4897-8df0-6fadffdd11a5" providerId="ADAL" clId="{3438711D-FB75-4BFA-BC1A-6B49AF321D04}" dt="2020-05-14T08:30:17.125" v="703" actId="20577"/>
          <ac:spMkLst>
            <pc:docMk/>
            <pc:sldMk cId="3211318857" sldId="272"/>
            <ac:spMk id="2" creationId="{00000000-0000-0000-0000-000000000000}"/>
          </ac:spMkLst>
        </pc:spChg>
        <pc:spChg chg="mod">
          <ac:chgData name="Judith Iedema" userId="bb1b84f8-b2cf-4897-8df0-6fadffdd11a5" providerId="ADAL" clId="{3438711D-FB75-4BFA-BC1A-6B49AF321D04}" dt="2020-05-14T08:30:20.554" v="704" actId="20577"/>
          <ac:spMkLst>
            <pc:docMk/>
            <pc:sldMk cId="3211318857" sldId="272"/>
            <ac:spMk id="3" creationId="{00000000-0000-0000-0000-000000000000}"/>
          </ac:spMkLst>
        </pc:spChg>
      </pc:sldChg>
      <pc:sldChg chg="modSp">
        <pc:chgData name="Judith Iedema" userId="bb1b84f8-b2cf-4897-8df0-6fadffdd11a5" providerId="ADAL" clId="{3438711D-FB75-4BFA-BC1A-6B49AF321D04}" dt="2020-05-14T08:09:37.940" v="117" actId="1076"/>
        <pc:sldMkLst>
          <pc:docMk/>
          <pc:sldMk cId="122727781" sldId="288"/>
        </pc:sldMkLst>
        <pc:picChg chg="mod">
          <ac:chgData name="Judith Iedema" userId="bb1b84f8-b2cf-4897-8df0-6fadffdd11a5" providerId="ADAL" clId="{3438711D-FB75-4BFA-BC1A-6B49AF321D04}" dt="2020-05-14T08:09:37.940" v="117" actId="1076"/>
          <ac:picMkLst>
            <pc:docMk/>
            <pc:sldMk cId="122727781" sldId="288"/>
            <ac:picMk id="4" creationId="{66A038CE-3764-4DCE-B373-D9B8F89D606C}"/>
          </ac:picMkLst>
        </pc:picChg>
        <pc:picChg chg="mod">
          <ac:chgData name="Judith Iedema" userId="bb1b84f8-b2cf-4897-8df0-6fadffdd11a5" providerId="ADAL" clId="{3438711D-FB75-4BFA-BC1A-6B49AF321D04}" dt="2020-05-14T08:09:32.173" v="116" actId="1076"/>
          <ac:picMkLst>
            <pc:docMk/>
            <pc:sldMk cId="122727781" sldId="288"/>
            <ac:picMk id="5" creationId="{BA1DF3B3-E884-4976-8394-F19CC42EF866}"/>
          </ac:picMkLst>
        </pc:picChg>
        <pc:picChg chg="mod">
          <ac:chgData name="Judith Iedema" userId="bb1b84f8-b2cf-4897-8df0-6fadffdd11a5" providerId="ADAL" clId="{3438711D-FB75-4BFA-BC1A-6B49AF321D04}" dt="2020-05-14T08:09:28.583" v="114" actId="1076"/>
          <ac:picMkLst>
            <pc:docMk/>
            <pc:sldMk cId="122727781" sldId="288"/>
            <ac:picMk id="1033" creationId="{86D8E7D3-0EFD-45BA-A19D-D25B4999271F}"/>
          </ac:picMkLst>
        </pc:picChg>
      </pc:sldChg>
      <pc:sldChg chg="delSp modSp">
        <pc:chgData name="Judith Iedema" userId="bb1b84f8-b2cf-4897-8df0-6fadffdd11a5" providerId="ADAL" clId="{3438711D-FB75-4BFA-BC1A-6B49AF321D04}" dt="2020-05-14T08:10:03.523" v="134" actId="1076"/>
        <pc:sldMkLst>
          <pc:docMk/>
          <pc:sldMk cId="1517402791" sldId="289"/>
        </pc:sldMkLst>
        <pc:spChg chg="mod">
          <ac:chgData name="Judith Iedema" userId="bb1b84f8-b2cf-4897-8df0-6fadffdd11a5" providerId="ADAL" clId="{3438711D-FB75-4BFA-BC1A-6B49AF321D04}" dt="2020-05-14T08:09:44.746" v="128" actId="20577"/>
          <ac:spMkLst>
            <pc:docMk/>
            <pc:sldMk cId="1517402791" sldId="289"/>
            <ac:spMk id="2" creationId="{79F15C2C-3A45-4987-89EB-51239947018B}"/>
          </ac:spMkLst>
        </pc:spChg>
        <pc:spChg chg="del">
          <ac:chgData name="Judith Iedema" userId="bb1b84f8-b2cf-4897-8df0-6fadffdd11a5" providerId="ADAL" clId="{3438711D-FB75-4BFA-BC1A-6B49AF321D04}" dt="2020-05-14T08:09:47.899" v="129" actId="478"/>
          <ac:spMkLst>
            <pc:docMk/>
            <pc:sldMk cId="1517402791" sldId="289"/>
            <ac:spMk id="3" creationId="{E1E55D7F-8CAE-468E-B897-787E2F56967A}"/>
          </ac:spMkLst>
        </pc:spChg>
        <pc:picChg chg="mod">
          <ac:chgData name="Judith Iedema" userId="bb1b84f8-b2cf-4897-8df0-6fadffdd11a5" providerId="ADAL" clId="{3438711D-FB75-4BFA-BC1A-6B49AF321D04}" dt="2020-05-14T08:10:03.523" v="134" actId="1076"/>
          <ac:picMkLst>
            <pc:docMk/>
            <pc:sldMk cId="1517402791" sldId="289"/>
            <ac:picMk id="4" creationId="{BE05B57A-349E-4386-9FD6-3D8F2AD6803F}"/>
          </ac:picMkLst>
        </pc:picChg>
        <pc:picChg chg="mod">
          <ac:chgData name="Judith Iedema" userId="bb1b84f8-b2cf-4897-8df0-6fadffdd11a5" providerId="ADAL" clId="{3438711D-FB75-4BFA-BC1A-6B49AF321D04}" dt="2020-05-14T08:09:58.789" v="132" actId="1076"/>
          <ac:picMkLst>
            <pc:docMk/>
            <pc:sldMk cId="1517402791" sldId="289"/>
            <ac:picMk id="5" creationId="{C36426F1-61B3-4F6E-9F24-C3F9AB169458}"/>
          </ac:picMkLst>
        </pc:picChg>
        <pc:picChg chg="mod">
          <ac:chgData name="Judith Iedema" userId="bb1b84f8-b2cf-4897-8df0-6fadffdd11a5" providerId="ADAL" clId="{3438711D-FB75-4BFA-BC1A-6B49AF321D04}" dt="2020-05-14T08:10:00.439" v="133" actId="1076"/>
          <ac:picMkLst>
            <pc:docMk/>
            <pc:sldMk cId="1517402791" sldId="289"/>
            <ac:picMk id="6" creationId="{162EF657-6E9A-4420-9E53-069553214879}"/>
          </ac:picMkLst>
        </pc:picChg>
      </pc:sldChg>
      <pc:sldChg chg="del">
        <pc:chgData name="Judith Iedema" userId="bb1b84f8-b2cf-4897-8df0-6fadffdd11a5" providerId="ADAL" clId="{3438711D-FB75-4BFA-BC1A-6B49AF321D04}" dt="2020-05-14T08:26:01.199" v="395" actId="2696"/>
        <pc:sldMkLst>
          <pc:docMk/>
          <pc:sldMk cId="3464821296" sldId="290"/>
        </pc:sldMkLst>
      </pc:sldChg>
      <pc:sldChg chg="addSp delSp modSp delAnim">
        <pc:chgData name="Judith Iedema" userId="bb1b84f8-b2cf-4897-8df0-6fadffdd11a5" providerId="ADAL" clId="{3438711D-FB75-4BFA-BC1A-6B49AF321D04}" dt="2020-05-14T08:30:09.370" v="686" actId="207"/>
        <pc:sldMkLst>
          <pc:docMk/>
          <pc:sldMk cId="3789171953" sldId="291"/>
        </pc:sldMkLst>
        <pc:spChg chg="mod">
          <ac:chgData name="Judith Iedema" userId="bb1b84f8-b2cf-4897-8df0-6fadffdd11a5" providerId="ADAL" clId="{3438711D-FB75-4BFA-BC1A-6B49AF321D04}" dt="2020-05-14T08:26:31.574" v="408" actId="20577"/>
          <ac:spMkLst>
            <pc:docMk/>
            <pc:sldMk cId="3789171953" sldId="291"/>
            <ac:spMk id="2" creationId="{71AAF19E-0FA7-4759-82FF-3230E8662460}"/>
          </ac:spMkLst>
        </pc:spChg>
        <pc:spChg chg="mod">
          <ac:chgData name="Judith Iedema" userId="bb1b84f8-b2cf-4897-8df0-6fadffdd11a5" providerId="ADAL" clId="{3438711D-FB75-4BFA-BC1A-6B49AF321D04}" dt="2020-05-14T08:26:37.535" v="409" actId="1076"/>
          <ac:spMkLst>
            <pc:docMk/>
            <pc:sldMk cId="3789171953" sldId="291"/>
            <ac:spMk id="3" creationId="{AFB1C418-76AD-4B36-BF7B-AB0729F51329}"/>
          </ac:spMkLst>
        </pc:spChg>
        <pc:graphicFrameChg chg="mod modGraphic">
          <ac:chgData name="Judith Iedema" userId="bb1b84f8-b2cf-4897-8df0-6fadffdd11a5" providerId="ADAL" clId="{3438711D-FB75-4BFA-BC1A-6B49AF321D04}" dt="2020-05-14T08:29:52.320" v="672" actId="207"/>
          <ac:graphicFrameMkLst>
            <pc:docMk/>
            <pc:sldMk cId="3789171953" sldId="291"/>
            <ac:graphicFrameMk id="6" creationId="{D74F6EFE-71A1-4FCA-9AB3-6D1C0AC559E9}"/>
          </ac:graphicFrameMkLst>
        </pc:graphicFrameChg>
        <pc:graphicFrameChg chg="add mod modGraphic">
          <ac:chgData name="Judith Iedema" userId="bb1b84f8-b2cf-4897-8df0-6fadffdd11a5" providerId="ADAL" clId="{3438711D-FB75-4BFA-BC1A-6B49AF321D04}" dt="2020-05-14T08:27:07.985" v="494" actId="20577"/>
          <ac:graphicFrameMkLst>
            <pc:docMk/>
            <pc:sldMk cId="3789171953" sldId="291"/>
            <ac:graphicFrameMk id="7" creationId="{A37AE292-EF20-4ACE-AA07-24A27F8A7D76}"/>
          </ac:graphicFrameMkLst>
        </pc:graphicFrameChg>
        <pc:graphicFrameChg chg="modGraphic">
          <ac:chgData name="Judith Iedema" userId="bb1b84f8-b2cf-4897-8df0-6fadffdd11a5" providerId="ADAL" clId="{3438711D-FB75-4BFA-BC1A-6B49AF321D04}" dt="2020-05-14T08:30:09.370" v="686" actId="207"/>
          <ac:graphicFrameMkLst>
            <pc:docMk/>
            <pc:sldMk cId="3789171953" sldId="291"/>
            <ac:graphicFrameMk id="8" creationId="{CCDF16CA-5743-4EBC-AFB0-A3EB4DA892C4}"/>
          </ac:graphicFrameMkLst>
        </pc:graphicFrameChg>
        <pc:graphicFrameChg chg="add mod modGraphic">
          <ac:chgData name="Judith Iedema" userId="bb1b84f8-b2cf-4897-8df0-6fadffdd11a5" providerId="ADAL" clId="{3438711D-FB75-4BFA-BC1A-6B49AF321D04}" dt="2020-05-14T08:27:58.642" v="602" actId="20577"/>
          <ac:graphicFrameMkLst>
            <pc:docMk/>
            <pc:sldMk cId="3789171953" sldId="291"/>
            <ac:graphicFrameMk id="10" creationId="{427CCCF0-82BA-4F41-84BC-4C9F757F7FC8}"/>
          </ac:graphicFrameMkLst>
        </pc:graphicFrameChg>
        <pc:picChg chg="del">
          <ac:chgData name="Judith Iedema" userId="bb1b84f8-b2cf-4897-8df0-6fadffdd11a5" providerId="ADAL" clId="{3438711D-FB75-4BFA-BC1A-6B49AF321D04}" dt="2020-05-14T08:28:07.280" v="604" actId="478"/>
          <ac:picMkLst>
            <pc:docMk/>
            <pc:sldMk cId="3789171953" sldId="291"/>
            <ac:picMk id="4" creationId="{429DBFF1-80F1-4FE0-9BAE-F816492B2087}"/>
          </ac:picMkLst>
        </pc:picChg>
        <pc:picChg chg="del">
          <ac:chgData name="Judith Iedema" userId="bb1b84f8-b2cf-4897-8df0-6fadffdd11a5" providerId="ADAL" clId="{3438711D-FB75-4BFA-BC1A-6B49AF321D04}" dt="2020-05-14T08:28:05.564" v="603" actId="478"/>
          <ac:picMkLst>
            <pc:docMk/>
            <pc:sldMk cId="3789171953" sldId="291"/>
            <ac:picMk id="5" creationId="{44B28A4E-50A6-4B42-BEC1-E226A29E3259}"/>
          </ac:picMkLst>
        </pc:picChg>
        <pc:picChg chg="add mod">
          <ac:chgData name="Judith Iedema" userId="bb1b84f8-b2cf-4897-8df0-6fadffdd11a5" providerId="ADAL" clId="{3438711D-FB75-4BFA-BC1A-6B49AF321D04}" dt="2020-05-14T08:28:23.065" v="606" actId="1076"/>
          <ac:picMkLst>
            <pc:docMk/>
            <pc:sldMk cId="3789171953" sldId="291"/>
            <ac:picMk id="12" creationId="{9CA95FBE-015B-4CA4-A98D-8CF9E5E39184}"/>
          </ac:picMkLst>
        </pc:picChg>
      </pc:sldChg>
      <pc:sldChg chg="addSp modSp add ord modAnim">
        <pc:chgData name="Judith Iedema" userId="bb1b84f8-b2cf-4897-8df0-6fadffdd11a5" providerId="ADAL" clId="{3438711D-FB75-4BFA-BC1A-6B49AF321D04}" dt="2020-05-14T08:25:48.040" v="394" actId="113"/>
        <pc:sldMkLst>
          <pc:docMk/>
          <pc:sldMk cId="2191880984" sldId="292"/>
        </pc:sldMkLst>
        <pc:spChg chg="mod">
          <ac:chgData name="Judith Iedema" userId="bb1b84f8-b2cf-4897-8df0-6fadffdd11a5" providerId="ADAL" clId="{3438711D-FB75-4BFA-BC1A-6B49AF321D04}" dt="2020-05-14T08:20:39.439" v="292" actId="20577"/>
          <ac:spMkLst>
            <pc:docMk/>
            <pc:sldMk cId="2191880984" sldId="292"/>
            <ac:spMk id="2" creationId="{65B2E5B7-DC52-4D4A-951C-1B06129F5956}"/>
          </ac:spMkLst>
        </pc:spChg>
        <pc:spChg chg="mod">
          <ac:chgData name="Judith Iedema" userId="bb1b84f8-b2cf-4897-8df0-6fadffdd11a5" providerId="ADAL" clId="{3438711D-FB75-4BFA-BC1A-6B49AF321D04}" dt="2020-05-14T08:23:40.778" v="325" actId="27636"/>
          <ac:spMkLst>
            <pc:docMk/>
            <pc:sldMk cId="2191880984" sldId="292"/>
            <ac:spMk id="3" creationId="{DAD1243B-7C8E-46A2-A617-C9029CA4B569}"/>
          </ac:spMkLst>
        </pc:spChg>
        <pc:graphicFrameChg chg="add mod modGraphic">
          <ac:chgData name="Judith Iedema" userId="bb1b84f8-b2cf-4897-8df0-6fadffdd11a5" providerId="ADAL" clId="{3438711D-FB75-4BFA-BC1A-6B49AF321D04}" dt="2020-05-14T08:25:42.625" v="391" actId="115"/>
          <ac:graphicFrameMkLst>
            <pc:docMk/>
            <pc:sldMk cId="2191880984" sldId="292"/>
            <ac:graphicFrameMk id="4" creationId="{46987A20-6D2A-4798-98D5-632817E1A724}"/>
          </ac:graphicFrameMkLst>
        </pc:graphicFrameChg>
        <pc:graphicFrameChg chg="add mod modGraphic">
          <ac:chgData name="Judith Iedema" userId="bb1b84f8-b2cf-4897-8df0-6fadffdd11a5" providerId="ADAL" clId="{3438711D-FB75-4BFA-BC1A-6B49AF321D04}" dt="2020-05-14T08:25:48.040" v="394" actId="113"/>
          <ac:graphicFrameMkLst>
            <pc:docMk/>
            <pc:sldMk cId="2191880984" sldId="292"/>
            <ac:graphicFrameMk id="6" creationId="{EF9CC690-37B0-419E-B453-E693F61FAAE9}"/>
          </ac:graphicFrameMkLst>
        </pc:graphicFrameChg>
      </pc:sldChg>
      <pc:sldChg chg="add del">
        <pc:chgData name="Judith Iedema" userId="bb1b84f8-b2cf-4897-8df0-6fadffdd11a5" providerId="ADAL" clId="{3438711D-FB75-4BFA-BC1A-6B49AF321D04}" dt="2020-05-14T08:30:11.959" v="687" actId="2696"/>
        <pc:sldMkLst>
          <pc:docMk/>
          <pc:sldMk cId="856135052" sldId="293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75B44B-1CE6-4E38-9D57-9E63DA7E5CCC}" type="datetimeFigureOut">
              <a:rPr lang="nl-NL" smtClean="0"/>
              <a:t>14-5-2020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BEADFA-146E-4A79-9AB2-3E6E63E85DD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764075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BEADFA-146E-4A79-9AB2-3E6E63E85DD3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075184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2063115" y="630937"/>
            <a:ext cx="5230368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92" y="1098388"/>
            <a:ext cx="7738814" cy="4394988"/>
          </a:xfrm>
        </p:spPr>
        <p:txBody>
          <a:bodyPr anchor="ctr">
            <a:noAutofit/>
          </a:bodyPr>
          <a:lstStyle>
            <a:lvl1pPr algn="ctr">
              <a:defRPr sz="7500" spc="600" baseline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1284" y="5979197"/>
            <a:ext cx="6034030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500" b="1" i="0" cap="all" spc="300" baseline="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8892" y="6375679"/>
            <a:ext cx="174729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EF23A03-D9B7-4939-B2D9-3FB837FD24C8}" type="datetimeFigureOut">
              <a:rPr lang="nl-NL" smtClean="0"/>
              <a:t>14-5-2020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35249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00414" y="6375679"/>
            <a:ext cx="1747292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D9668092-2BE0-48C1-A447-12470FBADDB8}" type="slidenum">
              <a:rPr lang="nl-NL" smtClean="0"/>
              <a:t>‹nr.›</a:t>
            </a:fld>
            <a:endParaRPr lang="nl-NL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71563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23A03-D9B7-4939-B2D9-3FB837FD24C8}" type="datetimeFigureOut">
              <a:rPr lang="nl-NL" smtClean="0"/>
              <a:t>14-5-2020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68092-2BE0-48C1-A447-12470FBADDB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18327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911" y="382386"/>
            <a:ext cx="1771930" cy="5600404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4" y="382386"/>
            <a:ext cx="5809517" cy="5600404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23A03-D9B7-4939-B2D9-3FB837FD24C8}" type="datetimeFigureOut">
              <a:rPr lang="nl-NL" smtClean="0"/>
              <a:t>14-5-2020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68092-2BE0-48C1-A447-12470FBADDB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03825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23A03-D9B7-4939-B2D9-3FB837FD24C8}" type="datetimeFigureOut">
              <a:rPr lang="nl-NL" smtClean="0"/>
              <a:t>14-5-2020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68092-2BE0-48C1-A447-12470FBADDB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69710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2110979" cy="6858000"/>
          </a:xfrm>
          <a:custGeom>
            <a:avLst/>
            <a:gdLst/>
            <a:ahLst/>
            <a:cxnLst/>
            <a:rect l="0" t="0" r="r" b="b"/>
            <a:pathLst>
              <a:path w="1773" h="4320">
                <a:moveTo>
                  <a:pt x="0" y="0"/>
                </a:moveTo>
                <a:lnTo>
                  <a:pt x="891" y="0"/>
                </a:lnTo>
                <a:lnTo>
                  <a:pt x="906" y="56"/>
                </a:lnTo>
                <a:lnTo>
                  <a:pt x="921" y="111"/>
                </a:lnTo>
                <a:lnTo>
                  <a:pt x="938" y="165"/>
                </a:lnTo>
                <a:lnTo>
                  <a:pt x="957" y="217"/>
                </a:lnTo>
                <a:lnTo>
                  <a:pt x="980" y="266"/>
                </a:lnTo>
                <a:lnTo>
                  <a:pt x="1007" y="312"/>
                </a:lnTo>
                <a:lnTo>
                  <a:pt x="1036" y="351"/>
                </a:lnTo>
                <a:lnTo>
                  <a:pt x="1069" y="387"/>
                </a:lnTo>
                <a:lnTo>
                  <a:pt x="1105" y="422"/>
                </a:lnTo>
                <a:lnTo>
                  <a:pt x="1145" y="456"/>
                </a:lnTo>
                <a:lnTo>
                  <a:pt x="1185" y="487"/>
                </a:lnTo>
                <a:lnTo>
                  <a:pt x="1227" y="520"/>
                </a:lnTo>
                <a:lnTo>
                  <a:pt x="1270" y="551"/>
                </a:lnTo>
                <a:lnTo>
                  <a:pt x="1311" y="584"/>
                </a:lnTo>
                <a:lnTo>
                  <a:pt x="1352" y="617"/>
                </a:lnTo>
                <a:lnTo>
                  <a:pt x="1390" y="651"/>
                </a:lnTo>
                <a:lnTo>
                  <a:pt x="1425" y="687"/>
                </a:lnTo>
                <a:lnTo>
                  <a:pt x="1456" y="725"/>
                </a:lnTo>
                <a:lnTo>
                  <a:pt x="1484" y="765"/>
                </a:lnTo>
                <a:lnTo>
                  <a:pt x="1505" y="808"/>
                </a:lnTo>
                <a:lnTo>
                  <a:pt x="1521" y="856"/>
                </a:lnTo>
                <a:lnTo>
                  <a:pt x="1530" y="907"/>
                </a:lnTo>
                <a:lnTo>
                  <a:pt x="1534" y="960"/>
                </a:lnTo>
                <a:lnTo>
                  <a:pt x="1534" y="1013"/>
                </a:lnTo>
                <a:lnTo>
                  <a:pt x="1530" y="1068"/>
                </a:lnTo>
                <a:lnTo>
                  <a:pt x="1523" y="1125"/>
                </a:lnTo>
                <a:lnTo>
                  <a:pt x="1515" y="1181"/>
                </a:lnTo>
                <a:lnTo>
                  <a:pt x="1508" y="1237"/>
                </a:lnTo>
                <a:lnTo>
                  <a:pt x="1501" y="1293"/>
                </a:lnTo>
                <a:lnTo>
                  <a:pt x="1496" y="1350"/>
                </a:lnTo>
                <a:lnTo>
                  <a:pt x="1494" y="1405"/>
                </a:lnTo>
                <a:lnTo>
                  <a:pt x="1497" y="1458"/>
                </a:lnTo>
                <a:lnTo>
                  <a:pt x="1504" y="1511"/>
                </a:lnTo>
                <a:lnTo>
                  <a:pt x="1517" y="1560"/>
                </a:lnTo>
                <a:lnTo>
                  <a:pt x="1535" y="1610"/>
                </a:lnTo>
                <a:lnTo>
                  <a:pt x="1557" y="1659"/>
                </a:lnTo>
                <a:lnTo>
                  <a:pt x="1583" y="1708"/>
                </a:lnTo>
                <a:lnTo>
                  <a:pt x="1611" y="1757"/>
                </a:lnTo>
                <a:lnTo>
                  <a:pt x="1640" y="1807"/>
                </a:lnTo>
                <a:lnTo>
                  <a:pt x="1669" y="1855"/>
                </a:lnTo>
                <a:lnTo>
                  <a:pt x="1696" y="1905"/>
                </a:lnTo>
                <a:lnTo>
                  <a:pt x="1721" y="1954"/>
                </a:lnTo>
                <a:lnTo>
                  <a:pt x="1742" y="2006"/>
                </a:lnTo>
                <a:lnTo>
                  <a:pt x="1759" y="2057"/>
                </a:lnTo>
                <a:lnTo>
                  <a:pt x="1769" y="2108"/>
                </a:lnTo>
                <a:lnTo>
                  <a:pt x="1773" y="2160"/>
                </a:lnTo>
                <a:lnTo>
                  <a:pt x="1769" y="2212"/>
                </a:lnTo>
                <a:lnTo>
                  <a:pt x="1759" y="2263"/>
                </a:lnTo>
                <a:lnTo>
                  <a:pt x="1742" y="2314"/>
                </a:lnTo>
                <a:lnTo>
                  <a:pt x="1721" y="2366"/>
                </a:lnTo>
                <a:lnTo>
                  <a:pt x="1696" y="2415"/>
                </a:lnTo>
                <a:lnTo>
                  <a:pt x="1669" y="2465"/>
                </a:lnTo>
                <a:lnTo>
                  <a:pt x="1640" y="2513"/>
                </a:lnTo>
                <a:lnTo>
                  <a:pt x="1611" y="2563"/>
                </a:lnTo>
                <a:lnTo>
                  <a:pt x="1583" y="2612"/>
                </a:lnTo>
                <a:lnTo>
                  <a:pt x="1557" y="2661"/>
                </a:lnTo>
                <a:lnTo>
                  <a:pt x="1535" y="2710"/>
                </a:lnTo>
                <a:lnTo>
                  <a:pt x="1517" y="2760"/>
                </a:lnTo>
                <a:lnTo>
                  <a:pt x="1504" y="2809"/>
                </a:lnTo>
                <a:lnTo>
                  <a:pt x="1497" y="2862"/>
                </a:lnTo>
                <a:lnTo>
                  <a:pt x="1494" y="2915"/>
                </a:lnTo>
                <a:lnTo>
                  <a:pt x="1496" y="2970"/>
                </a:lnTo>
                <a:lnTo>
                  <a:pt x="1501" y="3027"/>
                </a:lnTo>
                <a:lnTo>
                  <a:pt x="1508" y="3083"/>
                </a:lnTo>
                <a:lnTo>
                  <a:pt x="1515" y="3139"/>
                </a:lnTo>
                <a:lnTo>
                  <a:pt x="1523" y="3195"/>
                </a:lnTo>
                <a:lnTo>
                  <a:pt x="1530" y="3252"/>
                </a:lnTo>
                <a:lnTo>
                  <a:pt x="1534" y="3307"/>
                </a:lnTo>
                <a:lnTo>
                  <a:pt x="1534" y="3360"/>
                </a:lnTo>
                <a:lnTo>
                  <a:pt x="1530" y="3413"/>
                </a:lnTo>
                <a:lnTo>
                  <a:pt x="1521" y="3464"/>
                </a:lnTo>
                <a:lnTo>
                  <a:pt x="1505" y="3512"/>
                </a:lnTo>
                <a:lnTo>
                  <a:pt x="1484" y="3555"/>
                </a:lnTo>
                <a:lnTo>
                  <a:pt x="1456" y="3595"/>
                </a:lnTo>
                <a:lnTo>
                  <a:pt x="1425" y="3633"/>
                </a:lnTo>
                <a:lnTo>
                  <a:pt x="1390" y="3669"/>
                </a:lnTo>
                <a:lnTo>
                  <a:pt x="1352" y="3703"/>
                </a:lnTo>
                <a:lnTo>
                  <a:pt x="1311" y="3736"/>
                </a:lnTo>
                <a:lnTo>
                  <a:pt x="1270" y="3769"/>
                </a:lnTo>
                <a:lnTo>
                  <a:pt x="1227" y="3800"/>
                </a:lnTo>
                <a:lnTo>
                  <a:pt x="1185" y="3833"/>
                </a:lnTo>
                <a:lnTo>
                  <a:pt x="1145" y="3864"/>
                </a:lnTo>
                <a:lnTo>
                  <a:pt x="1105" y="3898"/>
                </a:lnTo>
                <a:lnTo>
                  <a:pt x="1069" y="3933"/>
                </a:lnTo>
                <a:lnTo>
                  <a:pt x="1036" y="3969"/>
                </a:lnTo>
                <a:lnTo>
                  <a:pt x="1007" y="4008"/>
                </a:lnTo>
                <a:lnTo>
                  <a:pt x="980" y="4054"/>
                </a:lnTo>
                <a:lnTo>
                  <a:pt x="957" y="4103"/>
                </a:lnTo>
                <a:lnTo>
                  <a:pt x="938" y="4155"/>
                </a:lnTo>
                <a:lnTo>
                  <a:pt x="921" y="4209"/>
                </a:lnTo>
                <a:lnTo>
                  <a:pt x="906" y="4264"/>
                </a:lnTo>
                <a:lnTo>
                  <a:pt x="891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197" y="1073889"/>
            <a:ext cx="6140303" cy="4064627"/>
          </a:xfrm>
        </p:spPr>
        <p:txBody>
          <a:bodyPr anchor="b">
            <a:normAutofit/>
          </a:bodyPr>
          <a:lstStyle>
            <a:lvl1pPr>
              <a:defRPr sz="6300" spc="600" baseline="0">
                <a:solidFill>
                  <a:schemeClr val="tx2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2198" y="5159782"/>
            <a:ext cx="5263116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500" b="1" i="0" cap="all" spc="300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27410" y="6375679"/>
            <a:ext cx="1120460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EF23A03-D9B7-4939-B2D9-3FB837FD24C8}" type="datetimeFigureOut">
              <a:rPr lang="nl-NL" smtClean="0"/>
              <a:t>14-5-2020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298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56825" y="6375679"/>
            <a:ext cx="1115675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D9668092-2BE0-48C1-A447-12470FBADDB8}" type="slidenum">
              <a:rPr lang="nl-NL" smtClean="0"/>
              <a:t>‹nr.›</a:t>
            </a:fld>
            <a:endParaRPr lang="nl-NL"/>
          </a:p>
        </p:txBody>
      </p:sp>
      <p:sp>
        <p:nvSpPr>
          <p:cNvPr id="16" name="Freeform 11"/>
          <p:cNvSpPr/>
          <p:nvPr/>
        </p:nvSpPr>
        <p:spPr bwMode="auto">
          <a:xfrm>
            <a:off x="655786" y="0"/>
            <a:ext cx="1234679" cy="6858000"/>
          </a:xfrm>
          <a:custGeom>
            <a:avLst/>
            <a:gdLst/>
            <a:ahLst/>
            <a:cxnLst/>
            <a:rect l="0" t="0" r="r" b="b"/>
            <a:pathLst>
              <a:path w="1037" h="432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110979" cy="6858000"/>
            <a:chOff x="0" y="0"/>
            <a:chExt cx="2110979" cy="6858000"/>
          </a:xfrm>
        </p:grpSpPr>
        <p:sp>
          <p:nvSpPr>
            <p:cNvPr id="9" name="Freeform 8" title="left scallop shape"/>
            <p:cNvSpPr/>
            <p:nvPr/>
          </p:nvSpPr>
          <p:spPr bwMode="auto">
            <a:xfrm>
              <a:off x="0" y="0"/>
              <a:ext cx="2110979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11" title="left scallop inline"/>
            <p:cNvSpPr/>
            <p:nvPr/>
          </p:nvSpPr>
          <p:spPr bwMode="auto">
            <a:xfrm>
              <a:off x="655786" y="0"/>
              <a:ext cx="1234679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7570644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2286000"/>
            <a:ext cx="3593592" cy="361950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85846" y="2286000"/>
            <a:ext cx="3593592" cy="361950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23A03-D9B7-4939-B2D9-3FB837FD24C8}" type="datetimeFigureOut">
              <a:rPr lang="nl-NL" smtClean="0"/>
              <a:t>14-5-2020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68092-2BE0-48C1-A447-12470FBADDB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3987553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975" y="381001"/>
            <a:ext cx="7629525" cy="1493517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1832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1832" y="2909102"/>
            <a:ext cx="3611880" cy="299639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75398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75398" y="2909102"/>
            <a:ext cx="3611880" cy="299639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23A03-D9B7-4939-B2D9-3FB837FD24C8}" type="datetimeFigureOut">
              <a:rPr lang="nl-NL" smtClean="0"/>
              <a:t>14-5-2020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68092-2BE0-48C1-A447-12470FBADDB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8144156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23A03-D9B7-4939-B2D9-3FB837FD24C8}" type="datetimeFigureOut">
              <a:rPr lang="nl-NL" smtClean="0"/>
              <a:t>14-5-2020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68092-2BE0-48C1-A447-12470FBADDB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28673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23A03-D9B7-4939-B2D9-3FB837FD24C8}" type="datetimeFigureOut">
              <a:rPr lang="nl-NL" smtClean="0"/>
              <a:t>14-5-2020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68092-2BE0-48C1-A447-12470FBADDB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56160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4" y="457200"/>
            <a:ext cx="2319086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cap="all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788" y="920377"/>
            <a:ext cx="4618814" cy="498512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4" y="1741336"/>
            <a:ext cx="2319086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3789" y="6375679"/>
            <a:ext cx="925016" cy="348462"/>
          </a:xfrm>
        </p:spPr>
        <p:txBody>
          <a:bodyPr/>
          <a:lstStyle/>
          <a:p>
            <a:fld id="{6EF23A03-D9B7-4939-B2D9-3FB837FD24C8}" type="datetimeFigureOut">
              <a:rPr lang="nl-NL" smtClean="0"/>
              <a:t>14-5-2020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8261" y="6375679"/>
            <a:ext cx="924342" cy="345796"/>
          </a:xfrm>
        </p:spPr>
        <p:txBody>
          <a:bodyPr/>
          <a:lstStyle/>
          <a:p>
            <a:fld id="{D9668092-2BE0-48C1-A447-12470FBADDB8}" type="slidenum">
              <a:rPr lang="nl-NL" smtClean="0"/>
              <a:t>‹nr.›</a:t>
            </a:fld>
            <a:endParaRPr lang="nl-NL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783421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2598" y="1"/>
            <a:ext cx="5516689" cy="685799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3" y="457200"/>
            <a:ext cx="2319088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3" y="1741336"/>
            <a:ext cx="2319088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4463" y="6375679"/>
            <a:ext cx="924342" cy="348462"/>
          </a:xfrm>
        </p:spPr>
        <p:txBody>
          <a:bodyPr/>
          <a:lstStyle/>
          <a:p>
            <a:fld id="{6EF23A03-D9B7-4939-B2D9-3FB837FD24C8}" type="datetimeFigureOut">
              <a:rPr lang="nl-NL" smtClean="0"/>
              <a:t>14-5-2020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56153" y="6375679"/>
            <a:ext cx="947460" cy="345796"/>
          </a:xfrm>
        </p:spPr>
        <p:txBody>
          <a:bodyPr/>
          <a:lstStyle/>
          <a:p>
            <a:fld id="{D9668092-2BE0-48C1-A447-12470FBADDB8}" type="slidenum">
              <a:rPr lang="nl-NL" smtClean="0"/>
              <a:t>‹nr.›</a:t>
            </a:fld>
            <a:endParaRPr lang="nl-NL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20644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8758" y="2286002"/>
            <a:ext cx="763374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8758" y="6375679"/>
            <a:ext cx="174729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EF23A03-D9B7-4939-B2D9-3FB837FD24C8}" type="datetimeFigureOut">
              <a:rPr lang="nl-NL" smtClean="0"/>
              <a:t>14-5-2020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75679"/>
            <a:ext cx="30861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1" y="6375679"/>
            <a:ext cx="211454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9668092-2BE0-48C1-A447-12470FBADDB8}" type="slidenum">
              <a:rPr lang="nl-NL" smtClean="0"/>
              <a:t>‹nr.›</a:t>
            </a:fld>
            <a:endParaRPr lang="nl-NL"/>
          </a:p>
        </p:txBody>
      </p:sp>
      <p:sp>
        <p:nvSpPr>
          <p:cNvPr id="12" name="Rectangle 11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right edge border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Freeform 5"/>
          <p:cNvSpPr/>
          <p:nvPr/>
        </p:nvSpPr>
        <p:spPr bwMode="auto">
          <a:xfrm>
            <a:off x="1" y="0"/>
            <a:ext cx="679090" cy="6858000"/>
          </a:xfrm>
          <a:custGeom>
            <a:avLst/>
            <a:gdLst/>
            <a:ahLst/>
            <a:cxnLst/>
            <a:rect l="0" t="0" r="r" b="b"/>
            <a:pathLst>
              <a:path w="211" h="2160">
                <a:moveTo>
                  <a:pt x="155" y="1728"/>
                </a:moveTo>
                <a:cubicBezTo>
                  <a:pt x="155" y="1620"/>
                  <a:pt x="211" y="1620"/>
                  <a:pt x="211" y="1512"/>
                </a:cubicBezTo>
                <a:cubicBezTo>
                  <a:pt x="211" y="1404"/>
                  <a:pt x="155" y="1404"/>
                  <a:pt x="155" y="1296"/>
                </a:cubicBezTo>
                <a:cubicBezTo>
                  <a:pt x="155" y="1188"/>
                  <a:pt x="211" y="1188"/>
                  <a:pt x="211" y="1080"/>
                </a:cubicBezTo>
                <a:cubicBezTo>
                  <a:pt x="211" y="972"/>
                  <a:pt x="155" y="972"/>
                  <a:pt x="155" y="864"/>
                </a:cubicBezTo>
                <a:cubicBezTo>
                  <a:pt x="155" y="756"/>
                  <a:pt x="211" y="756"/>
                  <a:pt x="211" y="648"/>
                </a:cubicBezTo>
                <a:cubicBezTo>
                  <a:pt x="211" y="540"/>
                  <a:pt x="155" y="540"/>
                  <a:pt x="155" y="432"/>
                </a:cubicBezTo>
                <a:cubicBezTo>
                  <a:pt x="155" y="324"/>
                  <a:pt x="211" y="324"/>
                  <a:pt x="211" y="216"/>
                </a:cubicBezTo>
                <a:cubicBezTo>
                  <a:pt x="211" y="108"/>
                  <a:pt x="155" y="108"/>
                  <a:pt x="155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"/>
                  <a:pt x="0" y="2160"/>
                  <a:pt x="0" y="2160"/>
                </a:cubicBezTo>
                <a:cubicBezTo>
                  <a:pt x="155" y="2160"/>
                  <a:pt x="155" y="2160"/>
                  <a:pt x="155" y="2160"/>
                </a:cubicBezTo>
                <a:cubicBezTo>
                  <a:pt x="155" y="2052"/>
                  <a:pt x="211" y="2052"/>
                  <a:pt x="211" y="1944"/>
                </a:cubicBezTo>
                <a:cubicBezTo>
                  <a:pt x="211" y="1836"/>
                  <a:pt x="155" y="1836"/>
                  <a:pt x="155" y="1728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441680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5100" kern="1200" cap="all" spc="15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0" pos="594">
          <p15:clr>
            <a:srgbClr val="F26B43"/>
          </p15:clr>
        </p15:guide>
        <p15:guide id="3" pos="5400">
          <p15:clr>
            <a:srgbClr val="F26B43"/>
          </p15:clr>
        </p15:guide>
        <p15:guide id="4" orient="horz" pos="4008">
          <p15:clr>
            <a:srgbClr val="F26B43"/>
          </p15:clr>
        </p15:guide>
        <p15:guide id="5" orient="horz" pos="1440">
          <p15:clr>
            <a:srgbClr val="F26B43"/>
          </p15:clr>
        </p15:guide>
        <p15:guide id="6" orient="horz" pos="3720">
          <p15:clr>
            <a:srgbClr val="F26B43"/>
          </p15:clr>
        </p15:guide>
        <p15:guide id="7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885B4B3-EE69-4E3E-91F0-B61C1FC9B8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566470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83636" y="954923"/>
            <a:ext cx="4406771" cy="4656552"/>
          </a:xfrm>
        </p:spPr>
        <p:txBody>
          <a:bodyPr>
            <a:normAutofit/>
          </a:bodyPr>
          <a:lstStyle/>
          <a:p>
            <a:br>
              <a:rPr lang="en-US"/>
            </a:br>
            <a:r>
              <a:rPr lang="en-US"/>
              <a:t>Body Mass Index</a:t>
            </a:r>
            <a:endParaRPr lang="nl-NL"/>
          </a:p>
        </p:txBody>
      </p:sp>
      <p:sp useBgFill="1">
        <p:nvSpPr>
          <p:cNvPr id="11" name="Freeform 22">
            <a:extLst>
              <a:ext uri="{FF2B5EF4-FFF2-40B4-BE49-F238E27FC236}">
                <a16:creationId xmlns:a16="http://schemas.microsoft.com/office/drawing/2014/main" id="{2C16B41A-15C5-49D2-BDA4-89B0E4D027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 flipH="1">
            <a:off x="5182108" y="0"/>
            <a:ext cx="3961889" cy="6858000"/>
          </a:xfrm>
          <a:custGeom>
            <a:avLst/>
            <a:gdLst>
              <a:gd name="connsiteX0" fmla="*/ 0 w 4992864"/>
              <a:gd name="connsiteY0" fmla="*/ 0 h 6858000"/>
              <a:gd name="connsiteX1" fmla="*/ 4813476 w 4992864"/>
              <a:gd name="connsiteY1" fmla="*/ 0 h 6858000"/>
              <a:gd name="connsiteX2" fmla="*/ 4818239 w 4992864"/>
              <a:gd name="connsiteY2" fmla="*/ 66675 h 6858000"/>
              <a:gd name="connsiteX3" fmla="*/ 4826176 w 4992864"/>
              <a:gd name="connsiteY3" fmla="*/ 122237 h 6858000"/>
              <a:gd name="connsiteX4" fmla="*/ 4835701 w 4992864"/>
              <a:gd name="connsiteY4" fmla="*/ 174625 h 6858000"/>
              <a:gd name="connsiteX5" fmla="*/ 4851576 w 4992864"/>
              <a:gd name="connsiteY5" fmla="*/ 217487 h 6858000"/>
              <a:gd name="connsiteX6" fmla="*/ 4867451 w 4992864"/>
              <a:gd name="connsiteY6" fmla="*/ 260350 h 6858000"/>
              <a:gd name="connsiteX7" fmla="*/ 4886501 w 4992864"/>
              <a:gd name="connsiteY7" fmla="*/ 296862 h 6858000"/>
              <a:gd name="connsiteX8" fmla="*/ 4905551 w 4992864"/>
              <a:gd name="connsiteY8" fmla="*/ 334962 h 6858000"/>
              <a:gd name="connsiteX9" fmla="*/ 4923014 w 4992864"/>
              <a:gd name="connsiteY9" fmla="*/ 369887 h 6858000"/>
              <a:gd name="connsiteX10" fmla="*/ 4940476 w 4992864"/>
              <a:gd name="connsiteY10" fmla="*/ 409575 h 6858000"/>
              <a:gd name="connsiteX11" fmla="*/ 4956351 w 4992864"/>
              <a:gd name="connsiteY11" fmla="*/ 450850 h 6858000"/>
              <a:gd name="connsiteX12" fmla="*/ 4970639 w 4992864"/>
              <a:gd name="connsiteY12" fmla="*/ 496887 h 6858000"/>
              <a:gd name="connsiteX13" fmla="*/ 4981751 w 4992864"/>
              <a:gd name="connsiteY13" fmla="*/ 546100 h 6858000"/>
              <a:gd name="connsiteX14" fmla="*/ 4989689 w 4992864"/>
              <a:gd name="connsiteY14" fmla="*/ 606425 h 6858000"/>
              <a:gd name="connsiteX15" fmla="*/ 4992864 w 4992864"/>
              <a:gd name="connsiteY15" fmla="*/ 673100 h 6858000"/>
              <a:gd name="connsiteX16" fmla="*/ 4989689 w 4992864"/>
              <a:gd name="connsiteY16" fmla="*/ 744537 h 6858000"/>
              <a:gd name="connsiteX17" fmla="*/ 4981751 w 4992864"/>
              <a:gd name="connsiteY17" fmla="*/ 801687 h 6858000"/>
              <a:gd name="connsiteX18" fmla="*/ 4970639 w 4992864"/>
              <a:gd name="connsiteY18" fmla="*/ 854075 h 6858000"/>
              <a:gd name="connsiteX19" fmla="*/ 4956351 w 4992864"/>
              <a:gd name="connsiteY19" fmla="*/ 901700 h 6858000"/>
              <a:gd name="connsiteX20" fmla="*/ 4940476 w 4992864"/>
              <a:gd name="connsiteY20" fmla="*/ 942975 h 6858000"/>
              <a:gd name="connsiteX21" fmla="*/ 4921426 w 4992864"/>
              <a:gd name="connsiteY21" fmla="*/ 981075 h 6858000"/>
              <a:gd name="connsiteX22" fmla="*/ 4902376 w 4992864"/>
              <a:gd name="connsiteY22" fmla="*/ 1017587 h 6858000"/>
              <a:gd name="connsiteX23" fmla="*/ 4883326 w 4992864"/>
              <a:gd name="connsiteY23" fmla="*/ 1055687 h 6858000"/>
              <a:gd name="connsiteX24" fmla="*/ 4865864 w 4992864"/>
              <a:gd name="connsiteY24" fmla="*/ 1095375 h 6858000"/>
              <a:gd name="connsiteX25" fmla="*/ 4848401 w 4992864"/>
              <a:gd name="connsiteY25" fmla="*/ 1136650 h 6858000"/>
              <a:gd name="connsiteX26" fmla="*/ 4834114 w 4992864"/>
              <a:gd name="connsiteY26" fmla="*/ 1182687 h 6858000"/>
              <a:gd name="connsiteX27" fmla="*/ 4824589 w 4992864"/>
              <a:gd name="connsiteY27" fmla="*/ 1235075 h 6858000"/>
              <a:gd name="connsiteX28" fmla="*/ 4815064 w 4992864"/>
              <a:gd name="connsiteY28" fmla="*/ 1295400 h 6858000"/>
              <a:gd name="connsiteX29" fmla="*/ 4813476 w 4992864"/>
              <a:gd name="connsiteY29" fmla="*/ 1363662 h 6858000"/>
              <a:gd name="connsiteX30" fmla="*/ 4815064 w 4992864"/>
              <a:gd name="connsiteY30" fmla="*/ 1431925 h 6858000"/>
              <a:gd name="connsiteX31" fmla="*/ 4824589 w 4992864"/>
              <a:gd name="connsiteY31" fmla="*/ 1492250 h 6858000"/>
              <a:gd name="connsiteX32" fmla="*/ 4834114 w 4992864"/>
              <a:gd name="connsiteY32" fmla="*/ 1544637 h 6858000"/>
              <a:gd name="connsiteX33" fmla="*/ 4848401 w 4992864"/>
              <a:gd name="connsiteY33" fmla="*/ 1589087 h 6858000"/>
              <a:gd name="connsiteX34" fmla="*/ 4865864 w 4992864"/>
              <a:gd name="connsiteY34" fmla="*/ 1631950 h 6858000"/>
              <a:gd name="connsiteX35" fmla="*/ 4883326 w 4992864"/>
              <a:gd name="connsiteY35" fmla="*/ 1671637 h 6858000"/>
              <a:gd name="connsiteX36" fmla="*/ 4902376 w 4992864"/>
              <a:gd name="connsiteY36" fmla="*/ 1708150 h 6858000"/>
              <a:gd name="connsiteX37" fmla="*/ 4921426 w 4992864"/>
              <a:gd name="connsiteY37" fmla="*/ 1743075 h 6858000"/>
              <a:gd name="connsiteX38" fmla="*/ 4940476 w 4992864"/>
              <a:gd name="connsiteY38" fmla="*/ 1782762 h 6858000"/>
              <a:gd name="connsiteX39" fmla="*/ 4956351 w 4992864"/>
              <a:gd name="connsiteY39" fmla="*/ 1824037 h 6858000"/>
              <a:gd name="connsiteX40" fmla="*/ 4970639 w 4992864"/>
              <a:gd name="connsiteY40" fmla="*/ 1870075 h 6858000"/>
              <a:gd name="connsiteX41" fmla="*/ 4981751 w 4992864"/>
              <a:gd name="connsiteY41" fmla="*/ 1922462 h 6858000"/>
              <a:gd name="connsiteX42" fmla="*/ 4989689 w 4992864"/>
              <a:gd name="connsiteY42" fmla="*/ 1982787 h 6858000"/>
              <a:gd name="connsiteX43" fmla="*/ 4992864 w 4992864"/>
              <a:gd name="connsiteY43" fmla="*/ 2051050 h 6858000"/>
              <a:gd name="connsiteX44" fmla="*/ 4989689 w 4992864"/>
              <a:gd name="connsiteY44" fmla="*/ 2119312 h 6858000"/>
              <a:gd name="connsiteX45" fmla="*/ 4981751 w 4992864"/>
              <a:gd name="connsiteY45" fmla="*/ 2179637 h 6858000"/>
              <a:gd name="connsiteX46" fmla="*/ 4970639 w 4992864"/>
              <a:gd name="connsiteY46" fmla="*/ 2232025 h 6858000"/>
              <a:gd name="connsiteX47" fmla="*/ 4956351 w 4992864"/>
              <a:gd name="connsiteY47" fmla="*/ 2278062 h 6858000"/>
              <a:gd name="connsiteX48" fmla="*/ 4940476 w 4992864"/>
              <a:gd name="connsiteY48" fmla="*/ 2319337 h 6858000"/>
              <a:gd name="connsiteX49" fmla="*/ 4921426 w 4992864"/>
              <a:gd name="connsiteY49" fmla="*/ 2359025 h 6858000"/>
              <a:gd name="connsiteX50" fmla="*/ 4902376 w 4992864"/>
              <a:gd name="connsiteY50" fmla="*/ 2395537 h 6858000"/>
              <a:gd name="connsiteX51" fmla="*/ 4883326 w 4992864"/>
              <a:gd name="connsiteY51" fmla="*/ 2433637 h 6858000"/>
              <a:gd name="connsiteX52" fmla="*/ 4865864 w 4992864"/>
              <a:gd name="connsiteY52" fmla="*/ 2471737 h 6858000"/>
              <a:gd name="connsiteX53" fmla="*/ 4848401 w 4992864"/>
              <a:gd name="connsiteY53" fmla="*/ 2513012 h 6858000"/>
              <a:gd name="connsiteX54" fmla="*/ 4834114 w 4992864"/>
              <a:gd name="connsiteY54" fmla="*/ 2560637 h 6858000"/>
              <a:gd name="connsiteX55" fmla="*/ 4824589 w 4992864"/>
              <a:gd name="connsiteY55" fmla="*/ 2613025 h 6858000"/>
              <a:gd name="connsiteX56" fmla="*/ 4815064 w 4992864"/>
              <a:gd name="connsiteY56" fmla="*/ 2671762 h 6858000"/>
              <a:gd name="connsiteX57" fmla="*/ 4813476 w 4992864"/>
              <a:gd name="connsiteY57" fmla="*/ 2741612 h 6858000"/>
              <a:gd name="connsiteX58" fmla="*/ 4815064 w 4992864"/>
              <a:gd name="connsiteY58" fmla="*/ 2809875 h 6858000"/>
              <a:gd name="connsiteX59" fmla="*/ 4824589 w 4992864"/>
              <a:gd name="connsiteY59" fmla="*/ 2868612 h 6858000"/>
              <a:gd name="connsiteX60" fmla="*/ 4834114 w 4992864"/>
              <a:gd name="connsiteY60" fmla="*/ 2922587 h 6858000"/>
              <a:gd name="connsiteX61" fmla="*/ 4848401 w 4992864"/>
              <a:gd name="connsiteY61" fmla="*/ 2967037 h 6858000"/>
              <a:gd name="connsiteX62" fmla="*/ 4865864 w 4992864"/>
              <a:gd name="connsiteY62" fmla="*/ 3009900 h 6858000"/>
              <a:gd name="connsiteX63" fmla="*/ 4883326 w 4992864"/>
              <a:gd name="connsiteY63" fmla="*/ 3046412 h 6858000"/>
              <a:gd name="connsiteX64" fmla="*/ 4902376 w 4992864"/>
              <a:gd name="connsiteY64" fmla="*/ 3084512 h 6858000"/>
              <a:gd name="connsiteX65" fmla="*/ 4921426 w 4992864"/>
              <a:gd name="connsiteY65" fmla="*/ 3121025 h 6858000"/>
              <a:gd name="connsiteX66" fmla="*/ 4940476 w 4992864"/>
              <a:gd name="connsiteY66" fmla="*/ 3160712 h 6858000"/>
              <a:gd name="connsiteX67" fmla="*/ 4956351 w 4992864"/>
              <a:gd name="connsiteY67" fmla="*/ 3201987 h 6858000"/>
              <a:gd name="connsiteX68" fmla="*/ 4970639 w 4992864"/>
              <a:gd name="connsiteY68" fmla="*/ 3248025 h 6858000"/>
              <a:gd name="connsiteX69" fmla="*/ 4981751 w 4992864"/>
              <a:gd name="connsiteY69" fmla="*/ 3300412 h 6858000"/>
              <a:gd name="connsiteX70" fmla="*/ 4989689 w 4992864"/>
              <a:gd name="connsiteY70" fmla="*/ 3360737 h 6858000"/>
              <a:gd name="connsiteX71" fmla="*/ 4992864 w 4992864"/>
              <a:gd name="connsiteY71" fmla="*/ 3427412 h 6858000"/>
              <a:gd name="connsiteX72" fmla="*/ 4989689 w 4992864"/>
              <a:gd name="connsiteY72" fmla="*/ 3497262 h 6858000"/>
              <a:gd name="connsiteX73" fmla="*/ 4981751 w 4992864"/>
              <a:gd name="connsiteY73" fmla="*/ 3557587 h 6858000"/>
              <a:gd name="connsiteX74" fmla="*/ 4970639 w 4992864"/>
              <a:gd name="connsiteY74" fmla="*/ 3609975 h 6858000"/>
              <a:gd name="connsiteX75" fmla="*/ 4956351 w 4992864"/>
              <a:gd name="connsiteY75" fmla="*/ 3656012 h 6858000"/>
              <a:gd name="connsiteX76" fmla="*/ 4940476 w 4992864"/>
              <a:gd name="connsiteY76" fmla="*/ 3697287 h 6858000"/>
              <a:gd name="connsiteX77" fmla="*/ 4921426 w 4992864"/>
              <a:gd name="connsiteY77" fmla="*/ 3736975 h 6858000"/>
              <a:gd name="connsiteX78" fmla="*/ 4883326 w 4992864"/>
              <a:gd name="connsiteY78" fmla="*/ 3811587 h 6858000"/>
              <a:gd name="connsiteX79" fmla="*/ 4865864 w 4992864"/>
              <a:gd name="connsiteY79" fmla="*/ 3848100 h 6858000"/>
              <a:gd name="connsiteX80" fmla="*/ 4848401 w 4992864"/>
              <a:gd name="connsiteY80" fmla="*/ 3890962 h 6858000"/>
              <a:gd name="connsiteX81" fmla="*/ 4834114 w 4992864"/>
              <a:gd name="connsiteY81" fmla="*/ 3935412 h 6858000"/>
              <a:gd name="connsiteX82" fmla="*/ 4824589 w 4992864"/>
              <a:gd name="connsiteY82" fmla="*/ 3987800 h 6858000"/>
              <a:gd name="connsiteX83" fmla="*/ 4815064 w 4992864"/>
              <a:gd name="connsiteY83" fmla="*/ 4048125 h 6858000"/>
              <a:gd name="connsiteX84" fmla="*/ 4813476 w 4992864"/>
              <a:gd name="connsiteY84" fmla="*/ 4116387 h 6858000"/>
              <a:gd name="connsiteX85" fmla="*/ 4815064 w 4992864"/>
              <a:gd name="connsiteY85" fmla="*/ 4186237 h 6858000"/>
              <a:gd name="connsiteX86" fmla="*/ 4824589 w 4992864"/>
              <a:gd name="connsiteY86" fmla="*/ 4244975 h 6858000"/>
              <a:gd name="connsiteX87" fmla="*/ 4834114 w 4992864"/>
              <a:gd name="connsiteY87" fmla="*/ 4297362 h 6858000"/>
              <a:gd name="connsiteX88" fmla="*/ 4848401 w 4992864"/>
              <a:gd name="connsiteY88" fmla="*/ 4343400 h 6858000"/>
              <a:gd name="connsiteX89" fmla="*/ 4865864 w 4992864"/>
              <a:gd name="connsiteY89" fmla="*/ 4386262 h 6858000"/>
              <a:gd name="connsiteX90" fmla="*/ 4883326 w 4992864"/>
              <a:gd name="connsiteY90" fmla="*/ 4424362 h 6858000"/>
              <a:gd name="connsiteX91" fmla="*/ 4921426 w 4992864"/>
              <a:gd name="connsiteY91" fmla="*/ 4498975 h 6858000"/>
              <a:gd name="connsiteX92" fmla="*/ 4940476 w 4992864"/>
              <a:gd name="connsiteY92" fmla="*/ 4537075 h 6858000"/>
              <a:gd name="connsiteX93" fmla="*/ 4956351 w 4992864"/>
              <a:gd name="connsiteY93" fmla="*/ 4579937 h 6858000"/>
              <a:gd name="connsiteX94" fmla="*/ 4970639 w 4992864"/>
              <a:gd name="connsiteY94" fmla="*/ 4625975 h 6858000"/>
              <a:gd name="connsiteX95" fmla="*/ 4981751 w 4992864"/>
              <a:gd name="connsiteY95" fmla="*/ 4678362 h 6858000"/>
              <a:gd name="connsiteX96" fmla="*/ 4989689 w 4992864"/>
              <a:gd name="connsiteY96" fmla="*/ 4738687 h 6858000"/>
              <a:gd name="connsiteX97" fmla="*/ 4992864 w 4992864"/>
              <a:gd name="connsiteY97" fmla="*/ 4806950 h 6858000"/>
              <a:gd name="connsiteX98" fmla="*/ 4989689 w 4992864"/>
              <a:gd name="connsiteY98" fmla="*/ 4875212 h 6858000"/>
              <a:gd name="connsiteX99" fmla="*/ 4981751 w 4992864"/>
              <a:gd name="connsiteY99" fmla="*/ 4935537 h 6858000"/>
              <a:gd name="connsiteX100" fmla="*/ 4970639 w 4992864"/>
              <a:gd name="connsiteY100" fmla="*/ 4987925 h 6858000"/>
              <a:gd name="connsiteX101" fmla="*/ 4956351 w 4992864"/>
              <a:gd name="connsiteY101" fmla="*/ 5033962 h 6858000"/>
              <a:gd name="connsiteX102" fmla="*/ 4940476 w 4992864"/>
              <a:gd name="connsiteY102" fmla="*/ 5075237 h 6858000"/>
              <a:gd name="connsiteX103" fmla="*/ 4921426 w 4992864"/>
              <a:gd name="connsiteY103" fmla="*/ 5114925 h 6858000"/>
              <a:gd name="connsiteX104" fmla="*/ 4902376 w 4992864"/>
              <a:gd name="connsiteY104" fmla="*/ 5149850 h 6858000"/>
              <a:gd name="connsiteX105" fmla="*/ 4883326 w 4992864"/>
              <a:gd name="connsiteY105" fmla="*/ 5186362 h 6858000"/>
              <a:gd name="connsiteX106" fmla="*/ 4865864 w 4992864"/>
              <a:gd name="connsiteY106" fmla="*/ 5226050 h 6858000"/>
              <a:gd name="connsiteX107" fmla="*/ 4848401 w 4992864"/>
              <a:gd name="connsiteY107" fmla="*/ 5268912 h 6858000"/>
              <a:gd name="connsiteX108" fmla="*/ 4834114 w 4992864"/>
              <a:gd name="connsiteY108" fmla="*/ 5313362 h 6858000"/>
              <a:gd name="connsiteX109" fmla="*/ 4824589 w 4992864"/>
              <a:gd name="connsiteY109" fmla="*/ 5365750 h 6858000"/>
              <a:gd name="connsiteX110" fmla="*/ 4815064 w 4992864"/>
              <a:gd name="connsiteY110" fmla="*/ 5426075 h 6858000"/>
              <a:gd name="connsiteX111" fmla="*/ 4813476 w 4992864"/>
              <a:gd name="connsiteY111" fmla="*/ 5494337 h 6858000"/>
              <a:gd name="connsiteX112" fmla="*/ 4815064 w 4992864"/>
              <a:gd name="connsiteY112" fmla="*/ 5562600 h 6858000"/>
              <a:gd name="connsiteX113" fmla="*/ 4824589 w 4992864"/>
              <a:gd name="connsiteY113" fmla="*/ 5622925 h 6858000"/>
              <a:gd name="connsiteX114" fmla="*/ 4834114 w 4992864"/>
              <a:gd name="connsiteY114" fmla="*/ 5675312 h 6858000"/>
              <a:gd name="connsiteX115" fmla="*/ 4848401 w 4992864"/>
              <a:gd name="connsiteY115" fmla="*/ 5721350 h 6858000"/>
              <a:gd name="connsiteX116" fmla="*/ 4865864 w 4992864"/>
              <a:gd name="connsiteY116" fmla="*/ 5762625 h 6858000"/>
              <a:gd name="connsiteX117" fmla="*/ 4883326 w 4992864"/>
              <a:gd name="connsiteY117" fmla="*/ 5802312 h 6858000"/>
              <a:gd name="connsiteX118" fmla="*/ 4902376 w 4992864"/>
              <a:gd name="connsiteY118" fmla="*/ 5840412 h 6858000"/>
              <a:gd name="connsiteX119" fmla="*/ 4921426 w 4992864"/>
              <a:gd name="connsiteY119" fmla="*/ 5876925 h 6858000"/>
              <a:gd name="connsiteX120" fmla="*/ 4940476 w 4992864"/>
              <a:gd name="connsiteY120" fmla="*/ 5915025 h 6858000"/>
              <a:gd name="connsiteX121" fmla="*/ 4956351 w 4992864"/>
              <a:gd name="connsiteY121" fmla="*/ 5956300 h 6858000"/>
              <a:gd name="connsiteX122" fmla="*/ 4970639 w 4992864"/>
              <a:gd name="connsiteY122" fmla="*/ 6003925 h 6858000"/>
              <a:gd name="connsiteX123" fmla="*/ 4981751 w 4992864"/>
              <a:gd name="connsiteY123" fmla="*/ 6056312 h 6858000"/>
              <a:gd name="connsiteX124" fmla="*/ 4989689 w 4992864"/>
              <a:gd name="connsiteY124" fmla="*/ 6113462 h 6858000"/>
              <a:gd name="connsiteX125" fmla="*/ 4992864 w 4992864"/>
              <a:gd name="connsiteY125" fmla="*/ 6183312 h 6858000"/>
              <a:gd name="connsiteX126" fmla="*/ 4989689 w 4992864"/>
              <a:gd name="connsiteY126" fmla="*/ 6251575 h 6858000"/>
              <a:gd name="connsiteX127" fmla="*/ 4981751 w 4992864"/>
              <a:gd name="connsiteY127" fmla="*/ 6311900 h 6858000"/>
              <a:gd name="connsiteX128" fmla="*/ 4970639 w 4992864"/>
              <a:gd name="connsiteY128" fmla="*/ 6361112 h 6858000"/>
              <a:gd name="connsiteX129" fmla="*/ 4956351 w 4992864"/>
              <a:gd name="connsiteY129" fmla="*/ 6407150 h 6858000"/>
              <a:gd name="connsiteX130" fmla="*/ 4940476 w 4992864"/>
              <a:gd name="connsiteY130" fmla="*/ 6448425 h 6858000"/>
              <a:gd name="connsiteX131" fmla="*/ 4923014 w 4992864"/>
              <a:gd name="connsiteY131" fmla="*/ 6488112 h 6858000"/>
              <a:gd name="connsiteX132" fmla="*/ 4905551 w 4992864"/>
              <a:gd name="connsiteY132" fmla="*/ 6523037 h 6858000"/>
              <a:gd name="connsiteX133" fmla="*/ 4886501 w 4992864"/>
              <a:gd name="connsiteY133" fmla="*/ 6561137 h 6858000"/>
              <a:gd name="connsiteX134" fmla="*/ 4867451 w 4992864"/>
              <a:gd name="connsiteY134" fmla="*/ 6597650 h 6858000"/>
              <a:gd name="connsiteX135" fmla="*/ 4851576 w 4992864"/>
              <a:gd name="connsiteY135" fmla="*/ 6640512 h 6858000"/>
              <a:gd name="connsiteX136" fmla="*/ 4835701 w 4992864"/>
              <a:gd name="connsiteY136" fmla="*/ 6683375 h 6858000"/>
              <a:gd name="connsiteX137" fmla="*/ 4826176 w 4992864"/>
              <a:gd name="connsiteY137" fmla="*/ 6735762 h 6858000"/>
              <a:gd name="connsiteX138" fmla="*/ 4818239 w 4992864"/>
              <a:gd name="connsiteY138" fmla="*/ 6791325 h 6858000"/>
              <a:gd name="connsiteX139" fmla="*/ 4813476 w 4992864"/>
              <a:gd name="connsiteY139" fmla="*/ 6858000 h 6858000"/>
              <a:gd name="connsiteX140" fmla="*/ 0 w 4992864"/>
              <a:gd name="connsiteY14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</a:cxnLst>
            <a:rect l="l" t="t" r="r" b="b"/>
            <a:pathLst>
              <a:path w="4992864" h="6858000">
                <a:moveTo>
                  <a:pt x="0" y="0"/>
                </a:moveTo>
                <a:lnTo>
                  <a:pt x="4813476" y="0"/>
                </a:lnTo>
                <a:lnTo>
                  <a:pt x="4818239" y="66675"/>
                </a:lnTo>
                <a:lnTo>
                  <a:pt x="4826176" y="122237"/>
                </a:lnTo>
                <a:lnTo>
                  <a:pt x="4835701" y="174625"/>
                </a:lnTo>
                <a:lnTo>
                  <a:pt x="4851576" y="217487"/>
                </a:lnTo>
                <a:lnTo>
                  <a:pt x="4867451" y="260350"/>
                </a:lnTo>
                <a:lnTo>
                  <a:pt x="4886501" y="296862"/>
                </a:lnTo>
                <a:lnTo>
                  <a:pt x="4905551" y="334962"/>
                </a:lnTo>
                <a:lnTo>
                  <a:pt x="4923014" y="369887"/>
                </a:lnTo>
                <a:lnTo>
                  <a:pt x="4940476" y="409575"/>
                </a:lnTo>
                <a:lnTo>
                  <a:pt x="4956351" y="450850"/>
                </a:lnTo>
                <a:lnTo>
                  <a:pt x="4970639" y="496887"/>
                </a:lnTo>
                <a:lnTo>
                  <a:pt x="4981751" y="546100"/>
                </a:lnTo>
                <a:lnTo>
                  <a:pt x="4989689" y="606425"/>
                </a:lnTo>
                <a:lnTo>
                  <a:pt x="4992864" y="673100"/>
                </a:lnTo>
                <a:lnTo>
                  <a:pt x="4989689" y="744537"/>
                </a:lnTo>
                <a:lnTo>
                  <a:pt x="4981751" y="801687"/>
                </a:lnTo>
                <a:lnTo>
                  <a:pt x="4970639" y="854075"/>
                </a:lnTo>
                <a:lnTo>
                  <a:pt x="4956351" y="901700"/>
                </a:lnTo>
                <a:lnTo>
                  <a:pt x="4940476" y="942975"/>
                </a:lnTo>
                <a:lnTo>
                  <a:pt x="4921426" y="981075"/>
                </a:lnTo>
                <a:lnTo>
                  <a:pt x="4902376" y="1017587"/>
                </a:lnTo>
                <a:lnTo>
                  <a:pt x="4883326" y="1055687"/>
                </a:lnTo>
                <a:lnTo>
                  <a:pt x="4865864" y="1095375"/>
                </a:lnTo>
                <a:lnTo>
                  <a:pt x="4848401" y="1136650"/>
                </a:lnTo>
                <a:lnTo>
                  <a:pt x="4834114" y="1182687"/>
                </a:lnTo>
                <a:lnTo>
                  <a:pt x="4824589" y="1235075"/>
                </a:lnTo>
                <a:lnTo>
                  <a:pt x="4815064" y="1295400"/>
                </a:lnTo>
                <a:lnTo>
                  <a:pt x="4813476" y="1363662"/>
                </a:lnTo>
                <a:lnTo>
                  <a:pt x="4815064" y="1431925"/>
                </a:lnTo>
                <a:lnTo>
                  <a:pt x="4824589" y="1492250"/>
                </a:lnTo>
                <a:lnTo>
                  <a:pt x="4834114" y="1544637"/>
                </a:lnTo>
                <a:lnTo>
                  <a:pt x="4848401" y="1589087"/>
                </a:lnTo>
                <a:lnTo>
                  <a:pt x="4865864" y="1631950"/>
                </a:lnTo>
                <a:lnTo>
                  <a:pt x="4883326" y="1671637"/>
                </a:lnTo>
                <a:lnTo>
                  <a:pt x="4902376" y="1708150"/>
                </a:lnTo>
                <a:lnTo>
                  <a:pt x="4921426" y="1743075"/>
                </a:lnTo>
                <a:lnTo>
                  <a:pt x="4940476" y="1782762"/>
                </a:lnTo>
                <a:lnTo>
                  <a:pt x="4956351" y="1824037"/>
                </a:lnTo>
                <a:lnTo>
                  <a:pt x="4970639" y="1870075"/>
                </a:lnTo>
                <a:lnTo>
                  <a:pt x="4981751" y="1922462"/>
                </a:lnTo>
                <a:lnTo>
                  <a:pt x="4989689" y="1982787"/>
                </a:lnTo>
                <a:lnTo>
                  <a:pt x="4992864" y="2051050"/>
                </a:lnTo>
                <a:lnTo>
                  <a:pt x="4989689" y="2119312"/>
                </a:lnTo>
                <a:lnTo>
                  <a:pt x="4981751" y="2179637"/>
                </a:lnTo>
                <a:lnTo>
                  <a:pt x="4970639" y="2232025"/>
                </a:lnTo>
                <a:lnTo>
                  <a:pt x="4956351" y="2278062"/>
                </a:lnTo>
                <a:lnTo>
                  <a:pt x="4940476" y="2319337"/>
                </a:lnTo>
                <a:lnTo>
                  <a:pt x="4921426" y="2359025"/>
                </a:lnTo>
                <a:lnTo>
                  <a:pt x="4902376" y="2395537"/>
                </a:lnTo>
                <a:lnTo>
                  <a:pt x="4883326" y="2433637"/>
                </a:lnTo>
                <a:lnTo>
                  <a:pt x="4865864" y="2471737"/>
                </a:lnTo>
                <a:lnTo>
                  <a:pt x="4848401" y="2513012"/>
                </a:lnTo>
                <a:lnTo>
                  <a:pt x="4834114" y="2560637"/>
                </a:lnTo>
                <a:lnTo>
                  <a:pt x="4824589" y="2613025"/>
                </a:lnTo>
                <a:lnTo>
                  <a:pt x="4815064" y="2671762"/>
                </a:lnTo>
                <a:lnTo>
                  <a:pt x="4813476" y="2741612"/>
                </a:lnTo>
                <a:lnTo>
                  <a:pt x="4815064" y="2809875"/>
                </a:lnTo>
                <a:lnTo>
                  <a:pt x="4824589" y="2868612"/>
                </a:lnTo>
                <a:lnTo>
                  <a:pt x="4834114" y="2922587"/>
                </a:lnTo>
                <a:lnTo>
                  <a:pt x="4848401" y="2967037"/>
                </a:lnTo>
                <a:lnTo>
                  <a:pt x="4865864" y="3009900"/>
                </a:lnTo>
                <a:lnTo>
                  <a:pt x="4883326" y="3046412"/>
                </a:lnTo>
                <a:lnTo>
                  <a:pt x="4902376" y="3084512"/>
                </a:lnTo>
                <a:lnTo>
                  <a:pt x="4921426" y="3121025"/>
                </a:lnTo>
                <a:lnTo>
                  <a:pt x="4940476" y="3160712"/>
                </a:lnTo>
                <a:lnTo>
                  <a:pt x="4956351" y="3201987"/>
                </a:lnTo>
                <a:lnTo>
                  <a:pt x="4970639" y="3248025"/>
                </a:lnTo>
                <a:lnTo>
                  <a:pt x="4981751" y="3300412"/>
                </a:lnTo>
                <a:lnTo>
                  <a:pt x="4989689" y="3360737"/>
                </a:lnTo>
                <a:lnTo>
                  <a:pt x="4992864" y="3427412"/>
                </a:lnTo>
                <a:lnTo>
                  <a:pt x="4989689" y="3497262"/>
                </a:lnTo>
                <a:lnTo>
                  <a:pt x="4981751" y="3557587"/>
                </a:lnTo>
                <a:lnTo>
                  <a:pt x="4970639" y="3609975"/>
                </a:lnTo>
                <a:lnTo>
                  <a:pt x="4956351" y="3656012"/>
                </a:lnTo>
                <a:lnTo>
                  <a:pt x="4940476" y="3697287"/>
                </a:lnTo>
                <a:lnTo>
                  <a:pt x="4921426" y="3736975"/>
                </a:lnTo>
                <a:lnTo>
                  <a:pt x="4883326" y="3811587"/>
                </a:lnTo>
                <a:lnTo>
                  <a:pt x="4865864" y="3848100"/>
                </a:lnTo>
                <a:lnTo>
                  <a:pt x="4848401" y="3890962"/>
                </a:lnTo>
                <a:lnTo>
                  <a:pt x="4834114" y="3935412"/>
                </a:lnTo>
                <a:lnTo>
                  <a:pt x="4824589" y="3987800"/>
                </a:lnTo>
                <a:lnTo>
                  <a:pt x="4815064" y="4048125"/>
                </a:lnTo>
                <a:lnTo>
                  <a:pt x="4813476" y="4116387"/>
                </a:lnTo>
                <a:lnTo>
                  <a:pt x="4815064" y="4186237"/>
                </a:lnTo>
                <a:lnTo>
                  <a:pt x="4824589" y="4244975"/>
                </a:lnTo>
                <a:lnTo>
                  <a:pt x="4834114" y="4297362"/>
                </a:lnTo>
                <a:lnTo>
                  <a:pt x="4848401" y="4343400"/>
                </a:lnTo>
                <a:lnTo>
                  <a:pt x="4865864" y="4386262"/>
                </a:lnTo>
                <a:lnTo>
                  <a:pt x="4883326" y="4424362"/>
                </a:lnTo>
                <a:lnTo>
                  <a:pt x="4921426" y="4498975"/>
                </a:lnTo>
                <a:lnTo>
                  <a:pt x="4940476" y="4537075"/>
                </a:lnTo>
                <a:lnTo>
                  <a:pt x="4956351" y="4579937"/>
                </a:lnTo>
                <a:lnTo>
                  <a:pt x="4970639" y="4625975"/>
                </a:lnTo>
                <a:lnTo>
                  <a:pt x="4981751" y="4678362"/>
                </a:lnTo>
                <a:lnTo>
                  <a:pt x="4989689" y="4738687"/>
                </a:lnTo>
                <a:lnTo>
                  <a:pt x="4992864" y="4806950"/>
                </a:lnTo>
                <a:lnTo>
                  <a:pt x="4989689" y="4875212"/>
                </a:lnTo>
                <a:lnTo>
                  <a:pt x="4981751" y="4935537"/>
                </a:lnTo>
                <a:lnTo>
                  <a:pt x="4970639" y="4987925"/>
                </a:lnTo>
                <a:lnTo>
                  <a:pt x="4956351" y="5033962"/>
                </a:lnTo>
                <a:lnTo>
                  <a:pt x="4940476" y="5075237"/>
                </a:lnTo>
                <a:lnTo>
                  <a:pt x="4921426" y="5114925"/>
                </a:lnTo>
                <a:lnTo>
                  <a:pt x="4902376" y="5149850"/>
                </a:lnTo>
                <a:lnTo>
                  <a:pt x="4883326" y="5186362"/>
                </a:lnTo>
                <a:lnTo>
                  <a:pt x="4865864" y="5226050"/>
                </a:lnTo>
                <a:lnTo>
                  <a:pt x="4848401" y="5268912"/>
                </a:lnTo>
                <a:lnTo>
                  <a:pt x="4834114" y="5313362"/>
                </a:lnTo>
                <a:lnTo>
                  <a:pt x="4824589" y="5365750"/>
                </a:lnTo>
                <a:lnTo>
                  <a:pt x="4815064" y="5426075"/>
                </a:lnTo>
                <a:lnTo>
                  <a:pt x="4813476" y="5494337"/>
                </a:lnTo>
                <a:lnTo>
                  <a:pt x="4815064" y="5562600"/>
                </a:lnTo>
                <a:lnTo>
                  <a:pt x="4824589" y="5622925"/>
                </a:lnTo>
                <a:lnTo>
                  <a:pt x="4834114" y="5675312"/>
                </a:lnTo>
                <a:lnTo>
                  <a:pt x="4848401" y="5721350"/>
                </a:lnTo>
                <a:lnTo>
                  <a:pt x="4865864" y="5762625"/>
                </a:lnTo>
                <a:lnTo>
                  <a:pt x="4883326" y="5802312"/>
                </a:lnTo>
                <a:lnTo>
                  <a:pt x="4902376" y="5840412"/>
                </a:lnTo>
                <a:lnTo>
                  <a:pt x="4921426" y="5876925"/>
                </a:lnTo>
                <a:lnTo>
                  <a:pt x="4940476" y="5915025"/>
                </a:lnTo>
                <a:lnTo>
                  <a:pt x="4956351" y="5956300"/>
                </a:lnTo>
                <a:lnTo>
                  <a:pt x="4970639" y="6003925"/>
                </a:lnTo>
                <a:lnTo>
                  <a:pt x="4981751" y="6056312"/>
                </a:lnTo>
                <a:lnTo>
                  <a:pt x="4989689" y="6113462"/>
                </a:lnTo>
                <a:lnTo>
                  <a:pt x="4992864" y="6183312"/>
                </a:lnTo>
                <a:lnTo>
                  <a:pt x="4989689" y="6251575"/>
                </a:lnTo>
                <a:lnTo>
                  <a:pt x="4981751" y="6311900"/>
                </a:lnTo>
                <a:lnTo>
                  <a:pt x="4970639" y="6361112"/>
                </a:lnTo>
                <a:lnTo>
                  <a:pt x="4956351" y="6407150"/>
                </a:lnTo>
                <a:lnTo>
                  <a:pt x="4940476" y="6448425"/>
                </a:lnTo>
                <a:lnTo>
                  <a:pt x="4923014" y="6488112"/>
                </a:lnTo>
                <a:lnTo>
                  <a:pt x="4905551" y="6523037"/>
                </a:lnTo>
                <a:lnTo>
                  <a:pt x="4886501" y="6561137"/>
                </a:lnTo>
                <a:lnTo>
                  <a:pt x="4867451" y="6597650"/>
                </a:lnTo>
                <a:lnTo>
                  <a:pt x="4851576" y="6640512"/>
                </a:lnTo>
                <a:lnTo>
                  <a:pt x="4835701" y="6683375"/>
                </a:lnTo>
                <a:lnTo>
                  <a:pt x="4826176" y="6735762"/>
                </a:lnTo>
                <a:lnTo>
                  <a:pt x="4818239" y="6791325"/>
                </a:lnTo>
                <a:lnTo>
                  <a:pt x="4813476" y="6858000"/>
                </a:lnTo>
                <a:lnTo>
                  <a:pt x="0" y="6858000"/>
                </a:lnTo>
                <a:close/>
              </a:path>
            </a:pathLst>
          </a:custGeom>
          <a:ln w="0">
            <a:noFill/>
            <a:prstDash val="solid"/>
            <a:round/>
            <a:headEnd/>
            <a:tailEnd/>
          </a:ln>
        </p:spPr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7530DDD2-B230-41C4-8605-2830E25DF8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82108" y="2420888"/>
            <a:ext cx="3967341" cy="265811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9370771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AAF19E-0FA7-4759-82FF-3230E86624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oefenen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FB1C418-76AD-4B36-BF7B-AB0729F513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5504" y="1344941"/>
            <a:ext cx="7633742" cy="3593591"/>
          </a:xfrm>
        </p:spPr>
        <p:txBody>
          <a:bodyPr/>
          <a:lstStyle/>
          <a:p>
            <a:pPr marL="0" indent="0">
              <a:buNone/>
            </a:pPr>
            <a:r>
              <a:rPr lang="nl-NL" dirty="0"/>
              <a:t>De heer </a:t>
            </a:r>
            <a:r>
              <a:rPr lang="nl-NL" dirty="0" err="1"/>
              <a:t>Edding</a:t>
            </a:r>
            <a:r>
              <a:rPr lang="nl-NL" dirty="0"/>
              <a:t> is tijdens zijn ziekbed veel afgevallen. Volgens de </a:t>
            </a:r>
            <a:r>
              <a:rPr lang="nl-NL" dirty="0" err="1"/>
              <a:t>dietiste</a:t>
            </a:r>
            <a:r>
              <a:rPr lang="nl-NL" dirty="0"/>
              <a:t> is zijn BMI nu nog maar 15 bij een lengte van 1,85.</a:t>
            </a:r>
          </a:p>
          <a:p>
            <a:endParaRPr lang="nl-NL" dirty="0"/>
          </a:p>
          <a:p>
            <a:pPr marL="0" indent="0">
              <a:buNone/>
            </a:pPr>
            <a:r>
              <a:rPr lang="nl-NL" dirty="0"/>
              <a:t>Hoeveel moet hij minimaal aankomen om op een BMI-Waarde te komen die gezond te noemen is? </a:t>
            </a:r>
          </a:p>
        </p:txBody>
      </p:sp>
      <p:graphicFrame>
        <p:nvGraphicFramePr>
          <p:cNvPr id="6" name="Tabel 6">
            <a:extLst>
              <a:ext uri="{FF2B5EF4-FFF2-40B4-BE49-F238E27FC236}">
                <a16:creationId xmlns:a16="http://schemas.microsoft.com/office/drawing/2014/main" id="{D74F6EFE-71A1-4FCA-9AB3-6D1C0AC559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7375378"/>
              </p:ext>
            </p:extLst>
          </p:nvPr>
        </p:nvGraphicFramePr>
        <p:xfrm>
          <a:off x="964271" y="5552017"/>
          <a:ext cx="6096000" cy="502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40772548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18,5 x 1,85</a:t>
                      </a:r>
                      <a:r>
                        <a:rPr lang="nl-NL" baseline="30000" dirty="0"/>
                        <a:t>2     </a:t>
                      </a:r>
                      <a:r>
                        <a:rPr lang="nl-NL" dirty="0"/>
                        <a:t>= </a:t>
                      </a:r>
                      <a:r>
                        <a:rPr lang="nl-NL" dirty="0">
                          <a:solidFill>
                            <a:srgbClr val="FF0000"/>
                          </a:solidFill>
                        </a:rPr>
                        <a:t>63,3 kg </a:t>
                      </a:r>
                    </a:p>
                    <a:p>
                      <a:r>
                        <a:rPr lang="nl-NL" dirty="0"/>
                        <a:t>18,5 x (1,85 x 1,85)  = </a:t>
                      </a:r>
                      <a:r>
                        <a:rPr lang="nl-NL" dirty="0">
                          <a:solidFill>
                            <a:srgbClr val="FF0000"/>
                          </a:solidFill>
                        </a:rPr>
                        <a:t>63,3 kg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8541111"/>
                  </a:ext>
                </a:extLst>
              </a:tr>
            </a:tbl>
          </a:graphicData>
        </a:graphic>
      </p:graphicFrame>
      <p:graphicFrame>
        <p:nvGraphicFramePr>
          <p:cNvPr id="8" name="Tabel 6">
            <a:extLst>
              <a:ext uri="{FF2B5EF4-FFF2-40B4-BE49-F238E27FC236}">
                <a16:creationId xmlns:a16="http://schemas.microsoft.com/office/drawing/2014/main" id="{CCDF16CA-5743-4EBC-AFB0-A3EB4DA892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9295673"/>
              </p:ext>
            </p:extLst>
          </p:nvPr>
        </p:nvGraphicFramePr>
        <p:xfrm>
          <a:off x="805504" y="6239041"/>
          <a:ext cx="6096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40772548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3. Hij weegt nu 51,3 kg. Dus 63,3 kg – 51,3 kg = </a:t>
                      </a:r>
                      <a:r>
                        <a:rPr lang="nl-NL" dirty="0">
                          <a:solidFill>
                            <a:srgbClr val="FF0000"/>
                          </a:solidFill>
                        </a:rPr>
                        <a:t>12 kg aankomen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8541111"/>
                  </a:ext>
                </a:extLst>
              </a:tr>
            </a:tbl>
          </a:graphicData>
        </a:graphic>
      </p:graphicFrame>
      <p:graphicFrame>
        <p:nvGraphicFramePr>
          <p:cNvPr id="7" name="Tabel 8">
            <a:extLst>
              <a:ext uri="{FF2B5EF4-FFF2-40B4-BE49-F238E27FC236}">
                <a16:creationId xmlns:a16="http://schemas.microsoft.com/office/drawing/2014/main" id="{A37AE292-EF20-4ACE-AA07-24A27F8A7D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4902701"/>
              </p:ext>
            </p:extLst>
          </p:nvPr>
        </p:nvGraphicFramePr>
        <p:xfrm>
          <a:off x="938758" y="3375585"/>
          <a:ext cx="6096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22824093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1. Je moet eerst weten welke BMI-waarde ‘gezond’ is </a:t>
                      </a:r>
                      <a:r>
                        <a:rPr lang="nl-NL" dirty="0">
                          <a:sym typeface="Wingdings" panose="05000000000000000000" pitchFamily="2" charset="2"/>
                        </a:rPr>
                        <a:t> 18,5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1884715"/>
                  </a:ext>
                </a:extLst>
              </a:tr>
            </a:tbl>
          </a:graphicData>
        </a:graphic>
      </p:graphicFrame>
      <p:graphicFrame>
        <p:nvGraphicFramePr>
          <p:cNvPr id="10" name="Tabel 10">
            <a:extLst>
              <a:ext uri="{FF2B5EF4-FFF2-40B4-BE49-F238E27FC236}">
                <a16:creationId xmlns:a16="http://schemas.microsoft.com/office/drawing/2014/main" id="{427CCCF0-82BA-4F41-84BC-4C9F757F7F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6230208"/>
              </p:ext>
            </p:extLst>
          </p:nvPr>
        </p:nvGraphicFramePr>
        <p:xfrm>
          <a:off x="938758" y="3858976"/>
          <a:ext cx="6096000" cy="502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26493732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2. We weten zijn lengte, nu kun je dus uitrekenen hoe zwaar hij is als hij een </a:t>
                      </a:r>
                      <a:r>
                        <a:rPr lang="nl-NL" dirty="0" err="1"/>
                        <a:t>bmi</a:t>
                      </a:r>
                      <a:r>
                        <a:rPr lang="nl-NL" dirty="0"/>
                        <a:t> van 18,5 heeft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6389472"/>
                  </a:ext>
                </a:extLst>
              </a:tr>
            </a:tbl>
          </a:graphicData>
        </a:graphic>
      </p:graphicFrame>
      <p:pic>
        <p:nvPicPr>
          <p:cNvPr id="12" name="Afbeelding 11">
            <a:extLst>
              <a:ext uri="{FF2B5EF4-FFF2-40B4-BE49-F238E27FC236}">
                <a16:creationId xmlns:a16="http://schemas.microsoft.com/office/drawing/2014/main" id="{9CA95FBE-015B-4CA4-A98D-8CF9E5E391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127" y="4452757"/>
            <a:ext cx="3905250" cy="9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91719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Aan</a:t>
            </a:r>
            <a:r>
              <a:rPr lang="en-US" dirty="0"/>
              <a:t> de slag!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Hoofdstuk</a:t>
            </a:r>
            <a:r>
              <a:rPr lang="en-US" dirty="0"/>
              <a:t> BMI:  </a:t>
            </a:r>
            <a:r>
              <a:rPr lang="en-US" dirty="0" err="1"/>
              <a:t>maken</a:t>
            </a:r>
            <a:r>
              <a:rPr lang="en-US" dirty="0"/>
              <a:t> 1 t/m 10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113188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21A442-479D-476F-83BE-59D3C2B7F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Terugblik eenheden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A296AEA-47EB-4D01-BC2E-84408BBF0E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Wat waren de ezelbruggetjes ook alweer?</a:t>
            </a:r>
          </a:p>
        </p:txBody>
      </p:sp>
      <p:pic>
        <p:nvPicPr>
          <p:cNvPr id="1033" name="Afbeelding 1" descr="image001">
            <a:extLst>
              <a:ext uri="{FF2B5EF4-FFF2-40B4-BE49-F238E27FC236}">
                <a16:creationId xmlns:a16="http://schemas.microsoft.com/office/drawing/2014/main" id="{86D8E7D3-0EFD-45BA-A19D-D25B499927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973183"/>
            <a:ext cx="4270711" cy="3312368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pic>
        <p:nvPicPr>
          <p:cNvPr id="4" name="Afbeelding 3">
            <a:extLst>
              <a:ext uri="{FF2B5EF4-FFF2-40B4-BE49-F238E27FC236}">
                <a16:creationId xmlns:a16="http://schemas.microsoft.com/office/drawing/2014/main" id="{66A038CE-3764-4DCE-B373-D9B8F89D60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3237" y="3336803"/>
            <a:ext cx="3457575" cy="1609725"/>
          </a:xfrm>
          <a:prstGeom prst="rect">
            <a:avLst/>
          </a:prstGeom>
        </p:spPr>
      </p:pic>
      <p:pic>
        <p:nvPicPr>
          <p:cNvPr id="5" name="Afbeelding 4">
            <a:extLst>
              <a:ext uri="{FF2B5EF4-FFF2-40B4-BE49-F238E27FC236}">
                <a16:creationId xmlns:a16="http://schemas.microsoft.com/office/drawing/2014/main" id="{BA1DF3B3-E884-4976-8394-F19CC42EF86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53712" y="4912762"/>
            <a:ext cx="3467100" cy="1381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7277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9F15C2C-3A45-4987-89EB-5123994701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antwoorden</a:t>
            </a:r>
          </a:p>
        </p:txBody>
      </p:sp>
      <p:pic>
        <p:nvPicPr>
          <p:cNvPr id="4" name="Afbeelding 2" descr="image002">
            <a:extLst>
              <a:ext uri="{FF2B5EF4-FFF2-40B4-BE49-F238E27FC236}">
                <a16:creationId xmlns:a16="http://schemas.microsoft.com/office/drawing/2014/main" id="{BE05B57A-349E-4386-9FD6-3D8F2AD680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046831"/>
            <a:ext cx="4423505" cy="3312368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pic>
        <p:nvPicPr>
          <p:cNvPr id="5" name="Afbeelding 4">
            <a:extLst>
              <a:ext uri="{FF2B5EF4-FFF2-40B4-BE49-F238E27FC236}">
                <a16:creationId xmlns:a16="http://schemas.microsoft.com/office/drawing/2014/main" id="{C36426F1-61B3-4F6E-9F24-C3F9AB1694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4048" y="2046831"/>
            <a:ext cx="3648075" cy="1352550"/>
          </a:xfrm>
          <a:prstGeom prst="rect">
            <a:avLst/>
          </a:prstGeom>
        </p:spPr>
      </p:pic>
      <p:pic>
        <p:nvPicPr>
          <p:cNvPr id="6" name="Afbeelding 5">
            <a:extLst>
              <a:ext uri="{FF2B5EF4-FFF2-40B4-BE49-F238E27FC236}">
                <a16:creationId xmlns:a16="http://schemas.microsoft.com/office/drawing/2014/main" id="{162EF657-6E9A-4420-9E53-06955321487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04048" y="3356992"/>
            <a:ext cx="3648075" cy="2026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7402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Body Mass Index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938758" y="1503264"/>
            <a:ext cx="8503920" cy="19442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Formule</a:t>
            </a:r>
            <a:r>
              <a:rPr lang="en-US" dirty="0"/>
              <a:t> </a:t>
            </a:r>
            <a:r>
              <a:rPr lang="en-US" dirty="0" err="1"/>
              <a:t>voor</a:t>
            </a:r>
            <a:r>
              <a:rPr lang="en-US" dirty="0"/>
              <a:t> de </a:t>
            </a:r>
            <a:r>
              <a:rPr lang="en-US" dirty="0" err="1"/>
              <a:t>berekening</a:t>
            </a:r>
            <a:r>
              <a:rPr lang="en-US" dirty="0"/>
              <a:t> van het BMI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sym typeface="Wingdings" pitchFamily="2" charset="2"/>
            </a:endParaRPr>
          </a:p>
          <a:p>
            <a:pPr marL="0" indent="0">
              <a:buNone/>
            </a:pP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638" y="1938320"/>
            <a:ext cx="7118724" cy="973063"/>
          </a:xfrm>
          <a:prstGeom prst="rect">
            <a:avLst/>
          </a:prstGeom>
        </p:spPr>
      </p:pic>
      <p:sp>
        <p:nvSpPr>
          <p:cNvPr id="5" name="Vierkante haken 4">
            <a:extLst>
              <a:ext uri="{FF2B5EF4-FFF2-40B4-BE49-F238E27FC236}">
                <a16:creationId xmlns:a16="http://schemas.microsoft.com/office/drawing/2014/main" id="{E338DA6B-5995-4791-85F5-13418A8D9FA1}"/>
              </a:ext>
            </a:extLst>
          </p:cNvPr>
          <p:cNvSpPr/>
          <p:nvPr/>
        </p:nvSpPr>
        <p:spPr>
          <a:xfrm>
            <a:off x="1979712" y="2562049"/>
            <a:ext cx="3384376" cy="324991"/>
          </a:xfrm>
          <a:prstGeom prst="bracketPair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Rechthoek 5">
            <a:extLst>
              <a:ext uri="{FF2B5EF4-FFF2-40B4-BE49-F238E27FC236}">
                <a16:creationId xmlns:a16="http://schemas.microsoft.com/office/drawing/2014/main" id="{75FAC2D7-CA48-41CC-A9AF-0110FAC72D01}"/>
              </a:ext>
            </a:extLst>
          </p:cNvPr>
          <p:cNvSpPr/>
          <p:nvPr/>
        </p:nvSpPr>
        <p:spPr>
          <a:xfrm>
            <a:off x="755576" y="3791597"/>
            <a:ext cx="5179029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/>
              <a:t>Uitkomst</a:t>
            </a:r>
            <a:r>
              <a:rPr lang="en-US" dirty="0"/>
              <a:t>:</a:t>
            </a:r>
          </a:p>
          <a:p>
            <a:endParaRPr lang="en-US" dirty="0"/>
          </a:p>
          <a:p>
            <a:r>
              <a:rPr lang="en-US" dirty="0"/>
              <a:t>&lt; 18,5  </a:t>
            </a:r>
            <a:r>
              <a:rPr lang="en-US" dirty="0">
                <a:sym typeface="Wingdings" pitchFamily="2" charset="2"/>
              </a:rPr>
              <a:t> te </a:t>
            </a:r>
            <a:r>
              <a:rPr lang="en-US" dirty="0" err="1">
                <a:sym typeface="Wingdings" pitchFamily="2" charset="2"/>
              </a:rPr>
              <a:t>licht</a:t>
            </a:r>
            <a:endParaRPr lang="en-US" dirty="0">
              <a:sym typeface="Wingdings" pitchFamily="2" charset="2"/>
            </a:endParaRPr>
          </a:p>
          <a:p>
            <a:r>
              <a:rPr lang="en-US" dirty="0">
                <a:sym typeface="Wingdings" pitchFamily="2" charset="2"/>
              </a:rPr>
              <a:t>18,5 – 24,9 /25,0  </a:t>
            </a:r>
            <a:r>
              <a:rPr lang="en-US" dirty="0" err="1">
                <a:sym typeface="Wingdings" pitchFamily="2" charset="2"/>
              </a:rPr>
              <a:t>gezond</a:t>
            </a:r>
            <a:endParaRPr lang="en-US" dirty="0">
              <a:sym typeface="Wingdings" pitchFamily="2" charset="2"/>
            </a:endParaRPr>
          </a:p>
          <a:p>
            <a:r>
              <a:rPr lang="en-US" dirty="0">
                <a:sym typeface="Wingdings" pitchFamily="2" charset="2"/>
              </a:rPr>
              <a:t>25 – 29,9 / 30,0  te </a:t>
            </a:r>
            <a:r>
              <a:rPr lang="en-US" dirty="0" err="1">
                <a:sym typeface="Wingdings" pitchFamily="2" charset="2"/>
              </a:rPr>
              <a:t>zwaar</a:t>
            </a:r>
            <a:endParaRPr lang="en-US" dirty="0">
              <a:sym typeface="Wingdings" pitchFamily="2" charset="2"/>
            </a:endParaRPr>
          </a:p>
          <a:p>
            <a:r>
              <a:rPr lang="en-US" dirty="0">
                <a:sym typeface="Wingdings" pitchFamily="2" charset="2"/>
              </a:rPr>
              <a:t>&gt; 30  </a:t>
            </a:r>
            <a:r>
              <a:rPr lang="en-US" dirty="0" err="1">
                <a:sym typeface="Wingdings" pitchFamily="2" charset="2"/>
              </a:rPr>
              <a:t>veel</a:t>
            </a:r>
            <a:r>
              <a:rPr lang="en-US" dirty="0">
                <a:sym typeface="Wingdings" pitchFamily="2" charset="2"/>
              </a:rPr>
              <a:t> te </a:t>
            </a:r>
            <a:r>
              <a:rPr lang="en-US" dirty="0" err="1">
                <a:sym typeface="Wingdings" pitchFamily="2" charset="2"/>
              </a:rPr>
              <a:t>zwaar</a:t>
            </a:r>
            <a:r>
              <a:rPr lang="en-US" dirty="0">
                <a:sym typeface="Wingdings" pitchFamily="2" charset="2"/>
              </a:rPr>
              <a:t> (</a:t>
            </a:r>
            <a:r>
              <a:rPr lang="en-US" dirty="0" err="1">
                <a:sym typeface="Wingdings" pitchFamily="2" charset="2"/>
              </a:rPr>
              <a:t>obesitas</a:t>
            </a:r>
            <a:r>
              <a:rPr lang="en-US" dirty="0">
                <a:sym typeface="Wingdings" pitchFamily="2" charset="2"/>
              </a:rPr>
              <a:t>)</a:t>
            </a:r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B5A48430-91F2-4424-9A89-772F0CF50E2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99362" y="3284984"/>
            <a:ext cx="4475474" cy="299702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168911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err="1"/>
              <a:t>Opdracht</a:t>
            </a:r>
            <a:r>
              <a:rPr lang="en-US" sz="2800" dirty="0"/>
              <a:t> 1</a:t>
            </a:r>
            <a:endParaRPr lang="nl-NL" sz="28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938758" y="836712"/>
            <a:ext cx="7633742" cy="5904656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De </a:t>
            </a:r>
            <a:r>
              <a:rPr lang="en-US" dirty="0" err="1"/>
              <a:t>heer</a:t>
            </a:r>
            <a:r>
              <a:rPr lang="en-US" dirty="0"/>
              <a:t> </a:t>
            </a:r>
            <a:r>
              <a:rPr lang="en-US" dirty="0" err="1"/>
              <a:t>Spigt</a:t>
            </a:r>
            <a:r>
              <a:rPr lang="en-US" dirty="0"/>
              <a:t> </a:t>
            </a:r>
            <a:r>
              <a:rPr lang="en-US" dirty="0" err="1"/>
              <a:t>heeft</a:t>
            </a:r>
            <a:r>
              <a:rPr lang="en-US" dirty="0"/>
              <a:t> </a:t>
            </a:r>
            <a:r>
              <a:rPr lang="en-US" dirty="0" err="1"/>
              <a:t>slokdarmkanker</a:t>
            </a:r>
            <a:r>
              <a:rPr lang="en-US" dirty="0"/>
              <a:t>. </a:t>
            </a:r>
            <a:r>
              <a:rPr lang="en-US" dirty="0" err="1"/>
              <a:t>Als</a:t>
            </a:r>
            <a:r>
              <a:rPr lang="en-US" dirty="0"/>
              <a:t> </a:t>
            </a:r>
            <a:r>
              <a:rPr lang="en-US" dirty="0" err="1"/>
              <a:t>gevolg</a:t>
            </a:r>
            <a:r>
              <a:rPr lang="en-US" dirty="0"/>
              <a:t> van </a:t>
            </a:r>
            <a:r>
              <a:rPr lang="en-US" dirty="0" err="1"/>
              <a:t>zijn</a:t>
            </a:r>
            <a:r>
              <a:rPr lang="en-US" dirty="0"/>
              <a:t> </a:t>
            </a:r>
            <a:r>
              <a:rPr lang="en-US" dirty="0" err="1"/>
              <a:t>ziekte</a:t>
            </a:r>
            <a:r>
              <a:rPr lang="en-US" dirty="0"/>
              <a:t> en </a:t>
            </a:r>
            <a:r>
              <a:rPr lang="en-US" dirty="0" err="1"/>
              <a:t>slikproblemen</a:t>
            </a:r>
            <a:r>
              <a:rPr lang="en-US" dirty="0"/>
              <a:t> is </a:t>
            </a:r>
            <a:r>
              <a:rPr lang="en-US" dirty="0" err="1"/>
              <a:t>hij</a:t>
            </a:r>
            <a:r>
              <a:rPr lang="en-US" dirty="0"/>
              <a:t> </a:t>
            </a:r>
            <a:r>
              <a:rPr lang="en-US" dirty="0" err="1"/>
              <a:t>meer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30 kilo </a:t>
            </a:r>
            <a:r>
              <a:rPr lang="en-US" dirty="0" err="1"/>
              <a:t>afgevallen</a:t>
            </a:r>
            <a:r>
              <a:rPr lang="en-US" dirty="0"/>
              <a:t>. </a:t>
            </a:r>
            <a:r>
              <a:rPr lang="en-US" dirty="0" err="1"/>
              <a:t>Volgens</a:t>
            </a:r>
            <a:r>
              <a:rPr lang="en-US" dirty="0"/>
              <a:t> de </a:t>
            </a:r>
            <a:r>
              <a:rPr lang="en-US" dirty="0" err="1"/>
              <a:t>diëtiste</a:t>
            </a:r>
            <a:r>
              <a:rPr lang="en-US" dirty="0"/>
              <a:t> is </a:t>
            </a:r>
            <a:r>
              <a:rPr lang="en-US" dirty="0" err="1"/>
              <a:t>hij</a:t>
            </a:r>
            <a:r>
              <a:rPr lang="en-US" dirty="0"/>
              <a:t> </a:t>
            </a:r>
            <a:r>
              <a:rPr lang="en-US" dirty="0" err="1"/>
              <a:t>bij</a:t>
            </a:r>
            <a:r>
              <a:rPr lang="en-US" dirty="0"/>
              <a:t> </a:t>
            </a:r>
            <a:r>
              <a:rPr lang="en-US" dirty="0" err="1"/>
              <a:t>zijn</a:t>
            </a:r>
            <a:r>
              <a:rPr lang="en-US" dirty="0"/>
              <a:t> </a:t>
            </a:r>
            <a:r>
              <a:rPr lang="en-US" dirty="0" err="1"/>
              <a:t>lengte</a:t>
            </a:r>
            <a:r>
              <a:rPr lang="en-US" dirty="0"/>
              <a:t> van 1,95 m </a:t>
            </a:r>
            <a:r>
              <a:rPr lang="en-US" dirty="0" err="1"/>
              <a:t>zeker</a:t>
            </a:r>
            <a:r>
              <a:rPr lang="en-US" dirty="0"/>
              <a:t> 15 kilo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licht</a:t>
            </a:r>
            <a:r>
              <a:rPr lang="en-US" dirty="0"/>
              <a:t>. </a:t>
            </a:r>
            <a:r>
              <a:rPr lang="en-US" dirty="0" err="1"/>
              <a:t>Hij</a:t>
            </a:r>
            <a:r>
              <a:rPr lang="en-US" dirty="0"/>
              <a:t> </a:t>
            </a:r>
            <a:r>
              <a:rPr lang="en-US" dirty="0" err="1"/>
              <a:t>weegt</a:t>
            </a:r>
            <a:r>
              <a:rPr lang="en-US" dirty="0"/>
              <a:t> nu 63 kilo.</a:t>
            </a:r>
          </a:p>
          <a:p>
            <a:pPr marL="514350" indent="-514350">
              <a:buAutoNum type="alphaLcPeriod"/>
            </a:pPr>
            <a:r>
              <a:rPr lang="en-US" dirty="0" err="1"/>
              <a:t>Bereken</a:t>
            </a:r>
            <a:r>
              <a:rPr lang="en-US" dirty="0"/>
              <a:t> </a:t>
            </a:r>
            <a:r>
              <a:rPr lang="en-US" dirty="0" err="1"/>
              <a:t>zijn</a:t>
            </a:r>
            <a:r>
              <a:rPr lang="en-US" dirty="0"/>
              <a:t> </a:t>
            </a:r>
            <a:r>
              <a:rPr lang="en-US" dirty="0" err="1"/>
              <a:t>oude</a:t>
            </a:r>
            <a:r>
              <a:rPr lang="en-US" dirty="0"/>
              <a:t> BMI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b. </a:t>
            </a:r>
            <a:r>
              <a:rPr lang="en-US" dirty="0" err="1"/>
              <a:t>Bereken</a:t>
            </a:r>
            <a:r>
              <a:rPr lang="en-US" dirty="0"/>
              <a:t> </a:t>
            </a:r>
            <a:r>
              <a:rPr lang="en-US" dirty="0" err="1"/>
              <a:t>zijn</a:t>
            </a:r>
            <a:r>
              <a:rPr lang="en-US" dirty="0"/>
              <a:t> </a:t>
            </a:r>
            <a:r>
              <a:rPr lang="en-US" dirty="0" err="1"/>
              <a:t>huidige</a:t>
            </a:r>
            <a:r>
              <a:rPr lang="en-US" dirty="0"/>
              <a:t> BMI</a:t>
            </a:r>
            <a:br>
              <a:rPr lang="en-US" dirty="0"/>
            </a:b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c. </a:t>
            </a:r>
            <a:r>
              <a:rPr lang="en-US" dirty="0" err="1"/>
              <a:t>Welke</a:t>
            </a:r>
            <a:r>
              <a:rPr lang="en-US" dirty="0"/>
              <a:t> BMI is </a:t>
            </a:r>
            <a:r>
              <a:rPr lang="en-US" dirty="0" err="1"/>
              <a:t>volgens</a:t>
            </a:r>
            <a:r>
              <a:rPr lang="en-US" dirty="0"/>
              <a:t> de </a:t>
            </a:r>
            <a:r>
              <a:rPr lang="en-US" dirty="0" err="1"/>
              <a:t>diëtiste</a:t>
            </a:r>
            <a:r>
              <a:rPr lang="en-US" dirty="0"/>
              <a:t> </a:t>
            </a:r>
            <a:r>
              <a:rPr lang="en-US" dirty="0" err="1"/>
              <a:t>minimaal</a:t>
            </a:r>
            <a:r>
              <a:rPr lang="en-US" dirty="0"/>
              <a:t> </a:t>
            </a:r>
            <a:r>
              <a:rPr lang="en-US" dirty="0" err="1"/>
              <a:t>gewenst</a:t>
            </a:r>
            <a:r>
              <a:rPr lang="en-US" dirty="0"/>
              <a:t>?</a:t>
            </a:r>
            <a:endParaRPr lang="nl-NL" dirty="0"/>
          </a:p>
        </p:txBody>
      </p:sp>
      <p:graphicFrame>
        <p:nvGraphicFramePr>
          <p:cNvPr id="4" name="Tabel 4">
            <a:extLst>
              <a:ext uri="{FF2B5EF4-FFF2-40B4-BE49-F238E27FC236}">
                <a16:creationId xmlns:a16="http://schemas.microsoft.com/office/drawing/2014/main" id="{2B85DC81-E39E-4869-B41B-3348B37CF2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9447199"/>
              </p:ext>
            </p:extLst>
          </p:nvPr>
        </p:nvGraphicFramePr>
        <p:xfrm>
          <a:off x="1043608" y="2333530"/>
          <a:ext cx="6096000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43801934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 err="1"/>
                        <a:t>Hij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weegt</a:t>
                      </a:r>
                      <a:r>
                        <a:rPr lang="en-US" sz="1600" dirty="0"/>
                        <a:t> nu 63 kilo. 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600" dirty="0" err="1"/>
                        <a:t>Dus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hij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woog</a:t>
                      </a:r>
                      <a:r>
                        <a:rPr lang="en-US" sz="1600" dirty="0"/>
                        <a:t> 63 + 30 = 93 kilo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7789252"/>
                  </a:ext>
                </a:extLst>
              </a:tr>
            </a:tbl>
          </a:graphicData>
        </a:graphic>
      </p:graphicFrame>
      <p:graphicFrame>
        <p:nvGraphicFramePr>
          <p:cNvPr id="6" name="Tabel 6">
            <a:extLst>
              <a:ext uri="{FF2B5EF4-FFF2-40B4-BE49-F238E27FC236}">
                <a16:creationId xmlns:a16="http://schemas.microsoft.com/office/drawing/2014/main" id="{F15096EF-65C5-4410-B608-E3834E5E0B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0342403"/>
              </p:ext>
            </p:extLst>
          </p:nvPr>
        </p:nvGraphicFramePr>
        <p:xfrm>
          <a:off x="1043608" y="2893079"/>
          <a:ext cx="6096000" cy="7848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88372974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/>
                        <a:t>BMI: 93 : (1,95 x 1,95) = </a:t>
                      </a:r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24,5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600" dirty="0" err="1"/>
                        <a:t>Dit</a:t>
                      </a:r>
                      <a:r>
                        <a:rPr lang="en-US" sz="1600" dirty="0"/>
                        <a:t> was </a:t>
                      </a:r>
                      <a:r>
                        <a:rPr lang="en-US" sz="1600" dirty="0" err="1"/>
                        <a:t>een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gezond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gewicht</a:t>
                      </a:r>
                      <a:r>
                        <a:rPr lang="en-US" sz="1600" dirty="0"/>
                        <a:t>.</a:t>
                      </a:r>
                    </a:p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9179187"/>
                  </a:ext>
                </a:extLst>
              </a:tr>
            </a:tbl>
          </a:graphicData>
        </a:graphic>
      </p:graphicFrame>
      <p:pic>
        <p:nvPicPr>
          <p:cNvPr id="9" name="Afbeelding 8">
            <a:extLst>
              <a:ext uri="{FF2B5EF4-FFF2-40B4-BE49-F238E27FC236}">
                <a16:creationId xmlns:a16="http://schemas.microsoft.com/office/drawing/2014/main" id="{A9E86D9E-BCF6-4E90-B9DE-30F6274AFD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2924" y="2655214"/>
            <a:ext cx="3397348" cy="640080"/>
          </a:xfrm>
          <a:prstGeom prst="rect">
            <a:avLst/>
          </a:prstGeom>
        </p:spPr>
      </p:pic>
      <p:graphicFrame>
        <p:nvGraphicFramePr>
          <p:cNvPr id="10" name="Tabel 10">
            <a:extLst>
              <a:ext uri="{FF2B5EF4-FFF2-40B4-BE49-F238E27FC236}">
                <a16:creationId xmlns:a16="http://schemas.microsoft.com/office/drawing/2014/main" id="{F7A37299-342B-4214-B018-209A635937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9296791"/>
              </p:ext>
            </p:extLst>
          </p:nvPr>
        </p:nvGraphicFramePr>
        <p:xfrm>
          <a:off x="1043608" y="4209766"/>
          <a:ext cx="6096000" cy="106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24687383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 err="1"/>
                        <a:t>Hij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weegt</a:t>
                      </a:r>
                      <a:r>
                        <a:rPr lang="en-US" sz="1600" dirty="0"/>
                        <a:t> nu 63 kilo</a:t>
                      </a:r>
                    </a:p>
                    <a:p>
                      <a:pPr marL="0" indent="0">
                        <a:buNone/>
                      </a:pPr>
                      <a:endParaRPr lang="en-US" sz="1600" dirty="0"/>
                    </a:p>
                    <a:p>
                      <a:pPr marL="0" indent="0">
                        <a:buNone/>
                      </a:pPr>
                      <a:r>
                        <a:rPr lang="en-US" sz="1600" dirty="0"/>
                        <a:t>BMI: 63 : (1.95 x 1.95) = </a:t>
                      </a:r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16,6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600" dirty="0"/>
                        <a:t>Met </a:t>
                      </a:r>
                      <a:r>
                        <a:rPr lang="en-US" sz="1600" dirty="0" err="1"/>
                        <a:t>dit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gewicht</a:t>
                      </a:r>
                      <a:r>
                        <a:rPr lang="en-US" sz="1600" dirty="0"/>
                        <a:t> is </a:t>
                      </a:r>
                      <a:r>
                        <a:rPr lang="en-US" sz="1600" dirty="0" err="1"/>
                        <a:t>hij</a:t>
                      </a:r>
                      <a:r>
                        <a:rPr lang="en-US" sz="1600" dirty="0"/>
                        <a:t> te </a:t>
                      </a:r>
                      <a:r>
                        <a:rPr lang="en-US" sz="1600" dirty="0" err="1"/>
                        <a:t>licht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6208071"/>
                  </a:ext>
                </a:extLst>
              </a:tr>
            </a:tbl>
          </a:graphicData>
        </a:graphic>
      </p:graphicFrame>
      <p:graphicFrame>
        <p:nvGraphicFramePr>
          <p:cNvPr id="12" name="Tabel 12">
            <a:extLst>
              <a:ext uri="{FF2B5EF4-FFF2-40B4-BE49-F238E27FC236}">
                <a16:creationId xmlns:a16="http://schemas.microsoft.com/office/drawing/2014/main" id="{07D19951-644D-493A-8E75-15BF103448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0281380"/>
              </p:ext>
            </p:extLst>
          </p:nvPr>
        </p:nvGraphicFramePr>
        <p:xfrm>
          <a:off x="1043608" y="5737960"/>
          <a:ext cx="6984776" cy="10287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84776">
                  <a:extLst>
                    <a:ext uri="{9D8B030D-6E8A-4147-A177-3AD203B41FA5}">
                      <a16:colId xmlns:a16="http://schemas.microsoft.com/office/drawing/2014/main" val="35246530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/>
                        <a:t>De </a:t>
                      </a:r>
                      <a:r>
                        <a:rPr lang="en-US" sz="1600" dirty="0" err="1"/>
                        <a:t>diëtiste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geeft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aan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dat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hij</a:t>
                      </a:r>
                      <a:r>
                        <a:rPr lang="en-US" sz="1600" dirty="0"/>
                        <a:t> 15 kilo </a:t>
                      </a:r>
                      <a:r>
                        <a:rPr lang="en-US" sz="1600" dirty="0" err="1"/>
                        <a:t>moet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aankomen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>
                          <a:sym typeface="Wingdings" pitchFamily="2" charset="2"/>
                        </a:rPr>
                        <a:t> 63 + 15 = 78 kilo</a:t>
                      </a:r>
                    </a:p>
                    <a:p>
                      <a:pPr marL="0" indent="0">
                        <a:buNone/>
                      </a:pPr>
                      <a:endParaRPr lang="en-US" sz="1600" dirty="0">
                        <a:sym typeface="Wingdings" pitchFamily="2" charset="2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1600" dirty="0">
                          <a:sym typeface="Wingdings" pitchFamily="2" charset="2"/>
                        </a:rPr>
                        <a:t>BMI: 78 : (1.95 x 1.95) = </a:t>
                      </a:r>
                      <a:r>
                        <a:rPr lang="en-US" sz="1600" dirty="0">
                          <a:solidFill>
                            <a:srgbClr val="FF0000"/>
                          </a:solidFill>
                          <a:sym typeface="Wingdings" pitchFamily="2" charset="2"/>
                        </a:rPr>
                        <a:t>20,5 </a:t>
                      </a:r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56904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2529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454327"/>
          </a:xfrm>
        </p:spPr>
        <p:txBody>
          <a:bodyPr>
            <a:noAutofit/>
          </a:bodyPr>
          <a:lstStyle/>
          <a:p>
            <a:r>
              <a:rPr lang="en-US" sz="2800" dirty="0" err="1"/>
              <a:t>Opdracht</a:t>
            </a:r>
            <a:r>
              <a:rPr lang="en-US" sz="2800" dirty="0"/>
              <a:t> 2 </a:t>
            </a:r>
            <a:endParaRPr lang="nl-NL" sz="28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956346" y="1052736"/>
            <a:ext cx="7633742" cy="50405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De </a:t>
            </a:r>
            <a:r>
              <a:rPr lang="en-US" dirty="0" err="1"/>
              <a:t>heer</a:t>
            </a:r>
            <a:r>
              <a:rPr lang="en-US" dirty="0"/>
              <a:t> </a:t>
            </a:r>
            <a:r>
              <a:rPr lang="en-US" dirty="0" err="1"/>
              <a:t>Velthuis</a:t>
            </a:r>
            <a:r>
              <a:rPr lang="en-US" dirty="0"/>
              <a:t> </a:t>
            </a:r>
            <a:r>
              <a:rPr lang="en-US" dirty="0" err="1"/>
              <a:t>gebruikt</a:t>
            </a:r>
            <a:r>
              <a:rPr lang="en-US" dirty="0"/>
              <a:t> </a:t>
            </a:r>
            <a:r>
              <a:rPr lang="en-US" dirty="0" err="1"/>
              <a:t>sinds</a:t>
            </a:r>
            <a:r>
              <a:rPr lang="en-US" dirty="0"/>
              <a:t> </a:t>
            </a:r>
            <a:r>
              <a:rPr lang="en-US" dirty="0" err="1"/>
              <a:t>enkele</a:t>
            </a:r>
            <a:r>
              <a:rPr lang="en-US" dirty="0"/>
              <a:t> </a:t>
            </a:r>
            <a:r>
              <a:rPr lang="en-US" dirty="0" err="1"/>
              <a:t>jaren</a:t>
            </a:r>
            <a:r>
              <a:rPr lang="en-US" dirty="0"/>
              <a:t> </a:t>
            </a:r>
            <a:r>
              <a:rPr lang="en-US" dirty="0" err="1"/>
              <a:t>medicatie</a:t>
            </a:r>
            <a:r>
              <a:rPr lang="en-US" dirty="0"/>
              <a:t> </a:t>
            </a:r>
            <a:r>
              <a:rPr lang="en-US" dirty="0" err="1"/>
              <a:t>tegen</a:t>
            </a:r>
            <a:r>
              <a:rPr lang="en-US" dirty="0"/>
              <a:t> </a:t>
            </a:r>
            <a:r>
              <a:rPr lang="en-US" dirty="0" err="1"/>
              <a:t>zijn</a:t>
            </a:r>
            <a:r>
              <a:rPr lang="en-US" dirty="0"/>
              <a:t> </a:t>
            </a:r>
            <a:r>
              <a:rPr lang="en-US" dirty="0" err="1"/>
              <a:t>psychische</a:t>
            </a:r>
            <a:r>
              <a:rPr lang="en-US" dirty="0"/>
              <a:t> </a:t>
            </a:r>
            <a:r>
              <a:rPr lang="en-US" dirty="0" err="1"/>
              <a:t>klachten</a:t>
            </a:r>
            <a:r>
              <a:rPr lang="en-US" dirty="0"/>
              <a:t>. </a:t>
            </a:r>
            <a:r>
              <a:rPr lang="en-US" dirty="0" err="1"/>
              <a:t>Hij</a:t>
            </a:r>
            <a:r>
              <a:rPr lang="en-US" dirty="0"/>
              <a:t> </a:t>
            </a:r>
            <a:r>
              <a:rPr lang="en-US" dirty="0" err="1"/>
              <a:t>probeert</a:t>
            </a:r>
            <a:r>
              <a:rPr lang="en-US" dirty="0"/>
              <a:t> </a:t>
            </a:r>
            <a:r>
              <a:rPr lang="en-US" dirty="0" err="1"/>
              <a:t>om</a:t>
            </a:r>
            <a:r>
              <a:rPr lang="en-US" dirty="0"/>
              <a:t> </a:t>
            </a:r>
            <a:r>
              <a:rPr lang="en-US" dirty="0" err="1"/>
              <a:t>ondanks</a:t>
            </a:r>
            <a:r>
              <a:rPr lang="en-US" dirty="0"/>
              <a:t> </a:t>
            </a:r>
            <a:r>
              <a:rPr lang="en-US" dirty="0" err="1"/>
              <a:t>zijn</a:t>
            </a:r>
            <a:r>
              <a:rPr lang="en-US" dirty="0"/>
              <a:t> </a:t>
            </a:r>
            <a:r>
              <a:rPr lang="en-US" dirty="0" err="1"/>
              <a:t>vergrote</a:t>
            </a:r>
            <a:r>
              <a:rPr lang="en-US" dirty="0"/>
              <a:t> </a:t>
            </a:r>
            <a:r>
              <a:rPr lang="en-US" dirty="0" err="1"/>
              <a:t>eetlust</a:t>
            </a:r>
            <a:r>
              <a:rPr lang="en-US" dirty="0"/>
              <a:t>, </a:t>
            </a:r>
            <a:r>
              <a:rPr lang="en-US" dirty="0" err="1"/>
              <a:t>niet</a:t>
            </a:r>
            <a:r>
              <a:rPr lang="en-US" dirty="0"/>
              <a:t> </a:t>
            </a:r>
            <a:r>
              <a:rPr lang="en-US" dirty="0" err="1"/>
              <a:t>aan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komen</a:t>
            </a:r>
            <a:r>
              <a:rPr lang="en-US" dirty="0"/>
              <a:t>. </a:t>
            </a:r>
            <a:r>
              <a:rPr lang="en-US" dirty="0" err="1"/>
              <a:t>Hij</a:t>
            </a:r>
            <a:r>
              <a:rPr lang="en-US" dirty="0"/>
              <a:t> </a:t>
            </a:r>
            <a:r>
              <a:rPr lang="en-US" dirty="0" err="1"/>
              <a:t>weegt</a:t>
            </a:r>
            <a:r>
              <a:rPr lang="en-US" dirty="0"/>
              <a:t> nu 80 kilo </a:t>
            </a:r>
            <a:r>
              <a:rPr lang="en-US" dirty="0" err="1"/>
              <a:t>bij</a:t>
            </a:r>
            <a:r>
              <a:rPr lang="en-US" dirty="0"/>
              <a:t>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lengte</a:t>
            </a:r>
            <a:r>
              <a:rPr lang="en-US" dirty="0"/>
              <a:t> van 1,82 m.</a:t>
            </a:r>
          </a:p>
          <a:p>
            <a:pPr marL="0" indent="0">
              <a:buNone/>
            </a:pPr>
            <a:endParaRPr lang="en-US" dirty="0"/>
          </a:p>
          <a:p>
            <a:pPr marL="514350" indent="-514350">
              <a:buAutoNum type="alphaLcPeriod"/>
            </a:pPr>
            <a:r>
              <a:rPr lang="en-US" dirty="0" err="1"/>
              <a:t>Bereken</a:t>
            </a:r>
            <a:r>
              <a:rPr lang="en-US" dirty="0"/>
              <a:t> </a:t>
            </a:r>
            <a:r>
              <a:rPr lang="en-US" dirty="0" err="1"/>
              <a:t>zijn</a:t>
            </a:r>
            <a:r>
              <a:rPr lang="en-US" dirty="0"/>
              <a:t> BMI</a:t>
            </a:r>
          </a:p>
          <a:p>
            <a:pPr marL="514350" indent="-514350">
              <a:buAutoNum type="alphaLcPeriod"/>
            </a:pPr>
            <a:endParaRPr lang="en-US" dirty="0"/>
          </a:p>
          <a:p>
            <a:pPr marL="514350" indent="-514350">
              <a:buAutoNum type="alphaLcPeriod"/>
            </a:pPr>
            <a:endParaRPr lang="en-US" dirty="0"/>
          </a:p>
          <a:p>
            <a:pPr marL="0" indent="0">
              <a:buNone/>
            </a:pPr>
            <a:br>
              <a:rPr lang="en-US" dirty="0"/>
            </a:br>
            <a:br>
              <a:rPr lang="en-US" dirty="0"/>
            </a:br>
            <a:endParaRPr lang="en-US" dirty="0"/>
          </a:p>
          <a:p>
            <a:pPr marL="0" indent="0">
              <a:buNone/>
            </a:pPr>
            <a:r>
              <a:rPr lang="en-US" dirty="0"/>
              <a:t>b. </a:t>
            </a:r>
            <a:r>
              <a:rPr lang="en-US" dirty="0" err="1"/>
              <a:t>Geef</a:t>
            </a:r>
            <a:r>
              <a:rPr lang="en-US" dirty="0"/>
              <a:t> </a:t>
            </a:r>
            <a:r>
              <a:rPr lang="en-US" dirty="0" err="1"/>
              <a:t>aan</a:t>
            </a:r>
            <a:r>
              <a:rPr lang="en-US" dirty="0"/>
              <a:t> of </a:t>
            </a:r>
            <a:r>
              <a:rPr lang="en-US" dirty="0" err="1"/>
              <a:t>hij</a:t>
            </a:r>
            <a:r>
              <a:rPr lang="en-US" dirty="0"/>
              <a:t> nu </a:t>
            </a:r>
            <a:r>
              <a:rPr lang="en-US" dirty="0" err="1"/>
              <a:t>een</a:t>
            </a:r>
            <a:r>
              <a:rPr lang="en-US" dirty="0"/>
              <a:t> te </a:t>
            </a:r>
            <a:r>
              <a:rPr lang="en-US" dirty="0" err="1"/>
              <a:t>licht</a:t>
            </a:r>
            <a:r>
              <a:rPr lang="en-US" dirty="0"/>
              <a:t>, </a:t>
            </a:r>
            <a:r>
              <a:rPr lang="en-US" dirty="0" err="1"/>
              <a:t>gezond</a:t>
            </a:r>
            <a:r>
              <a:rPr lang="en-US" dirty="0"/>
              <a:t>, te </a:t>
            </a:r>
            <a:r>
              <a:rPr lang="en-US" dirty="0" err="1"/>
              <a:t>zwaar</a:t>
            </a:r>
            <a:r>
              <a:rPr lang="en-US" dirty="0"/>
              <a:t> of </a:t>
            </a:r>
            <a:r>
              <a:rPr lang="en-US" dirty="0" err="1"/>
              <a:t>veel</a:t>
            </a:r>
            <a:r>
              <a:rPr lang="en-US" dirty="0"/>
              <a:t> te </a:t>
            </a:r>
            <a:r>
              <a:rPr lang="en-US" dirty="0" err="1"/>
              <a:t>zwaar</a:t>
            </a:r>
            <a:r>
              <a:rPr lang="en-US" dirty="0"/>
              <a:t> </a:t>
            </a:r>
            <a:r>
              <a:rPr lang="en-US" dirty="0" err="1"/>
              <a:t>gewicht</a:t>
            </a:r>
            <a:r>
              <a:rPr lang="en-US" dirty="0"/>
              <a:t> </a:t>
            </a:r>
            <a:r>
              <a:rPr lang="en-US" dirty="0" err="1"/>
              <a:t>heeft</a:t>
            </a:r>
            <a:r>
              <a:rPr lang="en-US" dirty="0"/>
              <a:t>.</a:t>
            </a:r>
            <a:endParaRPr lang="nl-NL" dirty="0"/>
          </a:p>
        </p:txBody>
      </p:sp>
      <p:graphicFrame>
        <p:nvGraphicFramePr>
          <p:cNvPr id="4" name="Tabel 4">
            <a:extLst>
              <a:ext uri="{FF2B5EF4-FFF2-40B4-BE49-F238E27FC236}">
                <a16:creationId xmlns:a16="http://schemas.microsoft.com/office/drawing/2014/main" id="{3A050F43-46EC-4D32-9259-B8D3AE7AD0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0126824"/>
              </p:ext>
            </p:extLst>
          </p:nvPr>
        </p:nvGraphicFramePr>
        <p:xfrm>
          <a:off x="1182730" y="4109080"/>
          <a:ext cx="3029230" cy="5410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9230">
                  <a:extLst>
                    <a:ext uri="{9D8B030D-6E8A-4147-A177-3AD203B41FA5}">
                      <a16:colId xmlns:a16="http://schemas.microsoft.com/office/drawing/2014/main" val="1443019314"/>
                    </a:ext>
                  </a:extLst>
                </a:gridCol>
              </a:tblGrid>
              <a:tr h="335404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80 : (1.82 x 1.82) = </a:t>
                      </a:r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24,2</a:t>
                      </a:r>
                    </a:p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3850760"/>
                  </a:ext>
                </a:extLst>
              </a:tr>
            </a:tbl>
          </a:graphicData>
        </a:graphic>
      </p:graphicFrame>
      <p:pic>
        <p:nvPicPr>
          <p:cNvPr id="7" name="Afbeelding 6">
            <a:extLst>
              <a:ext uri="{FF2B5EF4-FFF2-40B4-BE49-F238E27FC236}">
                <a16:creationId xmlns:a16="http://schemas.microsoft.com/office/drawing/2014/main" id="{126A1D9B-EC1B-481A-AAAF-8A717D5038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2730" y="3252976"/>
            <a:ext cx="3397348" cy="640080"/>
          </a:xfrm>
          <a:prstGeom prst="rect">
            <a:avLst/>
          </a:prstGeom>
        </p:spPr>
      </p:pic>
      <p:graphicFrame>
        <p:nvGraphicFramePr>
          <p:cNvPr id="8" name="Tabel 8">
            <a:extLst>
              <a:ext uri="{FF2B5EF4-FFF2-40B4-BE49-F238E27FC236}">
                <a16:creationId xmlns:a16="http://schemas.microsoft.com/office/drawing/2014/main" id="{EA3BE03E-9781-4B2D-8293-7E4B48A2F8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5885848"/>
              </p:ext>
            </p:extLst>
          </p:nvPr>
        </p:nvGraphicFramePr>
        <p:xfrm>
          <a:off x="1182730" y="5806400"/>
          <a:ext cx="2597182" cy="502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7182">
                  <a:extLst>
                    <a:ext uri="{9D8B030D-6E8A-4147-A177-3AD203B41FA5}">
                      <a16:colId xmlns:a16="http://schemas.microsoft.com/office/drawing/2014/main" val="134010209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/>
                        <a:t>Dit</a:t>
                      </a:r>
                      <a:r>
                        <a:rPr lang="en-US" dirty="0"/>
                        <a:t> is </a:t>
                      </a:r>
                      <a:r>
                        <a:rPr lang="en-US" dirty="0" err="1"/>
                        <a:t>een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gezond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gewicht</a:t>
                      </a:r>
                      <a:endParaRPr lang="nl-NL" dirty="0"/>
                    </a:p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98739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3757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Oefenen</a:t>
            </a:r>
            <a:r>
              <a:rPr lang="en-US" dirty="0"/>
              <a:t>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27584" y="1484784"/>
            <a:ext cx="7633742" cy="56166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Mevrouw</a:t>
            </a:r>
            <a:r>
              <a:rPr lang="en-US" dirty="0"/>
              <a:t> </a:t>
            </a:r>
            <a:r>
              <a:rPr lang="en-US" dirty="0" err="1"/>
              <a:t>Sanderink</a:t>
            </a:r>
            <a:r>
              <a:rPr lang="en-US" dirty="0"/>
              <a:t> (32) </a:t>
            </a:r>
            <a:r>
              <a:rPr lang="en-US" dirty="0" err="1"/>
              <a:t>weegt</a:t>
            </a:r>
            <a:r>
              <a:rPr lang="en-US" dirty="0"/>
              <a:t> 72 kilo, </a:t>
            </a:r>
            <a:r>
              <a:rPr lang="en-US" dirty="0" err="1"/>
              <a:t>haar</a:t>
            </a:r>
            <a:r>
              <a:rPr lang="en-US" dirty="0"/>
              <a:t> </a:t>
            </a:r>
            <a:r>
              <a:rPr lang="en-US" dirty="0" err="1"/>
              <a:t>lengte</a:t>
            </a:r>
            <a:r>
              <a:rPr lang="en-US" dirty="0"/>
              <a:t> is 1.63 m. </a:t>
            </a:r>
            <a:r>
              <a:rPr lang="en-US" dirty="0" err="1"/>
              <a:t>ze</a:t>
            </a:r>
            <a:r>
              <a:rPr lang="en-US" dirty="0"/>
              <a:t> </a:t>
            </a:r>
            <a:r>
              <a:rPr lang="en-US" dirty="0" err="1"/>
              <a:t>doet</a:t>
            </a:r>
            <a:r>
              <a:rPr lang="en-US" dirty="0"/>
              <a:t> </a:t>
            </a:r>
            <a:r>
              <a:rPr lang="en-US" dirty="0" err="1"/>
              <a:t>aan</a:t>
            </a:r>
            <a:r>
              <a:rPr lang="en-US" dirty="0"/>
              <a:t> de </a:t>
            </a:r>
            <a:r>
              <a:rPr lang="en-US" dirty="0" err="1"/>
              <a:t>lijn</a:t>
            </a:r>
            <a:r>
              <a:rPr lang="en-US" dirty="0"/>
              <a:t>. </a:t>
            </a:r>
            <a:r>
              <a:rPr lang="en-US" dirty="0" err="1"/>
              <a:t>Haar</a:t>
            </a:r>
            <a:r>
              <a:rPr lang="en-US" dirty="0"/>
              <a:t> </a:t>
            </a:r>
            <a:r>
              <a:rPr lang="en-US" dirty="0" err="1"/>
              <a:t>streefgewicht</a:t>
            </a:r>
            <a:r>
              <a:rPr lang="en-US" dirty="0"/>
              <a:t> is 55 kg.</a:t>
            </a:r>
          </a:p>
          <a:p>
            <a:pPr marL="0" indent="0">
              <a:buNone/>
            </a:pPr>
            <a:endParaRPr lang="en-US" dirty="0"/>
          </a:p>
          <a:p>
            <a:pPr marL="514350" indent="-514350">
              <a:buAutoNum type="alphaLcPeriod"/>
            </a:pPr>
            <a:r>
              <a:rPr lang="en-US" dirty="0" err="1"/>
              <a:t>Bereken</a:t>
            </a:r>
            <a:r>
              <a:rPr lang="en-US" dirty="0"/>
              <a:t> </a:t>
            </a:r>
            <a:r>
              <a:rPr lang="en-US" dirty="0" err="1"/>
              <a:t>haar</a:t>
            </a:r>
            <a:r>
              <a:rPr lang="en-US" dirty="0"/>
              <a:t> </a:t>
            </a:r>
            <a:r>
              <a:rPr lang="en-US" dirty="0" err="1"/>
              <a:t>huidige</a:t>
            </a:r>
            <a:r>
              <a:rPr lang="en-US" dirty="0"/>
              <a:t> BMI</a:t>
            </a:r>
          </a:p>
          <a:p>
            <a:pPr marL="514350" indent="-514350">
              <a:buAutoNum type="alphaLcPeriod"/>
            </a:pPr>
            <a:r>
              <a:rPr lang="en-US" dirty="0" err="1"/>
              <a:t>Geef</a:t>
            </a:r>
            <a:r>
              <a:rPr lang="en-US" dirty="0"/>
              <a:t> </a:t>
            </a:r>
            <a:r>
              <a:rPr lang="en-US" dirty="0" err="1"/>
              <a:t>aan</a:t>
            </a:r>
            <a:r>
              <a:rPr lang="en-US" dirty="0"/>
              <a:t> of </a:t>
            </a:r>
            <a:r>
              <a:rPr lang="en-US" dirty="0" err="1"/>
              <a:t>ze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licht</a:t>
            </a:r>
            <a:r>
              <a:rPr lang="en-US" dirty="0"/>
              <a:t>, </a:t>
            </a:r>
            <a:r>
              <a:rPr lang="en-US" dirty="0" err="1"/>
              <a:t>gezond</a:t>
            </a:r>
            <a:r>
              <a:rPr lang="en-US" dirty="0"/>
              <a:t>,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zwaar</a:t>
            </a:r>
            <a:r>
              <a:rPr lang="en-US" dirty="0"/>
              <a:t> of </a:t>
            </a:r>
            <a:r>
              <a:rPr lang="en-US" dirty="0" err="1"/>
              <a:t>veel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zwaar</a:t>
            </a:r>
            <a:r>
              <a:rPr lang="en-US" dirty="0"/>
              <a:t> is.</a:t>
            </a:r>
          </a:p>
          <a:p>
            <a:pPr marL="514350" indent="-514350">
              <a:buAutoNum type="alphaLcPeriod"/>
            </a:pPr>
            <a:r>
              <a:rPr lang="en-US" dirty="0" err="1"/>
              <a:t>Bereken</a:t>
            </a:r>
            <a:r>
              <a:rPr lang="en-US" dirty="0"/>
              <a:t> </a:t>
            </a:r>
            <a:r>
              <a:rPr lang="en-US" dirty="0" err="1"/>
              <a:t>haar</a:t>
            </a:r>
            <a:r>
              <a:rPr lang="en-US" dirty="0"/>
              <a:t> BMI </a:t>
            </a:r>
            <a:r>
              <a:rPr lang="en-US" dirty="0" err="1"/>
              <a:t>als</a:t>
            </a:r>
            <a:r>
              <a:rPr lang="en-US" dirty="0"/>
              <a:t> </a:t>
            </a:r>
            <a:r>
              <a:rPr lang="en-US" dirty="0" err="1"/>
              <a:t>zij</a:t>
            </a:r>
            <a:r>
              <a:rPr lang="en-US" dirty="0"/>
              <a:t> </a:t>
            </a:r>
            <a:r>
              <a:rPr lang="en-US" dirty="0" err="1"/>
              <a:t>haar</a:t>
            </a:r>
            <a:r>
              <a:rPr lang="en-US" dirty="0"/>
              <a:t> </a:t>
            </a:r>
            <a:r>
              <a:rPr lang="en-US" dirty="0" err="1"/>
              <a:t>streefgewicht</a:t>
            </a:r>
            <a:r>
              <a:rPr lang="en-US" dirty="0"/>
              <a:t> van 55 kg </a:t>
            </a:r>
            <a:r>
              <a:rPr lang="en-US" dirty="0" err="1"/>
              <a:t>heeft</a:t>
            </a:r>
            <a:r>
              <a:rPr lang="en-US" dirty="0"/>
              <a:t> </a:t>
            </a:r>
            <a:r>
              <a:rPr lang="en-US" dirty="0" err="1"/>
              <a:t>behaald</a:t>
            </a:r>
            <a:r>
              <a:rPr lang="en-US" dirty="0"/>
              <a:t>.</a:t>
            </a:r>
          </a:p>
          <a:p>
            <a:pPr marL="514350" lvl="0" indent="-514350">
              <a:buClr>
                <a:srgbClr val="D16349"/>
              </a:buClr>
              <a:buFont typeface="Wingdings 2"/>
              <a:buAutoNum type="alphaLcPeriod"/>
            </a:pPr>
            <a:r>
              <a:rPr lang="en-US" dirty="0" err="1"/>
              <a:t>Geef</a:t>
            </a:r>
            <a:r>
              <a:rPr lang="en-US" dirty="0"/>
              <a:t> </a:t>
            </a:r>
            <a:r>
              <a:rPr lang="en-US" dirty="0" err="1"/>
              <a:t>aan</a:t>
            </a:r>
            <a:r>
              <a:rPr lang="en-US" dirty="0"/>
              <a:t> of </a:t>
            </a:r>
            <a:r>
              <a:rPr lang="en-US" dirty="0" err="1"/>
              <a:t>haar</a:t>
            </a:r>
            <a:r>
              <a:rPr lang="en-US" dirty="0"/>
              <a:t> </a:t>
            </a:r>
            <a:r>
              <a:rPr lang="en-US" dirty="0" err="1"/>
              <a:t>streefgewicht</a:t>
            </a:r>
            <a:r>
              <a:rPr lang="en-US" dirty="0"/>
              <a:t> </a:t>
            </a:r>
            <a:r>
              <a:rPr lang="en-US" dirty="0" err="1">
                <a:solidFill>
                  <a:prstClr val="black"/>
                </a:solidFill>
              </a:rPr>
              <a:t>te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licht</a:t>
            </a:r>
            <a:r>
              <a:rPr lang="en-US" dirty="0">
                <a:solidFill>
                  <a:prstClr val="black"/>
                </a:solidFill>
              </a:rPr>
              <a:t>, </a:t>
            </a:r>
            <a:r>
              <a:rPr lang="en-US" dirty="0" err="1">
                <a:solidFill>
                  <a:prstClr val="black"/>
                </a:solidFill>
              </a:rPr>
              <a:t>gezond</a:t>
            </a:r>
            <a:r>
              <a:rPr lang="en-US" dirty="0">
                <a:solidFill>
                  <a:prstClr val="black"/>
                </a:solidFill>
              </a:rPr>
              <a:t>, </a:t>
            </a:r>
            <a:r>
              <a:rPr lang="en-US" dirty="0" err="1">
                <a:solidFill>
                  <a:prstClr val="black"/>
                </a:solidFill>
              </a:rPr>
              <a:t>te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zwaar</a:t>
            </a:r>
            <a:r>
              <a:rPr lang="en-US" dirty="0">
                <a:solidFill>
                  <a:prstClr val="black"/>
                </a:solidFill>
              </a:rPr>
              <a:t> of </a:t>
            </a:r>
            <a:r>
              <a:rPr lang="en-US" dirty="0" err="1">
                <a:solidFill>
                  <a:prstClr val="black"/>
                </a:solidFill>
              </a:rPr>
              <a:t>veel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te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zwaar</a:t>
            </a:r>
            <a:r>
              <a:rPr lang="en-US" dirty="0">
                <a:solidFill>
                  <a:prstClr val="black"/>
                </a:solidFill>
              </a:rPr>
              <a:t> is.</a:t>
            </a:r>
          </a:p>
          <a:p>
            <a:pPr marL="514350" lvl="0" indent="-514350">
              <a:buClr>
                <a:srgbClr val="D16349"/>
              </a:buClr>
              <a:buFont typeface="Wingdings 2"/>
              <a:buAutoNum type="alphaLcPeriod"/>
            </a:pPr>
            <a:r>
              <a:rPr lang="en-US" dirty="0" err="1">
                <a:solidFill>
                  <a:prstClr val="black"/>
                </a:solidFill>
              </a:rPr>
              <a:t>Welk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advies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geef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jij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aan</a:t>
            </a:r>
            <a:r>
              <a:rPr lang="en-US" dirty="0">
                <a:solidFill>
                  <a:prstClr val="black"/>
                </a:solidFill>
              </a:rPr>
              <a:t> mw. </a:t>
            </a:r>
            <a:r>
              <a:rPr lang="en-US" dirty="0" err="1">
                <a:solidFill>
                  <a:prstClr val="black"/>
                </a:solidFill>
              </a:rPr>
              <a:t>Sanderink</a:t>
            </a:r>
            <a:r>
              <a:rPr lang="en-US" dirty="0">
                <a:solidFill>
                  <a:prstClr val="black"/>
                </a:solidFill>
              </a:rPr>
              <a:t>? </a:t>
            </a:r>
            <a:r>
              <a:rPr lang="en-US" dirty="0" err="1">
                <a:solidFill>
                  <a:prstClr val="black"/>
                </a:solidFill>
              </a:rPr>
              <a:t>Kies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optie</a:t>
            </a:r>
            <a:r>
              <a:rPr lang="en-US" dirty="0">
                <a:solidFill>
                  <a:prstClr val="black"/>
                </a:solidFill>
              </a:rPr>
              <a:t> 1 of </a:t>
            </a:r>
            <a:r>
              <a:rPr lang="en-US" dirty="0" err="1">
                <a:solidFill>
                  <a:prstClr val="black"/>
                </a:solidFill>
              </a:rPr>
              <a:t>optie</a:t>
            </a:r>
            <a:r>
              <a:rPr lang="en-US" dirty="0">
                <a:solidFill>
                  <a:prstClr val="black"/>
                </a:solidFill>
              </a:rPr>
              <a:t> 2.</a:t>
            </a:r>
          </a:p>
          <a:p>
            <a:pPr marL="0" lvl="0" indent="0">
              <a:buClr>
                <a:srgbClr val="D16349"/>
              </a:buClr>
              <a:buNone/>
            </a:pPr>
            <a:r>
              <a:rPr lang="en-US" dirty="0" err="1">
                <a:solidFill>
                  <a:prstClr val="black"/>
                </a:solidFill>
              </a:rPr>
              <a:t>Optie</a:t>
            </a:r>
            <a:r>
              <a:rPr lang="en-US" dirty="0">
                <a:solidFill>
                  <a:prstClr val="black"/>
                </a:solidFill>
              </a:rPr>
              <a:t> 1: het is </a:t>
            </a:r>
            <a:r>
              <a:rPr lang="en-US" dirty="0" err="1">
                <a:solidFill>
                  <a:prstClr val="black"/>
                </a:solidFill>
              </a:rPr>
              <a:t>wel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verstandig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om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aan</a:t>
            </a:r>
            <a:r>
              <a:rPr lang="en-US" dirty="0">
                <a:solidFill>
                  <a:prstClr val="black"/>
                </a:solidFill>
              </a:rPr>
              <a:t> de </a:t>
            </a:r>
            <a:r>
              <a:rPr lang="en-US" dirty="0" err="1">
                <a:solidFill>
                  <a:prstClr val="black"/>
                </a:solidFill>
              </a:rPr>
              <a:t>lijn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te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doen</a:t>
            </a:r>
            <a:endParaRPr lang="en-US" dirty="0">
              <a:solidFill>
                <a:prstClr val="black"/>
              </a:solidFill>
            </a:endParaRPr>
          </a:p>
          <a:p>
            <a:pPr marL="0" lvl="0" indent="0">
              <a:buClr>
                <a:srgbClr val="D16349"/>
              </a:buClr>
              <a:buNone/>
            </a:pPr>
            <a:r>
              <a:rPr lang="en-US" dirty="0" err="1">
                <a:solidFill>
                  <a:prstClr val="black"/>
                </a:solidFill>
              </a:rPr>
              <a:t>Optie</a:t>
            </a:r>
            <a:r>
              <a:rPr lang="en-US" dirty="0">
                <a:solidFill>
                  <a:prstClr val="black"/>
                </a:solidFill>
              </a:rPr>
              <a:t> 2: het is </a:t>
            </a:r>
            <a:r>
              <a:rPr lang="en-US" dirty="0" err="1">
                <a:solidFill>
                  <a:prstClr val="black"/>
                </a:solidFill>
              </a:rPr>
              <a:t>niet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verstandig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om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aan</a:t>
            </a:r>
            <a:r>
              <a:rPr lang="en-US" dirty="0">
                <a:solidFill>
                  <a:prstClr val="black"/>
                </a:solidFill>
              </a:rPr>
              <a:t> de </a:t>
            </a:r>
            <a:r>
              <a:rPr lang="en-US" dirty="0" err="1">
                <a:solidFill>
                  <a:prstClr val="black"/>
                </a:solidFill>
              </a:rPr>
              <a:t>lijn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te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doen</a:t>
            </a:r>
            <a:endParaRPr lang="en-US" dirty="0">
              <a:solidFill>
                <a:prstClr val="black"/>
              </a:solidFill>
            </a:endParaRPr>
          </a:p>
          <a:p>
            <a:pPr marL="514350" indent="-514350">
              <a:buAutoNum type="alphaLcPeriod"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119944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Uitwerking</a:t>
            </a:r>
            <a:r>
              <a:rPr lang="en-US" dirty="0"/>
              <a:t> </a:t>
            </a:r>
            <a:r>
              <a:rPr lang="en-US" dirty="0" err="1"/>
              <a:t>opdracht</a:t>
            </a:r>
            <a:r>
              <a:rPr lang="en-US" dirty="0"/>
              <a:t> </a:t>
            </a:r>
            <a:r>
              <a:rPr lang="en-US" dirty="0" err="1"/>
              <a:t>instaptoets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AutoNum type="alphaLcPeriod"/>
            </a:pPr>
            <a:r>
              <a:rPr lang="en-US" dirty="0"/>
              <a:t>BMI </a:t>
            </a:r>
            <a:r>
              <a:rPr lang="en-US" dirty="0">
                <a:sym typeface="Wingdings" pitchFamily="2" charset="2"/>
              </a:rPr>
              <a:t> </a:t>
            </a:r>
            <a:r>
              <a:rPr lang="en-US" dirty="0" err="1">
                <a:sym typeface="Wingdings" pitchFamily="2" charset="2"/>
              </a:rPr>
              <a:t>gewicht</a:t>
            </a:r>
            <a:r>
              <a:rPr lang="en-US" dirty="0">
                <a:sym typeface="Wingdings" pitchFamily="2" charset="2"/>
              </a:rPr>
              <a:t> : (</a:t>
            </a:r>
            <a:r>
              <a:rPr lang="en-US" dirty="0" err="1">
                <a:sym typeface="Wingdings" pitchFamily="2" charset="2"/>
              </a:rPr>
              <a:t>lengte</a:t>
            </a:r>
            <a:r>
              <a:rPr lang="en-US" dirty="0">
                <a:sym typeface="Wingdings" pitchFamily="2" charset="2"/>
              </a:rPr>
              <a:t> x </a:t>
            </a:r>
            <a:r>
              <a:rPr lang="en-US" dirty="0" err="1">
                <a:sym typeface="Wingdings" pitchFamily="2" charset="2"/>
              </a:rPr>
              <a:t>lengte</a:t>
            </a:r>
            <a:r>
              <a:rPr lang="en-US" dirty="0">
                <a:sym typeface="Wingdings" pitchFamily="2" charset="2"/>
              </a:rPr>
              <a:t>)</a:t>
            </a: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72 : (1.63 x 1.63) = </a:t>
            </a:r>
            <a:r>
              <a:rPr lang="en-US" dirty="0">
                <a:solidFill>
                  <a:srgbClr val="FF0000"/>
                </a:solidFill>
                <a:sym typeface="Wingdings" pitchFamily="2" charset="2"/>
              </a:rPr>
              <a:t>27,1</a:t>
            </a: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  <a:sym typeface="Wingdings" pitchFamily="2" charset="2"/>
            </a:endParaRP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b. </a:t>
            </a:r>
            <a:r>
              <a:rPr lang="en-US" dirty="0" err="1">
                <a:sym typeface="Wingdings" pitchFamily="2" charset="2"/>
              </a:rPr>
              <a:t>Zij</a:t>
            </a:r>
            <a:r>
              <a:rPr lang="en-US" dirty="0">
                <a:sym typeface="Wingdings" pitchFamily="2" charset="2"/>
              </a:rPr>
              <a:t> is </a:t>
            </a:r>
            <a:r>
              <a:rPr lang="en-US" dirty="0" err="1">
                <a:sym typeface="Wingdings" pitchFamily="2" charset="2"/>
              </a:rPr>
              <a:t>te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zwaar</a:t>
            </a:r>
            <a:r>
              <a:rPr lang="en-US" dirty="0">
                <a:sym typeface="Wingdings" pitchFamily="2" charset="2"/>
              </a:rPr>
              <a:t>  25 – 29,9</a:t>
            </a:r>
          </a:p>
          <a:p>
            <a:pPr marL="0" indent="0">
              <a:buNone/>
            </a:pPr>
            <a:endParaRPr lang="en-US" dirty="0">
              <a:sym typeface="Wingdings" pitchFamily="2" charset="2"/>
            </a:endParaRP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c. BMI  55 : (1.63 x 1.63) = </a:t>
            </a:r>
            <a:r>
              <a:rPr lang="en-US" dirty="0">
                <a:solidFill>
                  <a:srgbClr val="FF0000"/>
                </a:solidFill>
                <a:sym typeface="Wingdings" pitchFamily="2" charset="2"/>
              </a:rPr>
              <a:t>20,7</a:t>
            </a:r>
            <a:endParaRPr lang="en-US" dirty="0">
              <a:sym typeface="Wingdings" pitchFamily="2" charset="2"/>
            </a:endParaRP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  <a:sym typeface="Wingdings" pitchFamily="2" charset="2"/>
            </a:endParaRP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d. </a:t>
            </a:r>
            <a:r>
              <a:rPr lang="en-US" dirty="0" err="1">
                <a:sym typeface="Wingdings" pitchFamily="2" charset="2"/>
              </a:rPr>
              <a:t>Dit</a:t>
            </a:r>
            <a:r>
              <a:rPr lang="en-US" dirty="0">
                <a:sym typeface="Wingdings" pitchFamily="2" charset="2"/>
              </a:rPr>
              <a:t> is </a:t>
            </a:r>
            <a:r>
              <a:rPr lang="en-US" dirty="0" err="1">
                <a:sym typeface="Wingdings" pitchFamily="2" charset="2"/>
              </a:rPr>
              <a:t>een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olidFill>
                  <a:srgbClr val="FF0000"/>
                </a:solidFill>
                <a:sym typeface="Wingdings" pitchFamily="2" charset="2"/>
              </a:rPr>
              <a:t>gezond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gewicht</a:t>
            </a:r>
            <a:r>
              <a:rPr lang="en-US" dirty="0">
                <a:sym typeface="Wingdings" pitchFamily="2" charset="2"/>
              </a:rPr>
              <a:t>  18,5 – 24,9</a:t>
            </a:r>
          </a:p>
          <a:p>
            <a:pPr marL="0" indent="0">
              <a:buNone/>
            </a:pPr>
            <a:endParaRPr lang="en-US" dirty="0">
              <a:sym typeface="Wingdings" pitchFamily="2" charset="2"/>
            </a:endParaRP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e. Je </a:t>
            </a:r>
            <a:r>
              <a:rPr lang="en-US" dirty="0" err="1">
                <a:sym typeface="Wingdings" pitchFamily="2" charset="2"/>
              </a:rPr>
              <a:t>gaat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naar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een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gezond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gewicht</a:t>
            </a:r>
            <a:r>
              <a:rPr lang="en-US" dirty="0">
                <a:sym typeface="Wingdings" pitchFamily="2" charset="2"/>
              </a:rPr>
              <a:t>, </a:t>
            </a:r>
            <a:r>
              <a:rPr lang="en-US" dirty="0" err="1">
                <a:sym typeface="Wingdings" pitchFamily="2" charset="2"/>
              </a:rPr>
              <a:t>dus</a:t>
            </a:r>
            <a:r>
              <a:rPr lang="en-US" dirty="0">
                <a:sym typeface="Wingdings" pitchFamily="2" charset="2"/>
              </a:rPr>
              <a:t> is het </a:t>
            </a:r>
            <a:r>
              <a:rPr lang="en-US" dirty="0" err="1">
                <a:solidFill>
                  <a:srgbClr val="FF0000"/>
                </a:solidFill>
                <a:sym typeface="Wingdings" pitchFamily="2" charset="2"/>
              </a:rPr>
              <a:t>verstandig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om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te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lijnen</a:t>
            </a:r>
            <a:r>
              <a:rPr lang="en-US" dirty="0">
                <a:sym typeface="Wingdings" pitchFamily="2" charset="2"/>
              </a:rPr>
              <a:t>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846024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B2E5B7-DC52-4D4A-951C-1B06129F59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Body Mass Index (2)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AD1243B-7C8E-46A2-A617-C9029CA4B5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3608" y="1404332"/>
            <a:ext cx="7633742" cy="54536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Wil je het </a:t>
            </a:r>
            <a:r>
              <a:rPr lang="en-US" dirty="0" err="1">
                <a:sym typeface="Wingdings" pitchFamily="2" charset="2"/>
              </a:rPr>
              <a:t>gewicht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berekenen</a:t>
            </a:r>
            <a:r>
              <a:rPr lang="en-US" dirty="0">
                <a:sym typeface="Wingdings" pitchFamily="2" charset="2"/>
              </a:rPr>
              <a:t>? </a:t>
            </a:r>
            <a:br>
              <a:rPr lang="en-US" dirty="0">
                <a:sym typeface="Wingdings" pitchFamily="2" charset="2"/>
              </a:rPr>
            </a:br>
            <a:br>
              <a:rPr lang="en-US" dirty="0">
                <a:sym typeface="Wingdings" pitchFamily="2" charset="2"/>
              </a:rPr>
            </a:br>
            <a:r>
              <a:rPr lang="en-US" dirty="0" err="1">
                <a:sym typeface="Wingdings" pitchFamily="2" charset="2"/>
              </a:rPr>
              <a:t>Gewicht</a:t>
            </a:r>
            <a:r>
              <a:rPr lang="en-US" dirty="0">
                <a:sym typeface="Wingdings" pitchFamily="2" charset="2"/>
              </a:rPr>
              <a:t> = BMI x </a:t>
            </a:r>
            <a:r>
              <a:rPr lang="en-US" dirty="0" err="1">
                <a:sym typeface="Wingdings" pitchFamily="2" charset="2"/>
              </a:rPr>
              <a:t>Lengte</a:t>
            </a:r>
            <a:r>
              <a:rPr lang="nl-NL" b="1" baseline="30000" dirty="0">
                <a:sym typeface="Wingdings" pitchFamily="2" charset="2"/>
              </a:rPr>
              <a:t>2</a:t>
            </a:r>
            <a:endParaRPr lang="en-US" baseline="-25000" dirty="0"/>
          </a:p>
          <a:p>
            <a:pPr marL="0" indent="0">
              <a:buNone/>
            </a:pPr>
            <a:r>
              <a:rPr lang="en-US" dirty="0" err="1"/>
              <a:t>Gewicht</a:t>
            </a:r>
            <a:r>
              <a:rPr lang="en-US" dirty="0"/>
              <a:t> = BMI x (</a:t>
            </a:r>
            <a:r>
              <a:rPr lang="en-US" dirty="0" err="1"/>
              <a:t>lengte</a:t>
            </a:r>
            <a:r>
              <a:rPr lang="en-US" dirty="0"/>
              <a:t> x </a:t>
            </a:r>
            <a:r>
              <a:rPr lang="en-US" dirty="0" err="1"/>
              <a:t>lengte</a:t>
            </a:r>
            <a:r>
              <a:rPr lang="en-US" dirty="0"/>
              <a:t>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nl-NL" dirty="0"/>
              <a:t>De heer </a:t>
            </a:r>
            <a:r>
              <a:rPr lang="nl-NL" dirty="0" err="1"/>
              <a:t>Edding</a:t>
            </a:r>
            <a:r>
              <a:rPr lang="nl-NL" dirty="0"/>
              <a:t> is tijdens zijn ziekbed veel afgevallen. Volgens de </a:t>
            </a:r>
            <a:r>
              <a:rPr lang="nl-NL" dirty="0" err="1"/>
              <a:t>dietiste</a:t>
            </a:r>
            <a:r>
              <a:rPr lang="nl-NL" dirty="0"/>
              <a:t> is zijn BMI nu nog maar 15 bij een lengte van 1,85. </a:t>
            </a:r>
            <a:br>
              <a:rPr lang="nl-NL" dirty="0"/>
            </a:br>
            <a:br>
              <a:rPr lang="nl-NL" dirty="0"/>
            </a:br>
            <a:r>
              <a:rPr lang="nl-NL" dirty="0"/>
              <a:t>a. Bereken </a:t>
            </a:r>
            <a:r>
              <a:rPr lang="nl-NL" b="1" u="sng" dirty="0"/>
              <a:t>hoe zwaar </a:t>
            </a:r>
            <a:r>
              <a:rPr lang="nl-NL" dirty="0"/>
              <a:t>hij nu is. Geef je antwoord in één cijfer achter de komma</a:t>
            </a:r>
            <a:endParaRPr lang="en-US" dirty="0"/>
          </a:p>
          <a:p>
            <a:endParaRPr lang="nl-NL" dirty="0"/>
          </a:p>
        </p:txBody>
      </p:sp>
      <p:graphicFrame>
        <p:nvGraphicFramePr>
          <p:cNvPr id="4" name="Tabel 4">
            <a:extLst>
              <a:ext uri="{FF2B5EF4-FFF2-40B4-BE49-F238E27FC236}">
                <a16:creationId xmlns:a16="http://schemas.microsoft.com/office/drawing/2014/main" id="{46987A20-6D2A-4798-98D5-632817E1A7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0234393"/>
              </p:ext>
            </p:extLst>
          </p:nvPr>
        </p:nvGraphicFramePr>
        <p:xfrm>
          <a:off x="1115616" y="5157192"/>
          <a:ext cx="6096000" cy="39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82818834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2000" dirty="0"/>
                        <a:t>Gewicht = 15 x 1,85</a:t>
                      </a:r>
                      <a:r>
                        <a:rPr lang="nl-NL" sz="2000" baseline="30000" dirty="0"/>
                        <a:t>2</a:t>
                      </a:r>
                      <a:r>
                        <a:rPr lang="nl-NL" sz="2000" dirty="0"/>
                        <a:t> = </a:t>
                      </a:r>
                      <a:r>
                        <a:rPr lang="nl-NL" sz="2000" u="sng" dirty="0">
                          <a:solidFill>
                            <a:srgbClr val="FF0000"/>
                          </a:solidFill>
                        </a:rPr>
                        <a:t>51,3 kg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2038633"/>
                  </a:ext>
                </a:extLst>
              </a:tr>
            </a:tbl>
          </a:graphicData>
        </a:graphic>
      </p:graphicFrame>
      <p:graphicFrame>
        <p:nvGraphicFramePr>
          <p:cNvPr id="6" name="Tabel 6">
            <a:extLst>
              <a:ext uri="{FF2B5EF4-FFF2-40B4-BE49-F238E27FC236}">
                <a16:creationId xmlns:a16="http://schemas.microsoft.com/office/drawing/2014/main" id="{EF9CC690-37B0-419E-B453-E693F61FAA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0589638"/>
              </p:ext>
            </p:extLst>
          </p:nvPr>
        </p:nvGraphicFramePr>
        <p:xfrm>
          <a:off x="1115616" y="5649456"/>
          <a:ext cx="6096000" cy="39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35483406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2000" dirty="0"/>
                        <a:t>Gewicht = 15 x (1,85 x 1,85)  = </a:t>
                      </a:r>
                      <a:r>
                        <a:rPr lang="nl-NL" sz="2000" b="0" u="sng" dirty="0">
                          <a:solidFill>
                            <a:srgbClr val="FF0000"/>
                          </a:solidFill>
                        </a:rPr>
                        <a:t>51,3 kg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94484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1880984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171312"/>
      </a:dk2>
      <a:lt2>
        <a:srgbClr val="F7F0DF"/>
      </a:lt2>
      <a:accent1>
        <a:srgbClr val="53AE6E"/>
      </a:accent1>
      <a:accent2>
        <a:srgbClr val="326267"/>
      </a:accent2>
      <a:accent3>
        <a:srgbClr val="C5C34A"/>
      </a:accent3>
      <a:accent4>
        <a:srgbClr val="BF6546"/>
      </a:accent4>
      <a:accent5>
        <a:srgbClr val="81B5A8"/>
      </a:accent5>
      <a:accent6>
        <a:srgbClr val="636455"/>
      </a:accent6>
      <a:hlink>
        <a:srgbClr val="81B5A8"/>
      </a:hlink>
      <a:folHlink>
        <a:srgbClr val="936888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A1A3E1F0-B5EF-49C5-810A-B1B32AEDDC80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7E6EAFB7E375B4FA8D2FF7FD64788B7" ma:contentTypeVersion="13" ma:contentTypeDescription="Een nieuw document maken." ma:contentTypeScope="" ma:versionID="b740500068ca6a65d1673997952baa55">
  <xsd:schema xmlns:xsd="http://www.w3.org/2001/XMLSchema" xmlns:xs="http://www.w3.org/2001/XMLSchema" xmlns:p="http://schemas.microsoft.com/office/2006/metadata/properties" xmlns:ns3="0bfbde32-856c-4dfd-bc38-4322d606c322" xmlns:ns4="169eb86d-0fb8-4364-bb17-d27f6b2029d0" targetNamespace="http://schemas.microsoft.com/office/2006/metadata/properties" ma:root="true" ma:fieldsID="f0d55163831cfaaa1afc723100ca85c9" ns3:_="" ns4:_="">
    <xsd:import namespace="0bfbde32-856c-4dfd-bc38-4322d606c322"/>
    <xsd:import namespace="169eb86d-0fb8-4364-bb17-d27f6b2029d0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fbde32-856c-4dfd-bc38-4322d606c32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Gedeeld met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int-hash delen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9eb86d-0fb8-4364-bb17-d27f6b2029d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9542F83-5A21-4A30-AEEC-26048BCC510E}">
  <ds:schemaRefs>
    <ds:schemaRef ds:uri="http://purl.org/dc/dcmitype/"/>
    <ds:schemaRef ds:uri="http://schemas.microsoft.com/office/infopath/2007/PartnerControls"/>
    <ds:schemaRef ds:uri="0bfbde32-856c-4dfd-bc38-4322d606c322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2006/metadata/properties"/>
    <ds:schemaRef ds:uri="169eb86d-0fb8-4364-bb17-d27f6b2029d0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7713C2A0-D885-4BCD-90CA-DB8EF6E19EF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bfbde32-856c-4dfd-bc38-4322d606c322"/>
    <ds:schemaRef ds:uri="169eb86d-0fb8-4364-bb17-d27f6b2029d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91E6213-13C5-4452-8DFC-F63F4A5052D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596</Words>
  <Application>Microsoft Office PowerPoint</Application>
  <PresentationFormat>Diavoorstelling (4:3)</PresentationFormat>
  <Paragraphs>85</Paragraphs>
  <Slides>11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6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8" baseType="lpstr">
      <vt:lpstr>Arial</vt:lpstr>
      <vt:lpstr>Calibri</vt:lpstr>
      <vt:lpstr>Gill Sans MT</vt:lpstr>
      <vt:lpstr>Impact</vt:lpstr>
      <vt:lpstr>Wingdings</vt:lpstr>
      <vt:lpstr>Wingdings 2</vt:lpstr>
      <vt:lpstr>Badge</vt:lpstr>
      <vt:lpstr> Body Mass Index</vt:lpstr>
      <vt:lpstr>Terugblik eenheden</vt:lpstr>
      <vt:lpstr>antwoorden</vt:lpstr>
      <vt:lpstr>Body Mass Index</vt:lpstr>
      <vt:lpstr>Opdracht 1</vt:lpstr>
      <vt:lpstr>Opdracht 2 </vt:lpstr>
      <vt:lpstr>Oefenen </vt:lpstr>
      <vt:lpstr>Uitwerking opdracht instaptoets</vt:lpstr>
      <vt:lpstr>Body Mass Index (2)</vt:lpstr>
      <vt:lpstr>oefenen</vt:lpstr>
      <vt:lpstr>Aan de slag!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Body Mass Index</dc:title>
  <dc:creator>Judith Iedema</dc:creator>
  <cp:lastModifiedBy>Judith Iedema</cp:lastModifiedBy>
  <cp:revision>1</cp:revision>
  <dcterms:created xsi:type="dcterms:W3CDTF">2020-05-14T08:08:26Z</dcterms:created>
  <dcterms:modified xsi:type="dcterms:W3CDTF">2020-05-14T08:30:22Z</dcterms:modified>
</cp:coreProperties>
</file>