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8" r:id="rId6"/>
    <p:sldId id="257" r:id="rId7"/>
    <p:sldId id="284" r:id="rId8"/>
    <p:sldId id="286" r:id="rId9"/>
    <p:sldId id="288" r:id="rId10"/>
    <p:sldId id="287" r:id="rId11"/>
    <p:sldId id="289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FF00"/>
    <a:srgbClr val="000644"/>
    <a:srgbClr val="B8A1FF"/>
    <a:srgbClr val="43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D83A9F-ADD9-46CF-9D15-BE4D142DC6BD}" v="15" dt="2022-12-05T10:27:07.593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8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Linkels" userId="82b2834b-7373-49b3-b259-2f89722ff704" providerId="ADAL" clId="{08D83A9F-ADD9-46CF-9D15-BE4D142DC6BD}"/>
    <pc:docChg chg="custSel addSld delSld modSld sldOrd">
      <pc:chgData name="Steven Linkels" userId="82b2834b-7373-49b3-b259-2f89722ff704" providerId="ADAL" clId="{08D83A9F-ADD9-46CF-9D15-BE4D142DC6BD}" dt="2022-12-05T10:27:07.593" v="1496"/>
      <pc:docMkLst>
        <pc:docMk/>
      </pc:docMkLst>
      <pc:sldChg chg="del">
        <pc:chgData name="Steven Linkels" userId="82b2834b-7373-49b3-b259-2f89722ff704" providerId="ADAL" clId="{08D83A9F-ADD9-46CF-9D15-BE4D142DC6BD}" dt="2022-12-05T09:43:00.536" v="472" actId="47"/>
        <pc:sldMkLst>
          <pc:docMk/>
          <pc:sldMk cId="1914404811" sldId="256"/>
        </pc:sldMkLst>
      </pc:sldChg>
      <pc:sldChg chg="addSp delSp modSp new mod">
        <pc:chgData name="Steven Linkels" userId="82b2834b-7373-49b3-b259-2f89722ff704" providerId="ADAL" clId="{08D83A9F-ADD9-46CF-9D15-BE4D142DC6BD}" dt="2022-12-05T09:54:38.997" v="909" actId="20577"/>
        <pc:sldMkLst>
          <pc:docMk/>
          <pc:sldMk cId="3306277807" sldId="257"/>
        </pc:sldMkLst>
        <pc:spChg chg="mod">
          <ac:chgData name="Steven Linkels" userId="82b2834b-7373-49b3-b259-2f89722ff704" providerId="ADAL" clId="{08D83A9F-ADD9-46CF-9D15-BE4D142DC6BD}" dt="2022-12-01T15:27:10.165" v="109" actId="113"/>
          <ac:spMkLst>
            <pc:docMk/>
            <pc:sldMk cId="3306277807" sldId="257"/>
            <ac:spMk id="2" creationId="{6165E2AA-2AF8-340E-7241-A3DBA2DEF903}"/>
          </ac:spMkLst>
        </pc:spChg>
        <pc:spChg chg="add del mod">
          <ac:chgData name="Steven Linkels" userId="82b2834b-7373-49b3-b259-2f89722ff704" providerId="ADAL" clId="{08D83A9F-ADD9-46CF-9D15-BE4D142DC6BD}" dt="2022-12-01T15:27:26.389" v="112"/>
          <ac:spMkLst>
            <pc:docMk/>
            <pc:sldMk cId="3306277807" sldId="257"/>
            <ac:spMk id="3" creationId="{0572026B-F4DF-AB86-55A2-28D9B47A6A11}"/>
          </ac:spMkLst>
        </pc:spChg>
        <pc:spChg chg="add mod">
          <ac:chgData name="Steven Linkels" userId="82b2834b-7373-49b3-b259-2f89722ff704" providerId="ADAL" clId="{08D83A9F-ADD9-46CF-9D15-BE4D142DC6BD}" dt="2022-12-05T09:54:38.997" v="909" actId="20577"/>
          <ac:spMkLst>
            <pc:docMk/>
            <pc:sldMk cId="3306277807" sldId="257"/>
            <ac:spMk id="5" creationId="{75903B5C-6BD5-0875-B814-48AEB8548672}"/>
          </ac:spMkLst>
        </pc:spChg>
        <pc:picChg chg="add mod">
          <ac:chgData name="Steven Linkels" userId="82b2834b-7373-49b3-b259-2f89722ff704" providerId="ADAL" clId="{08D83A9F-ADD9-46CF-9D15-BE4D142DC6BD}" dt="2022-12-05T09:54:30.044" v="866" actId="14100"/>
          <ac:picMkLst>
            <pc:docMk/>
            <pc:sldMk cId="3306277807" sldId="257"/>
            <ac:picMk id="4" creationId="{E8968803-5220-9695-F3D8-6335E1BC445C}"/>
          </ac:picMkLst>
        </pc:picChg>
        <pc:picChg chg="add mod">
          <ac:chgData name="Steven Linkels" userId="82b2834b-7373-49b3-b259-2f89722ff704" providerId="ADAL" clId="{08D83A9F-ADD9-46CF-9D15-BE4D142DC6BD}" dt="2022-12-05T09:54:26.660" v="865" actId="14100"/>
          <ac:picMkLst>
            <pc:docMk/>
            <pc:sldMk cId="3306277807" sldId="257"/>
            <ac:picMk id="7" creationId="{5F0514A8-8C89-AA83-BA64-BEA87506BAE4}"/>
          </ac:picMkLst>
        </pc:picChg>
      </pc:sldChg>
      <pc:sldChg chg="add">
        <pc:chgData name="Steven Linkels" userId="82b2834b-7373-49b3-b259-2f89722ff704" providerId="ADAL" clId="{08D83A9F-ADD9-46CF-9D15-BE4D142DC6BD}" dt="2022-12-05T09:42:59.101" v="471"/>
        <pc:sldMkLst>
          <pc:docMk/>
          <pc:sldMk cId="1438226722" sldId="258"/>
        </pc:sldMkLst>
      </pc:sldChg>
      <pc:sldChg chg="new del">
        <pc:chgData name="Steven Linkels" userId="82b2834b-7373-49b3-b259-2f89722ff704" providerId="ADAL" clId="{08D83A9F-ADD9-46CF-9D15-BE4D142DC6BD}" dt="2022-12-05T10:01:22.896" v="914" actId="47"/>
        <pc:sldMkLst>
          <pc:docMk/>
          <pc:sldMk cId="323902637" sldId="259"/>
        </pc:sldMkLst>
      </pc:sldChg>
      <pc:sldChg chg="modSp add del mod">
        <pc:chgData name="Steven Linkels" userId="82b2834b-7373-49b3-b259-2f89722ff704" providerId="ADAL" clId="{08D83A9F-ADD9-46CF-9D15-BE4D142DC6BD}" dt="2022-12-05T10:02:35.435" v="999" actId="113"/>
        <pc:sldMkLst>
          <pc:docMk/>
          <pc:sldMk cId="1174575340" sldId="284"/>
        </pc:sldMkLst>
        <pc:spChg chg="mod">
          <ac:chgData name="Steven Linkels" userId="82b2834b-7373-49b3-b259-2f89722ff704" providerId="ADAL" clId="{08D83A9F-ADD9-46CF-9D15-BE4D142DC6BD}" dt="2022-12-05T10:02:35.435" v="999" actId="113"/>
          <ac:spMkLst>
            <pc:docMk/>
            <pc:sldMk cId="1174575340" sldId="284"/>
            <ac:spMk id="2" creationId="{7BBBF6B2-E3FF-4107-AD4E-B6EB634405B5}"/>
          </ac:spMkLst>
        </pc:spChg>
      </pc:sldChg>
      <pc:sldChg chg="new del">
        <pc:chgData name="Steven Linkels" userId="82b2834b-7373-49b3-b259-2f89722ff704" providerId="ADAL" clId="{08D83A9F-ADD9-46CF-9D15-BE4D142DC6BD}" dt="2022-12-05T10:01:32.180" v="917" actId="47"/>
        <pc:sldMkLst>
          <pc:docMk/>
          <pc:sldMk cId="4009214075" sldId="285"/>
        </pc:sldMkLst>
      </pc:sldChg>
      <pc:sldChg chg="modSp add mod">
        <pc:chgData name="Steven Linkels" userId="82b2834b-7373-49b3-b259-2f89722ff704" providerId="ADAL" clId="{08D83A9F-ADD9-46CF-9D15-BE4D142DC6BD}" dt="2022-12-05T10:02:22.373" v="973" actId="113"/>
        <pc:sldMkLst>
          <pc:docMk/>
          <pc:sldMk cId="1203551329" sldId="286"/>
        </pc:sldMkLst>
        <pc:spChg chg="mod">
          <ac:chgData name="Steven Linkels" userId="82b2834b-7373-49b3-b259-2f89722ff704" providerId="ADAL" clId="{08D83A9F-ADD9-46CF-9D15-BE4D142DC6BD}" dt="2022-12-05T10:02:22.373" v="973" actId="113"/>
          <ac:spMkLst>
            <pc:docMk/>
            <pc:sldMk cId="1203551329" sldId="286"/>
            <ac:spMk id="2" creationId="{7BBBF6B2-E3FF-4107-AD4E-B6EB634405B5}"/>
          </ac:spMkLst>
        </pc:spChg>
      </pc:sldChg>
      <pc:sldChg chg="addSp delSp modSp new mod">
        <pc:chgData name="Steven Linkels" userId="82b2834b-7373-49b3-b259-2f89722ff704" providerId="ADAL" clId="{08D83A9F-ADD9-46CF-9D15-BE4D142DC6BD}" dt="2022-12-05T10:24:59.679" v="1476"/>
        <pc:sldMkLst>
          <pc:docMk/>
          <pc:sldMk cId="3420274449" sldId="287"/>
        </pc:sldMkLst>
        <pc:spChg chg="mod">
          <ac:chgData name="Steven Linkels" userId="82b2834b-7373-49b3-b259-2f89722ff704" providerId="ADAL" clId="{08D83A9F-ADD9-46CF-9D15-BE4D142DC6BD}" dt="2022-12-05T10:10:04.731" v="1128" actId="1076"/>
          <ac:spMkLst>
            <pc:docMk/>
            <pc:sldMk cId="3420274449" sldId="287"/>
            <ac:spMk id="2" creationId="{21ACA8FF-9176-D07F-62E4-1975934363A7}"/>
          </ac:spMkLst>
        </pc:spChg>
        <pc:spChg chg="mod">
          <ac:chgData name="Steven Linkels" userId="82b2834b-7373-49b3-b259-2f89722ff704" providerId="ADAL" clId="{08D83A9F-ADD9-46CF-9D15-BE4D142DC6BD}" dt="2022-12-05T10:24:59.679" v="1476"/>
          <ac:spMkLst>
            <pc:docMk/>
            <pc:sldMk cId="3420274449" sldId="287"/>
            <ac:spMk id="3" creationId="{12CFFC5D-1FB5-9FD8-6B32-124C94565F4B}"/>
          </ac:spMkLst>
        </pc:spChg>
        <pc:spChg chg="del mod">
          <ac:chgData name="Steven Linkels" userId="82b2834b-7373-49b3-b259-2f89722ff704" providerId="ADAL" clId="{08D83A9F-ADD9-46CF-9D15-BE4D142DC6BD}" dt="2022-12-05T10:10:17.077" v="1131" actId="478"/>
          <ac:spMkLst>
            <pc:docMk/>
            <pc:sldMk cId="3420274449" sldId="287"/>
            <ac:spMk id="4" creationId="{2D83371B-8B79-4E3A-C66F-4EB0EF1CCD06}"/>
          </ac:spMkLst>
        </pc:spChg>
        <pc:picChg chg="add mod">
          <ac:chgData name="Steven Linkels" userId="82b2834b-7373-49b3-b259-2f89722ff704" providerId="ADAL" clId="{08D83A9F-ADD9-46CF-9D15-BE4D142DC6BD}" dt="2022-12-05T10:11:10.446" v="1133" actId="1076"/>
          <ac:picMkLst>
            <pc:docMk/>
            <pc:sldMk cId="3420274449" sldId="287"/>
            <ac:picMk id="5" creationId="{AE5249AB-87D5-20EA-58AE-8D099934B141}"/>
          </ac:picMkLst>
        </pc:picChg>
      </pc:sldChg>
      <pc:sldChg chg="modSp add mod ord">
        <pc:chgData name="Steven Linkels" userId="82b2834b-7373-49b3-b259-2f89722ff704" providerId="ADAL" clId="{08D83A9F-ADD9-46CF-9D15-BE4D142DC6BD}" dt="2022-12-05T10:02:11.289" v="942" actId="113"/>
        <pc:sldMkLst>
          <pc:docMk/>
          <pc:sldMk cId="3648603940" sldId="288"/>
        </pc:sldMkLst>
        <pc:spChg chg="mod">
          <ac:chgData name="Steven Linkels" userId="82b2834b-7373-49b3-b259-2f89722ff704" providerId="ADAL" clId="{08D83A9F-ADD9-46CF-9D15-BE4D142DC6BD}" dt="2022-12-05T10:02:11.289" v="942" actId="113"/>
          <ac:spMkLst>
            <pc:docMk/>
            <pc:sldMk cId="3648603940" sldId="288"/>
            <ac:spMk id="2" creationId="{7BBBF6B2-E3FF-4107-AD4E-B6EB634405B5}"/>
          </ac:spMkLst>
        </pc:spChg>
      </pc:sldChg>
      <pc:sldChg chg="addSp delSp modSp new mod modAnim">
        <pc:chgData name="Steven Linkels" userId="82b2834b-7373-49b3-b259-2f89722ff704" providerId="ADAL" clId="{08D83A9F-ADD9-46CF-9D15-BE4D142DC6BD}" dt="2022-12-05T10:27:07.593" v="1496"/>
        <pc:sldMkLst>
          <pc:docMk/>
          <pc:sldMk cId="2198997828" sldId="289"/>
        </pc:sldMkLst>
        <pc:spChg chg="mod">
          <ac:chgData name="Steven Linkels" userId="82b2834b-7373-49b3-b259-2f89722ff704" providerId="ADAL" clId="{08D83A9F-ADD9-46CF-9D15-BE4D142DC6BD}" dt="2022-12-05T10:26:34.417" v="1490" actId="1076"/>
          <ac:spMkLst>
            <pc:docMk/>
            <pc:sldMk cId="2198997828" sldId="289"/>
            <ac:spMk id="2" creationId="{F8F9D6D2-22DA-47AA-BA73-B0378A766C8F}"/>
          </ac:spMkLst>
        </pc:spChg>
        <pc:spChg chg="del mod">
          <ac:chgData name="Steven Linkels" userId="82b2834b-7373-49b3-b259-2f89722ff704" providerId="ADAL" clId="{08D83A9F-ADD9-46CF-9D15-BE4D142DC6BD}" dt="2022-12-05T10:26:43.233" v="1493"/>
          <ac:spMkLst>
            <pc:docMk/>
            <pc:sldMk cId="2198997828" sldId="289"/>
            <ac:spMk id="3" creationId="{ADF8E0A9-4347-F745-352A-792EADAF2B8B}"/>
          </ac:spMkLst>
        </pc:spChg>
        <pc:spChg chg="del">
          <ac:chgData name="Steven Linkels" userId="82b2834b-7373-49b3-b259-2f89722ff704" providerId="ADAL" clId="{08D83A9F-ADD9-46CF-9D15-BE4D142DC6BD}" dt="2022-12-05T10:26:37.732" v="1491" actId="478"/>
          <ac:spMkLst>
            <pc:docMk/>
            <pc:sldMk cId="2198997828" sldId="289"/>
            <ac:spMk id="4" creationId="{2D1F6617-18AF-AC6B-DCCE-BC7A67A60A2A}"/>
          </ac:spMkLst>
        </pc:spChg>
        <pc:spChg chg="mod">
          <ac:chgData name="Steven Linkels" userId="82b2834b-7373-49b3-b259-2f89722ff704" providerId="ADAL" clId="{08D83A9F-ADD9-46CF-9D15-BE4D142DC6BD}" dt="2022-12-05T10:26:53.274" v="1495" actId="1076"/>
          <ac:spMkLst>
            <pc:docMk/>
            <pc:sldMk cId="2198997828" sldId="289"/>
            <ac:spMk id="9" creationId="{285432AE-5466-E3D8-BA51-BF1F294F18DC}"/>
          </ac:spMkLst>
        </pc:spChg>
        <pc:grpChg chg="add mod">
          <ac:chgData name="Steven Linkels" userId="82b2834b-7373-49b3-b259-2f89722ff704" providerId="ADAL" clId="{08D83A9F-ADD9-46CF-9D15-BE4D142DC6BD}" dt="2022-12-05T10:26:53.274" v="1495" actId="1076"/>
          <ac:grpSpMkLst>
            <pc:docMk/>
            <pc:sldMk cId="2198997828" sldId="289"/>
            <ac:grpSpMk id="6" creationId="{6C28051D-5A08-5E7F-FCEC-9290831736D8}"/>
          </ac:grpSpMkLst>
        </pc:grpChg>
        <pc:picChg chg="add mod">
          <ac:chgData name="Steven Linkels" userId="82b2834b-7373-49b3-b259-2f89722ff704" providerId="ADAL" clId="{08D83A9F-ADD9-46CF-9D15-BE4D142DC6BD}" dt="2022-12-05T10:26:43.233" v="1493"/>
          <ac:picMkLst>
            <pc:docMk/>
            <pc:sldMk cId="2198997828" sldId="289"/>
            <ac:picMk id="5" creationId="{95E67064-F60C-2583-C098-32DDBD23900C}"/>
          </ac:picMkLst>
        </pc:picChg>
        <pc:picChg chg="mod">
          <ac:chgData name="Steven Linkels" userId="82b2834b-7373-49b3-b259-2f89722ff704" providerId="ADAL" clId="{08D83A9F-ADD9-46CF-9D15-BE4D142DC6BD}" dt="2022-12-05T10:26:53.274" v="1495" actId="1076"/>
          <ac:picMkLst>
            <pc:docMk/>
            <pc:sldMk cId="2198997828" sldId="289"/>
            <ac:picMk id="7" creationId="{376EFFF0-DB30-284D-7EC7-F22BBCE7C343}"/>
          </ac:picMkLst>
        </pc:picChg>
        <pc:picChg chg="mod">
          <ac:chgData name="Steven Linkels" userId="82b2834b-7373-49b3-b259-2f89722ff704" providerId="ADAL" clId="{08D83A9F-ADD9-46CF-9D15-BE4D142DC6BD}" dt="2022-12-05T10:26:53.274" v="1495" actId="1076"/>
          <ac:picMkLst>
            <pc:docMk/>
            <pc:sldMk cId="2198997828" sldId="289"/>
            <ac:picMk id="8" creationId="{2A90AE3C-F796-1492-2338-FD6251A52337}"/>
          </ac:picMkLst>
        </pc:picChg>
      </pc:sldChg>
      <pc:sldChg chg="new del">
        <pc:chgData name="Steven Linkels" userId="82b2834b-7373-49b3-b259-2f89722ff704" providerId="ADAL" clId="{08D83A9F-ADD9-46CF-9D15-BE4D142DC6BD}" dt="2022-12-05T10:11:50.610" v="1295" actId="47"/>
        <pc:sldMkLst>
          <pc:docMk/>
          <pc:sldMk cId="2817091642" sldId="289"/>
        </pc:sldMkLst>
      </pc:sldChg>
      <pc:sldChg chg="new del">
        <pc:chgData name="Steven Linkels" userId="82b2834b-7373-49b3-b259-2f89722ff704" providerId="ADAL" clId="{08D83A9F-ADD9-46CF-9D15-BE4D142DC6BD}" dt="2022-12-05T10:11:51.552" v="1296" actId="47"/>
        <pc:sldMkLst>
          <pc:docMk/>
          <pc:sldMk cId="2458590120" sldId="290"/>
        </pc:sldMkLst>
      </pc:sldChg>
      <pc:sldChg chg="new del">
        <pc:chgData name="Steven Linkels" userId="82b2834b-7373-49b3-b259-2f89722ff704" providerId="ADAL" clId="{08D83A9F-ADD9-46CF-9D15-BE4D142DC6BD}" dt="2022-12-05T10:11:52.398" v="1297" actId="47"/>
        <pc:sldMkLst>
          <pc:docMk/>
          <pc:sldMk cId="707281135" sldId="291"/>
        </pc:sldMkLst>
      </pc:sldChg>
      <pc:sldChg chg="new del">
        <pc:chgData name="Steven Linkels" userId="82b2834b-7373-49b3-b259-2f89722ff704" providerId="ADAL" clId="{08D83A9F-ADD9-46CF-9D15-BE4D142DC6BD}" dt="2022-12-05T10:11:53.379" v="1298" actId="47"/>
        <pc:sldMkLst>
          <pc:docMk/>
          <pc:sldMk cId="2017163056" sldId="29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0591A0-60A4-4847-AF78-F5902E00D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837452B-0951-4A8E-A308-0F1DC67E4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75F331-83B5-4EAC-B87D-4CC6AA48B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201D60-3EB0-4848-9483-BA0B7A38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82EEA5-DFCC-4140-A4BA-7684F9CE9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407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AC9D59A-D458-4DDF-94BA-24798633E0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9415F9B-FAA3-4C44-A97A-1464DEF44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7FD2AF-8CB4-45F1-97D8-4297B01B3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FFB73D-C98E-4D31-8992-B05E3E633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437391-13BE-45E9-AE69-B660F3A96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414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324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302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F87D9-0B69-41E6-BCC7-2A763CFB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094E34-B709-4148-AAD2-3E31B39B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AB07FF9-DFE7-4583-9ED1-72016D53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20854E-98DB-41E1-A8DE-A4243692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412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127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577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94600-9DAC-4D92-8597-8AB85823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7AAB87-9E9D-4848-B01F-B686DFFC7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525AA0-CCF7-4BA9-BE63-E4E6D9DD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6792A8-FDDC-4370-9B77-0D977ABE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20C28A-39F5-413C-AEB2-CCA744B7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488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AB93F-D037-4CCB-8B21-F2F48F4AA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F5F613-CCBA-40B2-B2E2-8537C79A8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D08B1D-4D0F-4632-B2CC-189A95048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AE51300-EA7D-4A03-B30C-EE3D97655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D438FE8-C55B-4E7D-820A-04DB0D9FB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3F88EC-826B-45A7-BCC1-8FF2569B3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34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6FDB4A-0726-418D-AC69-D0382940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C7A7694-8529-4E68-B4C2-04052E31F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56FB180-AFE4-4D00-A208-D87655B56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FB310F7-6ED9-4016-BDEF-02F3CDCF2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D454CAF-1BDC-49F9-9A71-37EC6D1120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7CB9E7B-CA38-4CF5-B792-B9B9AD1D3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37B29A3-3C01-4965-B6F9-6264E15F6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0B58FCE-5190-4C2C-8297-252D9C3D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80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77D59E-AD22-4185-BBE5-357BA5A1D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07E239D-5E0C-449F-81DF-D7DBEFCB6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899C400-FC30-49B8-BAD9-C9B20D88B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4C94181-7815-4425-9624-A810A606F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100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418D205-BD52-4479-8D7B-5B94BF970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BB03264-8772-4C87-9873-46A5C58D7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D3F510-7A1C-4D3A-9ACC-357B3B4F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461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FA6BB1-BA56-4F7E-B5AC-FFAD68F2A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738D1A-8E36-4D4A-9AFD-A3796AEC9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CD43AE-05A6-4D80-8524-F4B0D4692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EF1BEB8-B227-4DC2-88BD-9C784972D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CBC929-F245-4389-9B94-033123B2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2DDE71-26EB-4B01-83B5-AD76F2896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947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891FD-1294-4E40-A4FA-045E31042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5C01C26-C661-4F67-B009-34A685856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63F6712-826C-49AC-9801-0CE31E43C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B48CC51-7422-46FC-A8DC-0AE2255F3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57513D-3F4D-4775-8EE5-7110300EC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7F1DF89-CDC4-4602-8256-373B2C0A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00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Vormentaal">
            <a:extLst>
              <a:ext uri="{FF2B5EF4-FFF2-40B4-BE49-F238E27FC236}">
                <a16:creationId xmlns:a16="http://schemas.microsoft.com/office/drawing/2014/main" id="{2074DCA5-5660-40C3-B12B-972CD979B84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BC48F74-8E96-4434-A02B-EA3EE1F88D74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25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marketingmannen-tv.nl/marketingmodellen/adoptiecurve-rogers/" TargetMode="Externa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4400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‘De Wereld en Ik’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773362" y="1727561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voor vandaag: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Herhaling van: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H1 Product/dienst omschrijving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H2 Doelgroep analyse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H3 Marktanalyse</a:t>
            </a: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nl-NL" sz="1800" b="1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Nieuwe info:</a:t>
            </a:r>
          </a:p>
          <a:p>
            <a:pPr marL="0" indent="0">
              <a:buNone/>
            </a:pPr>
            <a:r>
              <a:rPr lang="nl-NL" sz="18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Adoptiecurve</a:t>
            </a:r>
            <a:endParaRPr lang="nl-NL" sz="1800" b="1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nl-NL" sz="1800" b="1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/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Week 1</a:t>
                      </a:r>
                      <a:endParaRPr lang="nl-NL" sz="1200" b="0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2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tx1"/>
                          </a:solidFill>
                        </a:rPr>
                        <a:t>Week 3</a:t>
                      </a:r>
                      <a:endParaRPr lang="nl-N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4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0" kern="120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Week 5</a:t>
                      </a:r>
                      <a:endParaRPr lang="nl-NL" sz="1200" b="0" kern="120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38200" y="1727561"/>
            <a:ext cx="836782" cy="701959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BD89C826-1CCB-42CB-B51C-EF919B67740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C428977F-8D2E-43A9-A7BF-8CBFBC46CBF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  <p:sp>
        <p:nvSpPr>
          <p:cNvPr id="11" name="Tijdelijke aanduiding voor inhoud 5">
            <a:extLst>
              <a:ext uri="{FF2B5EF4-FFF2-40B4-BE49-F238E27FC236}">
                <a16:creationId xmlns:a16="http://schemas.microsoft.com/office/drawing/2014/main" id="{5EE0F054-A7F1-4A05-967D-E5A1727AF1BE}"/>
              </a:ext>
            </a:extLst>
          </p:cNvPr>
          <p:cNvSpPr txBox="1">
            <a:spLocks/>
          </p:cNvSpPr>
          <p:nvPr/>
        </p:nvSpPr>
        <p:spPr>
          <a:xfrm>
            <a:off x="8733347" y="1736252"/>
            <a:ext cx="2562138" cy="21562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400" b="1" dirty="0"/>
              <a:t>IBS Thema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2"/>
                </a:solidFill>
              </a:rPr>
              <a:t> De nieuwe economie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1400" b="1" dirty="0"/>
              <a:t>Marktverkenning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2"/>
                </a:solidFill>
              </a:rPr>
              <a:t> Financieel management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1400" b="1" dirty="0"/>
              <a:t>De verborgen impact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1400" b="1" dirty="0"/>
              <a:t>Ondernemen</a:t>
            </a:r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F7D7D343-C446-4269-9CDA-8F6FACD7F614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400" b="1" dirty="0"/>
              <a:t>IBS Toetsing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1400" b="1" dirty="0"/>
              <a:t> Kennistoets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1400" b="1" dirty="0"/>
              <a:t> Ondernemingsplan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b="1" dirty="0">
                <a:solidFill>
                  <a:schemeClr val="bg1">
                    <a:lumMod val="75000"/>
                  </a:schemeClr>
                </a:solidFill>
              </a:rPr>
              <a:t> Vlog</a:t>
            </a:r>
          </a:p>
        </p:txBody>
      </p:sp>
    </p:spTree>
    <p:extLst>
      <p:ext uri="{BB962C8B-B14F-4D97-AF65-F5344CB8AC3E}">
        <p14:creationId xmlns:p14="http://schemas.microsoft.com/office/powerpoint/2010/main" val="1438226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65E2AA-2AF8-340E-7241-A3DBA2DEF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nl-NL" b="1" dirty="0"/>
              <a:t>Herhaling vorige week Hoofdstuk 2 Doelgroep analyse en Hoofdstuk 3 Marktanalyse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8968803-5220-9695-F3D8-6335E1BC4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7368" y="4793038"/>
            <a:ext cx="5984632" cy="2064961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75903B5C-6BD5-0875-B814-48AEB8548672}"/>
              </a:ext>
            </a:extLst>
          </p:cNvPr>
          <p:cNvSpPr txBox="1"/>
          <p:nvPr/>
        </p:nvSpPr>
        <p:spPr>
          <a:xfrm>
            <a:off x="0" y="1468877"/>
            <a:ext cx="10515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Zijn er nog vragen over hoofdstuk 2 en 3 van het ondernemingsverslag (zie afbeelding hiernaast)? Zo ja, geef aan welk onderdeel je nog uitleg wilt.</a:t>
            </a:r>
            <a:endParaRPr lang="nl-NL" dirty="0"/>
          </a:p>
          <a:p>
            <a:endParaRPr lang="nl-NL" b="1" dirty="0"/>
          </a:p>
          <a:p>
            <a:r>
              <a:rPr lang="nl-NL" dirty="0"/>
              <a:t>Op de twee afbeeldingen hiernaast is te zien wat er allemaal uiteindelijk in LA1 analyse moet, LA1 analyse dient als input voor hoofdstuk 2 en 3 van het ondernemingsverslag. </a:t>
            </a:r>
          </a:p>
          <a:p>
            <a:endParaRPr lang="nl-NL" b="1" dirty="0"/>
          </a:p>
          <a:p>
            <a:r>
              <a:rPr lang="nl-NL" dirty="0"/>
              <a:t>LA1 analyse moet 9 december voor 23:59 uur</a:t>
            </a:r>
          </a:p>
          <a:p>
            <a:r>
              <a:rPr lang="nl-NL" dirty="0"/>
              <a:t>ingeleverd worden, 1 iemand van de groep levert het product in</a:t>
            </a:r>
          </a:p>
          <a:p>
            <a:r>
              <a:rPr lang="nl-NL" dirty="0"/>
              <a:t>via Teams. 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5F0514A8-8C89-AA83-BA64-BEA87506BA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7368" y="2870576"/>
            <a:ext cx="5984631" cy="188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277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BBF6B2-E3FF-4107-AD4E-B6EB63440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Vorige keer: Doelgroepsanalyse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951281-C62D-446B-86EF-BDEC675F98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4374" y="1690688"/>
            <a:ext cx="5181600" cy="3609932"/>
          </a:xfrm>
        </p:spPr>
        <p:txBody>
          <a:bodyPr/>
          <a:lstStyle/>
          <a:p>
            <a:pPr marL="0" indent="0">
              <a:buNone/>
            </a:pPr>
            <a:r>
              <a:rPr lang="nl-NL" b="1" dirty="0">
                <a:solidFill>
                  <a:srgbClr val="FFC000"/>
                </a:solidFill>
              </a:rPr>
              <a:t>Doelgroepsanalyse</a:t>
            </a:r>
          </a:p>
        </p:txBody>
      </p:sp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6FA06AED-54D4-45B0-AC03-EB2B1F22147C}"/>
              </a:ext>
            </a:extLst>
          </p:cNvPr>
          <p:cNvSpPr/>
          <p:nvPr/>
        </p:nvSpPr>
        <p:spPr>
          <a:xfrm>
            <a:off x="404374" y="2393912"/>
            <a:ext cx="4645114" cy="907463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Rechthoek 6" descr="Kiosk">
            <a:extLst>
              <a:ext uri="{FF2B5EF4-FFF2-40B4-BE49-F238E27FC236}">
                <a16:creationId xmlns:a16="http://schemas.microsoft.com/office/drawing/2014/main" id="{CAA42829-F237-477F-B435-DDB59C7F7260}"/>
              </a:ext>
            </a:extLst>
          </p:cNvPr>
          <p:cNvSpPr/>
          <p:nvPr/>
        </p:nvSpPr>
        <p:spPr>
          <a:xfrm>
            <a:off x="545284" y="2529588"/>
            <a:ext cx="726194" cy="689709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8" name="Groep 7">
            <a:extLst>
              <a:ext uri="{FF2B5EF4-FFF2-40B4-BE49-F238E27FC236}">
                <a16:creationId xmlns:a16="http://schemas.microsoft.com/office/drawing/2014/main" id="{99D18B2B-2BEC-4DAA-8A5B-0F256F0A68C1}"/>
              </a:ext>
            </a:extLst>
          </p:cNvPr>
          <p:cNvGrpSpPr/>
          <p:nvPr/>
        </p:nvGrpSpPr>
        <p:grpSpPr>
          <a:xfrm>
            <a:off x="1408065" y="2393912"/>
            <a:ext cx="4044148" cy="907463"/>
            <a:chOff x="1626308" y="1760675"/>
            <a:chExt cx="5562718" cy="1408059"/>
          </a:xfrm>
        </p:grpSpPr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213113E5-FFFF-44F4-A6ED-0D4E0786342C}"/>
                </a:ext>
              </a:extLst>
            </p:cNvPr>
            <p:cNvSpPr/>
            <p:nvPr/>
          </p:nvSpPr>
          <p:spPr>
            <a:xfrm>
              <a:off x="1626308" y="1760675"/>
              <a:ext cx="5008771" cy="140805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Tekstvak 9">
              <a:extLst>
                <a:ext uri="{FF2B5EF4-FFF2-40B4-BE49-F238E27FC236}">
                  <a16:creationId xmlns:a16="http://schemas.microsoft.com/office/drawing/2014/main" id="{CA5E0BBE-DA6A-4212-9E77-EAAF9A42C1FB}"/>
                </a:ext>
              </a:extLst>
            </p:cNvPr>
            <p:cNvSpPr txBox="1"/>
            <p:nvPr/>
          </p:nvSpPr>
          <p:spPr>
            <a:xfrm>
              <a:off x="1626308" y="1760675"/>
              <a:ext cx="5562718" cy="14080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020" tIns="149020" rIns="149020" bIns="149020" numCol="1" spcCol="1270" anchor="ctr" anchorCtr="0">
              <a:noAutofit/>
            </a:bodyPr>
            <a:lstStyle/>
            <a:p>
              <a:pPr marL="0" marR="0" lvl="0" indent="0" algn="l" defTabSz="111125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Jouw producten/ diensten gaan kopen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2" name="Tekstvak 21">
            <a:extLst>
              <a:ext uri="{FF2B5EF4-FFF2-40B4-BE49-F238E27FC236}">
                <a16:creationId xmlns:a16="http://schemas.microsoft.com/office/drawing/2014/main" id="{CA33A045-2E53-415C-9A47-89683EB4EB74}"/>
              </a:ext>
            </a:extLst>
          </p:cNvPr>
          <p:cNvSpPr txBox="1"/>
          <p:nvPr/>
        </p:nvSpPr>
        <p:spPr>
          <a:xfrm>
            <a:off x="404374" y="3668752"/>
            <a:ext cx="4645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Segmenteren van de markt op basis van:</a:t>
            </a:r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3D8F1C24-1C5C-461D-94AC-7E538F232A7F}"/>
              </a:ext>
            </a:extLst>
          </p:cNvPr>
          <p:cNvGrpSpPr/>
          <p:nvPr/>
        </p:nvGrpSpPr>
        <p:grpSpPr>
          <a:xfrm>
            <a:off x="5931016" y="1674159"/>
            <a:ext cx="5422783" cy="1754841"/>
            <a:chOff x="5931016" y="1674159"/>
            <a:chExt cx="5422783" cy="1754841"/>
          </a:xfrm>
        </p:grpSpPr>
        <p:pic>
          <p:nvPicPr>
            <p:cNvPr id="26" name="Picture 6" descr="Hoe bereik je je doelgroep? | Roos' mediablog">
              <a:extLst>
                <a:ext uri="{FF2B5EF4-FFF2-40B4-BE49-F238E27FC236}">
                  <a16:creationId xmlns:a16="http://schemas.microsoft.com/office/drawing/2014/main" id="{EE0A335F-F7FD-4BE0-B788-6C3E3DB87F3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0885"/>
            <a:stretch/>
          </p:blipFill>
          <p:spPr bwMode="auto">
            <a:xfrm>
              <a:off x="5931016" y="1674159"/>
              <a:ext cx="5422783" cy="17108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Rechthoek 22">
              <a:extLst>
                <a:ext uri="{FF2B5EF4-FFF2-40B4-BE49-F238E27FC236}">
                  <a16:creationId xmlns:a16="http://schemas.microsoft.com/office/drawing/2014/main" id="{8A2CADDC-034A-4C3B-BA23-0714AD1189C5}"/>
                </a:ext>
              </a:extLst>
            </p:cNvPr>
            <p:cNvSpPr/>
            <p:nvPr/>
          </p:nvSpPr>
          <p:spPr>
            <a:xfrm>
              <a:off x="7466202" y="3235811"/>
              <a:ext cx="242596" cy="1931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1030" name="Picture 6" descr="Hoe bereik je je doelgroep? | Roos' mediablog">
            <a:extLst>
              <a:ext uri="{FF2B5EF4-FFF2-40B4-BE49-F238E27FC236}">
                <a16:creationId xmlns:a16="http://schemas.microsoft.com/office/drawing/2014/main" id="{3C7DB2D0-E9C8-4997-984C-87255D0C1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016" y="1674159"/>
            <a:ext cx="5422783" cy="4373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65D2F9B2-CD98-4849-924E-9683D9A12024}"/>
              </a:ext>
            </a:extLst>
          </p:cNvPr>
          <p:cNvSpPr txBox="1"/>
          <p:nvPr/>
        </p:nvSpPr>
        <p:spPr>
          <a:xfrm>
            <a:off x="838200" y="4190669"/>
            <a:ext cx="610299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Demografische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kenmerken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Psychografische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kenmerken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Geografische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kenmerken</a:t>
            </a:r>
          </a:p>
        </p:txBody>
      </p:sp>
    </p:spTree>
    <p:extLst>
      <p:ext uri="{BB962C8B-B14F-4D97-AF65-F5344CB8AC3E}">
        <p14:creationId xmlns:p14="http://schemas.microsoft.com/office/powerpoint/2010/main" val="117457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BBF6B2-E3FF-4107-AD4E-B6EB63440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Vorige keer: segmenteren van de doelgroep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951281-C62D-446B-86EF-BDEC675F98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4374" y="1690688"/>
            <a:ext cx="5181600" cy="3609932"/>
          </a:xfrm>
        </p:spPr>
        <p:txBody>
          <a:bodyPr/>
          <a:lstStyle/>
          <a:p>
            <a:pPr marL="0" indent="0">
              <a:buNone/>
            </a:pPr>
            <a:r>
              <a:rPr lang="nl-NL" b="1" dirty="0">
                <a:solidFill>
                  <a:srgbClr val="FFC000"/>
                </a:solidFill>
              </a:rPr>
              <a:t>Doelgroepsanalyse</a:t>
            </a:r>
          </a:p>
        </p:txBody>
      </p:sp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6FA06AED-54D4-45B0-AC03-EB2B1F22147C}"/>
              </a:ext>
            </a:extLst>
          </p:cNvPr>
          <p:cNvSpPr/>
          <p:nvPr/>
        </p:nvSpPr>
        <p:spPr>
          <a:xfrm>
            <a:off x="404374" y="2393912"/>
            <a:ext cx="4645114" cy="907463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Rechthoek 6" descr="Kiosk">
            <a:extLst>
              <a:ext uri="{FF2B5EF4-FFF2-40B4-BE49-F238E27FC236}">
                <a16:creationId xmlns:a16="http://schemas.microsoft.com/office/drawing/2014/main" id="{CAA42829-F237-477F-B435-DDB59C7F7260}"/>
              </a:ext>
            </a:extLst>
          </p:cNvPr>
          <p:cNvSpPr/>
          <p:nvPr/>
        </p:nvSpPr>
        <p:spPr>
          <a:xfrm>
            <a:off x="545284" y="2529588"/>
            <a:ext cx="726194" cy="689709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8" name="Groep 7">
            <a:extLst>
              <a:ext uri="{FF2B5EF4-FFF2-40B4-BE49-F238E27FC236}">
                <a16:creationId xmlns:a16="http://schemas.microsoft.com/office/drawing/2014/main" id="{99D18B2B-2BEC-4DAA-8A5B-0F256F0A68C1}"/>
              </a:ext>
            </a:extLst>
          </p:cNvPr>
          <p:cNvGrpSpPr/>
          <p:nvPr/>
        </p:nvGrpSpPr>
        <p:grpSpPr>
          <a:xfrm>
            <a:off x="1408065" y="2393912"/>
            <a:ext cx="4044148" cy="907463"/>
            <a:chOff x="1626308" y="1760675"/>
            <a:chExt cx="5562718" cy="1408059"/>
          </a:xfrm>
        </p:grpSpPr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213113E5-FFFF-44F4-A6ED-0D4E0786342C}"/>
                </a:ext>
              </a:extLst>
            </p:cNvPr>
            <p:cNvSpPr/>
            <p:nvPr/>
          </p:nvSpPr>
          <p:spPr>
            <a:xfrm>
              <a:off x="1626308" y="1760675"/>
              <a:ext cx="5008771" cy="140805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Tekstvak 9">
              <a:extLst>
                <a:ext uri="{FF2B5EF4-FFF2-40B4-BE49-F238E27FC236}">
                  <a16:creationId xmlns:a16="http://schemas.microsoft.com/office/drawing/2014/main" id="{CA5E0BBE-DA6A-4212-9E77-EAAF9A42C1FB}"/>
                </a:ext>
              </a:extLst>
            </p:cNvPr>
            <p:cNvSpPr txBox="1"/>
            <p:nvPr/>
          </p:nvSpPr>
          <p:spPr>
            <a:xfrm>
              <a:off x="1626308" y="1760675"/>
              <a:ext cx="5562718" cy="14080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020" tIns="149020" rIns="149020" bIns="149020" numCol="1" spcCol="1270" anchor="ctr" anchorCtr="0">
              <a:noAutofit/>
            </a:bodyPr>
            <a:lstStyle/>
            <a:p>
              <a:pPr marL="0" marR="0" lvl="0" indent="0" algn="l" defTabSz="111125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Jouw producten/ diensten gaan kopen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050" name="Picture 2" descr="De onbereikbare klant: hoe val je op?">
            <a:extLst>
              <a:ext uri="{FF2B5EF4-FFF2-40B4-BE49-F238E27FC236}">
                <a16:creationId xmlns:a16="http://schemas.microsoft.com/office/drawing/2014/main" id="{B75FC6B2-0FA3-4C7E-9AC2-DDDA468293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82"/>
          <a:stretch/>
        </p:blipFill>
        <p:spPr bwMode="auto">
          <a:xfrm>
            <a:off x="5483314" y="2459333"/>
            <a:ext cx="6688185" cy="3157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vak 10">
            <a:extLst>
              <a:ext uri="{FF2B5EF4-FFF2-40B4-BE49-F238E27FC236}">
                <a16:creationId xmlns:a16="http://schemas.microsoft.com/office/drawing/2014/main" id="{CE0EB4E6-FD15-43DD-B9AB-98C6C1B0DBC5}"/>
              </a:ext>
            </a:extLst>
          </p:cNvPr>
          <p:cNvSpPr txBox="1"/>
          <p:nvPr/>
        </p:nvSpPr>
        <p:spPr>
          <a:xfrm>
            <a:off x="404374" y="3668752"/>
            <a:ext cx="4645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Segmenteren van de markt op basis van: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51F16730-BA86-4206-BD52-665852DDDF2B}"/>
              </a:ext>
            </a:extLst>
          </p:cNvPr>
          <p:cNvSpPr txBox="1"/>
          <p:nvPr/>
        </p:nvSpPr>
        <p:spPr>
          <a:xfrm>
            <a:off x="838200" y="4190669"/>
            <a:ext cx="610299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Demografische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kenmerken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Psychografische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kenmerken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Geografische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kenmerken</a:t>
            </a:r>
          </a:p>
        </p:txBody>
      </p:sp>
    </p:spTree>
    <p:extLst>
      <p:ext uri="{BB962C8B-B14F-4D97-AF65-F5344CB8AC3E}">
        <p14:creationId xmlns:p14="http://schemas.microsoft.com/office/powerpoint/2010/main" val="1203551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BBF6B2-E3FF-4107-AD4E-B6EB63440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563"/>
          </a:xfrm>
        </p:spPr>
        <p:txBody>
          <a:bodyPr/>
          <a:lstStyle/>
          <a:p>
            <a:r>
              <a:rPr lang="nl-NL" b="1" dirty="0"/>
              <a:t>Vorige keer: SDP model</a:t>
            </a:r>
          </a:p>
        </p:txBody>
      </p:sp>
      <p:pic>
        <p:nvPicPr>
          <p:cNvPr id="3074" name="Picture 2" descr="Resultaatgericht segmenteren met het SDP-model - OMCBase">
            <a:extLst>
              <a:ext uri="{FF2B5EF4-FFF2-40B4-BE49-F238E27FC236}">
                <a16:creationId xmlns:a16="http://schemas.microsoft.com/office/drawing/2014/main" id="{211E8C85-6A6E-491E-B3B1-EA7328C748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72"/>
          <a:stretch/>
        </p:blipFill>
        <p:spPr bwMode="auto">
          <a:xfrm>
            <a:off x="838200" y="1538288"/>
            <a:ext cx="5557838" cy="4397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Hoe bereik je je doelgroep? | Roos' mediablog">
            <a:extLst>
              <a:ext uri="{FF2B5EF4-FFF2-40B4-BE49-F238E27FC236}">
                <a16:creationId xmlns:a16="http://schemas.microsoft.com/office/drawing/2014/main" id="{DC1C54CD-58ED-4971-BE87-2E6DAFB406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027906"/>
            <a:ext cx="2257426" cy="1820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oe bereik je je doelgroep? | Roos' mediablog">
            <a:extLst>
              <a:ext uri="{FF2B5EF4-FFF2-40B4-BE49-F238E27FC236}">
                <a16:creationId xmlns:a16="http://schemas.microsoft.com/office/drawing/2014/main" id="{79266AA4-349F-4886-A7CD-4BBCFECEF9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2" t="63639" r="35782"/>
          <a:stretch/>
        </p:blipFill>
        <p:spPr bwMode="auto">
          <a:xfrm>
            <a:off x="8129588" y="3394031"/>
            <a:ext cx="723900" cy="686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oe bereik je je doelgroep? | Roos' mediablog">
            <a:extLst>
              <a:ext uri="{FF2B5EF4-FFF2-40B4-BE49-F238E27FC236}">
                <a16:creationId xmlns:a16="http://schemas.microsoft.com/office/drawing/2014/main" id="{FAEB7781-46A0-42E1-ADEC-5DDE77CA5F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06" t="39264" r="43460" b="35568"/>
          <a:stretch/>
        </p:blipFill>
        <p:spPr bwMode="auto">
          <a:xfrm>
            <a:off x="8310563" y="2858208"/>
            <a:ext cx="361950" cy="45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oe bereik je je doelgroep? | Roos' mediablog">
            <a:extLst>
              <a:ext uri="{FF2B5EF4-FFF2-40B4-BE49-F238E27FC236}">
                <a16:creationId xmlns:a16="http://schemas.microsoft.com/office/drawing/2014/main" id="{CFBFBDE5-F173-4C40-BA88-8883160107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06" t="39264" r="43460" b="35568"/>
          <a:stretch/>
        </p:blipFill>
        <p:spPr bwMode="auto">
          <a:xfrm>
            <a:off x="8310563" y="4167172"/>
            <a:ext cx="361950" cy="45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redbull logo vector - Free Large Images | Bull logo, Red bull, Vector logo">
            <a:extLst>
              <a:ext uri="{FF2B5EF4-FFF2-40B4-BE49-F238E27FC236}">
                <a16:creationId xmlns:a16="http://schemas.microsoft.com/office/drawing/2014/main" id="{EA900AD1-9166-4797-A893-8DB4AADDA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732" y="4712520"/>
            <a:ext cx="1725612" cy="1152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60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ACA8FF-9176-D07F-62E4-197593436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nl-NL" b="1" dirty="0"/>
              <a:t>Adoptiecurve, toe te voegen bij de doelgroep analyse </a:t>
            </a:r>
            <a:r>
              <a:rPr lang="nl-NL" b="1" dirty="0">
                <a:sym typeface="Wingdings" panose="05000000000000000000" pitchFamily="2" charset="2"/>
              </a:rPr>
              <a:t> Hoofdstuk 2</a:t>
            </a: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CFFC5D-1FB5-9FD8-6B32-124C94565F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7908" y="1579441"/>
            <a:ext cx="649458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Als het goed is hebben jullie de doelgroep geanalyseerd op basis van:</a:t>
            </a:r>
          </a:p>
          <a:p>
            <a:pPr marL="0" indent="0">
              <a:buNone/>
            </a:pPr>
            <a:r>
              <a:rPr lang="nl-NL" dirty="0"/>
              <a:t>- Persona</a:t>
            </a:r>
          </a:p>
          <a:p>
            <a:pPr>
              <a:buFontTx/>
              <a:buChar char="-"/>
            </a:pPr>
            <a:r>
              <a:rPr lang="nl-NL" dirty="0"/>
              <a:t>Geografische factoren</a:t>
            </a:r>
          </a:p>
          <a:p>
            <a:pPr>
              <a:buFontTx/>
              <a:buChar char="-"/>
            </a:pPr>
            <a:r>
              <a:rPr lang="nl-NL" dirty="0"/>
              <a:t>Demografische factoren</a:t>
            </a:r>
          </a:p>
          <a:p>
            <a:pPr>
              <a:buFontTx/>
              <a:buChar char="-"/>
            </a:pPr>
            <a:r>
              <a:rPr lang="nl-NL" dirty="0"/>
              <a:t>Psychografische factoren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Nu is het de bedoeling dat je bepaalt in welke categorie van de adoptiecurve jullie doelgroep behoort. </a:t>
            </a:r>
            <a:r>
              <a:rPr lang="nl-NL" dirty="0">
                <a:hlinkClick r:id="rId2"/>
              </a:rPr>
              <a:t>Meer info</a:t>
            </a:r>
            <a:endParaRPr lang="nl-NL" dirty="0"/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Picture 2" descr="Afbeeldingsresultaat voor adoptiecurve">
            <a:extLst>
              <a:ext uri="{FF2B5EF4-FFF2-40B4-BE49-F238E27FC236}">
                <a16:creationId xmlns:a16="http://schemas.microsoft.com/office/drawing/2014/main" id="{AE5249AB-87D5-20EA-58AE-8D099934B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494" y="4217840"/>
            <a:ext cx="4474615" cy="1712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274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F9D6D2-22DA-47AA-BA73-B0378A766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nl-NL" b="1" dirty="0"/>
              <a:t>Adoptiecurve</a:t>
            </a:r>
          </a:p>
        </p:txBody>
      </p:sp>
      <p:pic>
        <p:nvPicPr>
          <p:cNvPr id="5" name="Picture 4" descr="Afbeeldingsresultaat voor aida model">
            <a:extLst>
              <a:ext uri="{FF2B5EF4-FFF2-40B4-BE49-F238E27FC236}">
                <a16:creationId xmlns:a16="http://schemas.microsoft.com/office/drawing/2014/main" id="{95E67064-F60C-2583-C098-32DDBD23900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391580"/>
            <a:ext cx="5181600" cy="4219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ep 5">
            <a:extLst>
              <a:ext uri="{FF2B5EF4-FFF2-40B4-BE49-F238E27FC236}">
                <a16:creationId xmlns:a16="http://schemas.microsoft.com/office/drawing/2014/main" id="{6C28051D-5A08-5E7F-FCEC-9290831736D8}"/>
              </a:ext>
            </a:extLst>
          </p:cNvPr>
          <p:cNvGrpSpPr/>
          <p:nvPr/>
        </p:nvGrpSpPr>
        <p:grpSpPr>
          <a:xfrm>
            <a:off x="1333859" y="5174398"/>
            <a:ext cx="5793331" cy="1308087"/>
            <a:chOff x="4715012" y="4642770"/>
            <a:chExt cx="5793331" cy="1308087"/>
          </a:xfrm>
        </p:grpSpPr>
        <p:pic>
          <p:nvPicPr>
            <p:cNvPr id="7" name="Afbeelding 6">
              <a:extLst>
                <a:ext uri="{FF2B5EF4-FFF2-40B4-BE49-F238E27FC236}">
                  <a16:creationId xmlns:a16="http://schemas.microsoft.com/office/drawing/2014/main" id="{376EFFF0-DB30-284D-7EC7-F22BBCE7C34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47313" y="4998662"/>
              <a:ext cx="1569488" cy="419566"/>
            </a:xfrm>
            <a:prstGeom prst="rect">
              <a:avLst/>
            </a:prstGeom>
          </p:spPr>
        </p:pic>
        <p:pic>
          <p:nvPicPr>
            <p:cNvPr id="8" name="Picture 6" descr="Afbeeldingsresultaat voor repurchase icon">
              <a:extLst>
                <a:ext uri="{FF2B5EF4-FFF2-40B4-BE49-F238E27FC236}">
                  <a16:creationId xmlns:a16="http://schemas.microsoft.com/office/drawing/2014/main" id="{2A90AE3C-F796-1492-2338-FD6251A523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5012" y="4642770"/>
              <a:ext cx="1308087" cy="1308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kstvak 8">
              <a:extLst>
                <a:ext uri="{FF2B5EF4-FFF2-40B4-BE49-F238E27FC236}">
                  <a16:creationId xmlns:a16="http://schemas.microsoft.com/office/drawing/2014/main" id="{285432AE-5466-E3D8-BA51-BF1F294F18DC}"/>
                </a:ext>
              </a:extLst>
            </p:cNvPr>
            <p:cNvSpPr txBox="1"/>
            <p:nvPr/>
          </p:nvSpPr>
          <p:spPr>
            <a:xfrm>
              <a:off x="7416800" y="4883549"/>
              <a:ext cx="309154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3200" b="1" dirty="0">
                  <a:latin typeface="Bradley Hand ITC" panose="03070402050302030203" pitchFamily="66" charset="0"/>
                </a:rPr>
                <a:t>Adoptie</a:t>
              </a:r>
              <a:endParaRPr lang="nl-NL" b="1" dirty="0">
                <a:latin typeface="Bradley Hand ITC" panose="03070402050302030203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899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4FF143-0ABB-4CFF-A5DD-2BA0E6EC9068}">
  <ds:schemaRefs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  <ds:schemaRef ds:uri="2c4f0c93-2979-4f27-aab2-70de95932352"/>
    <ds:schemaRef ds:uri="http://schemas.microsoft.com/office/2006/documentManagement/types"/>
    <ds:schemaRef ds:uri="c6f82ce1-f6df-49a5-8b49-cf8409a27aa4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E0999C6-0CE3-49A7-B49F-0372C48E59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278</Words>
  <Application>Microsoft Office PowerPoint</Application>
  <PresentationFormat>Breedbeeld</PresentationFormat>
  <Paragraphs>66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7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Wingdings</vt:lpstr>
      <vt:lpstr>Kantoorthema</vt:lpstr>
      <vt:lpstr>1_Kantoorthema</vt:lpstr>
      <vt:lpstr>PowerPoint-presentatie</vt:lpstr>
      <vt:lpstr>Herhaling vorige week Hoofdstuk 2 Doelgroep analyse en Hoofdstuk 3 Marktanalyse</vt:lpstr>
      <vt:lpstr>Vorige keer: Doelgroepsanalyse</vt:lpstr>
      <vt:lpstr>Vorige keer: segmenteren van de doelgroep</vt:lpstr>
      <vt:lpstr>Vorige keer: SDP model</vt:lpstr>
      <vt:lpstr>Adoptiecurve, toe te voegen bij de doelgroep analyse  Hoofdstuk 2</vt:lpstr>
      <vt:lpstr>Adoptiecurve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Steven Linkels</cp:lastModifiedBy>
  <cp:revision>4</cp:revision>
  <dcterms:created xsi:type="dcterms:W3CDTF">2021-07-07T07:37:45Z</dcterms:created>
  <dcterms:modified xsi:type="dcterms:W3CDTF">2022-12-05T10:27:18Z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</Properties>
</file>