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83" r:id="rId6"/>
    <p:sldId id="285" r:id="rId7"/>
    <p:sldId id="261" r:id="rId8"/>
    <p:sldId id="264" r:id="rId9"/>
    <p:sldId id="266" r:id="rId10"/>
    <p:sldId id="28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DDE37BB1-DA3D-4D5A-A987-818D28660EE0}">
          <p14:sldIdLst>
            <p14:sldId id="256"/>
            <p14:sldId id="283"/>
            <p14:sldId id="285"/>
            <p14:sldId id="261"/>
            <p14:sldId id="264"/>
            <p14:sldId id="266"/>
            <p14:sldId id="28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85E5BC-0137-4BB0-B226-FF766F06EDB7}" v="22" dt="2020-09-22T09:30:47.6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 snapToGrid="0">
      <p:cViewPr varScale="1">
        <p:scale>
          <a:sx n="77" d="100"/>
          <a:sy n="77" d="100"/>
        </p:scale>
        <p:origin x="90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dith Iedema" userId="bb1b84f8-b2cf-4897-8df0-6fadffdd11a5" providerId="ADAL" clId="{6E02110B-A090-4B66-91F1-18A6460F15A0}"/>
    <pc:docChg chg="undo custSel addSld delSld modSld delSection modSection">
      <pc:chgData name="Judith Iedema" userId="bb1b84f8-b2cf-4897-8df0-6fadffdd11a5" providerId="ADAL" clId="{6E02110B-A090-4B66-91F1-18A6460F15A0}" dt="2020-09-22T09:30:47.637" v="392" actId="207"/>
      <pc:docMkLst>
        <pc:docMk/>
      </pc:docMkLst>
      <pc:sldChg chg="addSp modSp add modAnim">
        <pc:chgData name="Judith Iedema" userId="bb1b84f8-b2cf-4897-8df0-6fadffdd11a5" providerId="ADAL" clId="{6E02110B-A090-4B66-91F1-18A6460F15A0}" dt="2020-09-22T09:18:27.458" v="210"/>
        <pc:sldMkLst>
          <pc:docMk/>
          <pc:sldMk cId="3117329782" sldId="261"/>
        </pc:sldMkLst>
        <pc:spChg chg="mod">
          <ac:chgData name="Judith Iedema" userId="bb1b84f8-b2cf-4897-8df0-6fadffdd11a5" providerId="ADAL" clId="{6E02110B-A090-4B66-91F1-18A6460F15A0}" dt="2020-09-22T09:15:35.602" v="138" actId="1076"/>
          <ac:spMkLst>
            <pc:docMk/>
            <pc:sldMk cId="3117329782" sldId="261"/>
            <ac:spMk id="2" creationId="{00000000-0000-0000-0000-000000000000}"/>
          </ac:spMkLst>
        </pc:spChg>
        <pc:spChg chg="mod">
          <ac:chgData name="Judith Iedema" userId="bb1b84f8-b2cf-4897-8df0-6fadffdd11a5" providerId="ADAL" clId="{6E02110B-A090-4B66-91F1-18A6460F15A0}" dt="2020-09-22T09:17:22.480" v="174" actId="20577"/>
          <ac:spMkLst>
            <pc:docMk/>
            <pc:sldMk cId="3117329782" sldId="261"/>
            <ac:spMk id="3" creationId="{00000000-0000-0000-0000-000000000000}"/>
          </ac:spMkLst>
        </pc:spChg>
        <pc:graphicFrameChg chg="add mod modGraphic">
          <ac:chgData name="Judith Iedema" userId="bb1b84f8-b2cf-4897-8df0-6fadffdd11a5" providerId="ADAL" clId="{6E02110B-A090-4B66-91F1-18A6460F15A0}" dt="2020-09-22T09:18:25.402" v="209" actId="1076"/>
          <ac:graphicFrameMkLst>
            <pc:docMk/>
            <pc:sldMk cId="3117329782" sldId="261"/>
            <ac:graphicFrameMk id="4" creationId="{9E4A857B-8410-4892-AD73-93049BB8F854}"/>
          </ac:graphicFrameMkLst>
        </pc:graphicFrameChg>
        <pc:graphicFrameChg chg="mod modGraphic">
          <ac:chgData name="Judith Iedema" userId="bb1b84f8-b2cf-4897-8df0-6fadffdd11a5" providerId="ADAL" clId="{6E02110B-A090-4B66-91F1-18A6460F15A0}" dt="2020-09-22T09:17:27.022" v="175" actId="1076"/>
          <ac:graphicFrameMkLst>
            <pc:docMk/>
            <pc:sldMk cId="3117329782" sldId="261"/>
            <ac:graphicFrameMk id="5" creationId="{7D6B91F8-11BB-4FB3-AB00-725B99177563}"/>
          </ac:graphicFrameMkLst>
        </pc:graphicFrameChg>
        <pc:graphicFrameChg chg="mod modGraphic">
          <ac:chgData name="Judith Iedema" userId="bb1b84f8-b2cf-4897-8df0-6fadffdd11a5" providerId="ADAL" clId="{6E02110B-A090-4B66-91F1-18A6460F15A0}" dt="2020-09-22T09:17:42.504" v="179" actId="255"/>
          <ac:graphicFrameMkLst>
            <pc:docMk/>
            <pc:sldMk cId="3117329782" sldId="261"/>
            <ac:graphicFrameMk id="6" creationId="{9B80A7E5-674D-4BE0-9389-A5305729AD7B}"/>
          </ac:graphicFrameMkLst>
        </pc:graphicFrameChg>
        <pc:graphicFrameChg chg="mod modGraphic">
          <ac:chgData name="Judith Iedema" userId="bb1b84f8-b2cf-4897-8df0-6fadffdd11a5" providerId="ADAL" clId="{6E02110B-A090-4B66-91F1-18A6460F15A0}" dt="2020-09-22T09:18:03.232" v="182"/>
          <ac:graphicFrameMkLst>
            <pc:docMk/>
            <pc:sldMk cId="3117329782" sldId="261"/>
            <ac:graphicFrameMk id="7" creationId="{A667CD0A-9E5B-4DB7-A215-590C98EBB37D}"/>
          </ac:graphicFrameMkLst>
        </pc:graphicFrameChg>
      </pc:sldChg>
      <pc:sldChg chg="modSp add">
        <pc:chgData name="Judith Iedema" userId="bb1b84f8-b2cf-4897-8df0-6fadffdd11a5" providerId="ADAL" clId="{6E02110B-A090-4B66-91F1-18A6460F15A0}" dt="2020-09-22T09:19:48.652" v="229" actId="1076"/>
        <pc:sldMkLst>
          <pc:docMk/>
          <pc:sldMk cId="3256037380" sldId="264"/>
        </pc:sldMkLst>
        <pc:spChg chg="mod">
          <ac:chgData name="Judith Iedema" userId="bb1b84f8-b2cf-4897-8df0-6fadffdd11a5" providerId="ADAL" clId="{6E02110B-A090-4B66-91F1-18A6460F15A0}" dt="2020-09-22T09:19:37.376" v="226" actId="1076"/>
          <ac:spMkLst>
            <pc:docMk/>
            <pc:sldMk cId="3256037380" sldId="264"/>
            <ac:spMk id="2" creationId="{00000000-0000-0000-0000-000000000000}"/>
          </ac:spMkLst>
        </pc:spChg>
        <pc:spChg chg="mod">
          <ac:chgData name="Judith Iedema" userId="bb1b84f8-b2cf-4897-8df0-6fadffdd11a5" providerId="ADAL" clId="{6E02110B-A090-4B66-91F1-18A6460F15A0}" dt="2020-09-22T09:19:45.176" v="228" actId="14100"/>
          <ac:spMkLst>
            <pc:docMk/>
            <pc:sldMk cId="3256037380" sldId="264"/>
            <ac:spMk id="3" creationId="{00000000-0000-0000-0000-000000000000}"/>
          </ac:spMkLst>
        </pc:spChg>
        <pc:graphicFrameChg chg="mod">
          <ac:chgData name="Judith Iedema" userId="bb1b84f8-b2cf-4897-8df0-6fadffdd11a5" providerId="ADAL" clId="{6E02110B-A090-4B66-91F1-18A6460F15A0}" dt="2020-09-22T09:19:48.652" v="229" actId="1076"/>
          <ac:graphicFrameMkLst>
            <pc:docMk/>
            <pc:sldMk cId="3256037380" sldId="264"/>
            <ac:graphicFrameMk id="4" creationId="{342D180F-61F2-4952-BD31-B55071BF674F}"/>
          </ac:graphicFrameMkLst>
        </pc:graphicFrameChg>
      </pc:sldChg>
      <pc:sldChg chg="modSp add">
        <pc:chgData name="Judith Iedema" userId="bb1b84f8-b2cf-4897-8df0-6fadffdd11a5" providerId="ADAL" clId="{6E02110B-A090-4B66-91F1-18A6460F15A0}" dt="2020-09-22T09:20:39.402" v="234" actId="1076"/>
        <pc:sldMkLst>
          <pc:docMk/>
          <pc:sldMk cId="929172053" sldId="266"/>
        </pc:sldMkLst>
        <pc:spChg chg="mod">
          <ac:chgData name="Judith Iedema" userId="bb1b84f8-b2cf-4897-8df0-6fadffdd11a5" providerId="ADAL" clId="{6E02110B-A090-4B66-91F1-18A6460F15A0}" dt="2020-09-22T09:20:20.354" v="232" actId="1076"/>
          <ac:spMkLst>
            <pc:docMk/>
            <pc:sldMk cId="929172053" sldId="266"/>
            <ac:spMk id="3" creationId="{00000000-0000-0000-0000-000000000000}"/>
          </ac:spMkLst>
        </pc:spChg>
        <pc:graphicFrameChg chg="mod">
          <ac:chgData name="Judith Iedema" userId="bb1b84f8-b2cf-4897-8df0-6fadffdd11a5" providerId="ADAL" clId="{6E02110B-A090-4B66-91F1-18A6460F15A0}" dt="2020-09-22T09:20:26.836" v="233" actId="1076"/>
          <ac:graphicFrameMkLst>
            <pc:docMk/>
            <pc:sldMk cId="929172053" sldId="266"/>
            <ac:graphicFrameMk id="4" creationId="{32DE1E4C-658B-4EB8-B7E9-11F3EBEE7640}"/>
          </ac:graphicFrameMkLst>
        </pc:graphicFrameChg>
        <pc:graphicFrameChg chg="mod">
          <ac:chgData name="Judith Iedema" userId="bb1b84f8-b2cf-4897-8df0-6fadffdd11a5" providerId="ADAL" clId="{6E02110B-A090-4B66-91F1-18A6460F15A0}" dt="2020-09-22T09:20:39.402" v="234" actId="1076"/>
          <ac:graphicFrameMkLst>
            <pc:docMk/>
            <pc:sldMk cId="929172053" sldId="266"/>
            <ac:graphicFrameMk id="5" creationId="{DC0C5860-120A-48EA-9419-C6B4A880DA78}"/>
          </ac:graphicFrameMkLst>
        </pc:graphicFrameChg>
      </pc:sldChg>
      <pc:sldChg chg="del">
        <pc:chgData name="Judith Iedema" userId="bb1b84f8-b2cf-4897-8df0-6fadffdd11a5" providerId="ADAL" clId="{6E02110B-A090-4B66-91F1-18A6460F15A0}" dt="2020-09-22T07:39:32.997" v="0" actId="2696"/>
        <pc:sldMkLst>
          <pc:docMk/>
          <pc:sldMk cId="236378113" sldId="275"/>
        </pc:sldMkLst>
      </pc:sldChg>
      <pc:sldChg chg="del">
        <pc:chgData name="Judith Iedema" userId="bb1b84f8-b2cf-4897-8df0-6fadffdd11a5" providerId="ADAL" clId="{6E02110B-A090-4B66-91F1-18A6460F15A0}" dt="2020-09-22T07:39:34.673" v="1" actId="2696"/>
        <pc:sldMkLst>
          <pc:docMk/>
          <pc:sldMk cId="2659349120" sldId="276"/>
        </pc:sldMkLst>
      </pc:sldChg>
      <pc:sldChg chg="del">
        <pc:chgData name="Judith Iedema" userId="bb1b84f8-b2cf-4897-8df0-6fadffdd11a5" providerId="ADAL" clId="{6E02110B-A090-4B66-91F1-18A6460F15A0}" dt="2020-09-22T07:39:39.996" v="3" actId="2696"/>
        <pc:sldMkLst>
          <pc:docMk/>
          <pc:sldMk cId="55599393" sldId="277"/>
        </pc:sldMkLst>
      </pc:sldChg>
      <pc:sldChg chg="del">
        <pc:chgData name="Judith Iedema" userId="bb1b84f8-b2cf-4897-8df0-6fadffdd11a5" providerId="ADAL" clId="{6E02110B-A090-4B66-91F1-18A6460F15A0}" dt="2020-09-22T07:39:36.323" v="2" actId="2696"/>
        <pc:sldMkLst>
          <pc:docMk/>
          <pc:sldMk cId="108104569" sldId="278"/>
        </pc:sldMkLst>
      </pc:sldChg>
      <pc:sldChg chg="delSp modSp del">
        <pc:chgData name="Judith Iedema" userId="bb1b84f8-b2cf-4897-8df0-6fadffdd11a5" providerId="ADAL" clId="{6E02110B-A090-4B66-91F1-18A6460F15A0}" dt="2020-09-22T09:13:31.503" v="67" actId="2696"/>
        <pc:sldMkLst>
          <pc:docMk/>
          <pc:sldMk cId="1410881718" sldId="279"/>
        </pc:sldMkLst>
        <pc:spChg chg="mod">
          <ac:chgData name="Judith Iedema" userId="bb1b84f8-b2cf-4897-8df0-6fadffdd11a5" providerId="ADAL" clId="{6E02110B-A090-4B66-91F1-18A6460F15A0}" dt="2020-09-22T09:13:25.573" v="66" actId="20577"/>
          <ac:spMkLst>
            <pc:docMk/>
            <pc:sldMk cId="1410881718" sldId="279"/>
            <ac:spMk id="2" creationId="{8061AD1B-6999-45DC-9CE1-1BB4218EFE91}"/>
          </ac:spMkLst>
        </pc:spChg>
        <pc:spChg chg="del">
          <ac:chgData name="Judith Iedema" userId="bb1b84f8-b2cf-4897-8df0-6fadffdd11a5" providerId="ADAL" clId="{6E02110B-A090-4B66-91F1-18A6460F15A0}" dt="2020-09-22T07:40:32.200" v="31" actId="478"/>
          <ac:spMkLst>
            <pc:docMk/>
            <pc:sldMk cId="1410881718" sldId="279"/>
            <ac:spMk id="9" creationId="{3F53BD79-CDA8-4B60-8218-16A3C73850B3}"/>
          </ac:spMkLst>
        </pc:spChg>
      </pc:sldChg>
      <pc:sldChg chg="del">
        <pc:chgData name="Judith Iedema" userId="bb1b84f8-b2cf-4897-8df0-6fadffdd11a5" providerId="ADAL" clId="{6E02110B-A090-4B66-91F1-18A6460F15A0}" dt="2020-09-22T09:15:15.612" v="131" actId="2696"/>
        <pc:sldMkLst>
          <pc:docMk/>
          <pc:sldMk cId="1327031011" sldId="280"/>
        </pc:sldMkLst>
      </pc:sldChg>
      <pc:sldChg chg="del">
        <pc:chgData name="Judith Iedema" userId="bb1b84f8-b2cf-4897-8df0-6fadffdd11a5" providerId="ADAL" clId="{6E02110B-A090-4B66-91F1-18A6460F15A0}" dt="2020-09-22T09:15:15.623" v="132" actId="2696"/>
        <pc:sldMkLst>
          <pc:docMk/>
          <pc:sldMk cId="1165639525" sldId="281"/>
        </pc:sldMkLst>
      </pc:sldChg>
      <pc:sldChg chg="del">
        <pc:chgData name="Judith Iedema" userId="bb1b84f8-b2cf-4897-8df0-6fadffdd11a5" providerId="ADAL" clId="{6E02110B-A090-4B66-91F1-18A6460F15A0}" dt="2020-09-22T09:15:15.647" v="133" actId="2696"/>
        <pc:sldMkLst>
          <pc:docMk/>
          <pc:sldMk cId="786765069" sldId="282"/>
        </pc:sldMkLst>
      </pc:sldChg>
      <pc:sldChg chg="modSp">
        <pc:chgData name="Judith Iedema" userId="bb1b84f8-b2cf-4897-8df0-6fadffdd11a5" providerId="ADAL" clId="{6E02110B-A090-4B66-91F1-18A6460F15A0}" dt="2020-09-22T07:40:09.677" v="21" actId="20577"/>
        <pc:sldMkLst>
          <pc:docMk/>
          <pc:sldMk cId="1924128145" sldId="283"/>
        </pc:sldMkLst>
        <pc:spChg chg="mod">
          <ac:chgData name="Judith Iedema" userId="bb1b84f8-b2cf-4897-8df0-6fadffdd11a5" providerId="ADAL" clId="{6E02110B-A090-4B66-91F1-18A6460F15A0}" dt="2020-09-22T07:40:09.677" v="21" actId="20577"/>
          <ac:spMkLst>
            <pc:docMk/>
            <pc:sldMk cId="1924128145" sldId="283"/>
            <ac:spMk id="3" creationId="{26D0EFB2-E89F-4D50-BACA-EB22357D0F89}"/>
          </ac:spMkLst>
        </pc:spChg>
      </pc:sldChg>
      <pc:sldChg chg="addSp delSp modSp add del">
        <pc:chgData name="Judith Iedema" userId="bb1b84f8-b2cf-4897-8df0-6fadffdd11a5" providerId="ADAL" clId="{6E02110B-A090-4B66-91F1-18A6460F15A0}" dt="2020-09-22T09:15:15.598" v="130" actId="2696"/>
        <pc:sldMkLst>
          <pc:docMk/>
          <pc:sldMk cId="3103765472" sldId="284"/>
        </pc:sldMkLst>
        <pc:spChg chg="mod">
          <ac:chgData name="Judith Iedema" userId="bb1b84f8-b2cf-4897-8df0-6fadffdd11a5" providerId="ADAL" clId="{6E02110B-A090-4B66-91F1-18A6460F15A0}" dt="2020-09-22T07:40:41.328" v="41" actId="20577"/>
          <ac:spMkLst>
            <pc:docMk/>
            <pc:sldMk cId="3103765472" sldId="284"/>
            <ac:spMk id="2" creationId="{BE9EACBC-1BBE-4B92-A297-04BDA624C47C}"/>
          </ac:spMkLst>
        </pc:spChg>
        <pc:spChg chg="mod">
          <ac:chgData name="Judith Iedema" userId="bb1b84f8-b2cf-4897-8df0-6fadffdd11a5" providerId="ADAL" clId="{6E02110B-A090-4B66-91F1-18A6460F15A0}" dt="2020-09-22T09:13:08.445" v="64" actId="20577"/>
          <ac:spMkLst>
            <pc:docMk/>
            <pc:sldMk cId="3103765472" sldId="284"/>
            <ac:spMk id="3" creationId="{38F154EC-1A1F-4C0A-9F7E-4426649497B9}"/>
          </ac:spMkLst>
        </pc:spChg>
        <pc:spChg chg="add del mod">
          <ac:chgData name="Judith Iedema" userId="bb1b84f8-b2cf-4897-8df0-6fadffdd11a5" providerId="ADAL" clId="{6E02110B-A090-4B66-91F1-18A6460F15A0}" dt="2020-09-22T07:44:21.823" v="54" actId="478"/>
          <ac:spMkLst>
            <pc:docMk/>
            <pc:sldMk cId="3103765472" sldId="284"/>
            <ac:spMk id="4" creationId="{6FF6BF75-6701-453D-AC59-C8FA625EE046}"/>
          </ac:spMkLst>
        </pc:spChg>
      </pc:sldChg>
      <pc:sldChg chg="addSp delSp modSp add">
        <pc:chgData name="Judith Iedema" userId="bb1b84f8-b2cf-4897-8df0-6fadffdd11a5" providerId="ADAL" clId="{6E02110B-A090-4B66-91F1-18A6460F15A0}" dt="2020-09-22T09:14:36.058" v="129" actId="27636"/>
        <pc:sldMkLst>
          <pc:docMk/>
          <pc:sldMk cId="3753472927" sldId="285"/>
        </pc:sldMkLst>
        <pc:spChg chg="mod">
          <ac:chgData name="Judith Iedema" userId="bb1b84f8-b2cf-4897-8df0-6fadffdd11a5" providerId="ADAL" clId="{6E02110B-A090-4B66-91F1-18A6460F15A0}" dt="2020-09-22T09:13:58.689" v="99" actId="1076"/>
          <ac:spMkLst>
            <pc:docMk/>
            <pc:sldMk cId="3753472927" sldId="285"/>
            <ac:spMk id="2" creationId="{10C08266-DF6E-439E-8AD1-7E1AC3D6F46E}"/>
          </ac:spMkLst>
        </pc:spChg>
        <pc:spChg chg="add del">
          <ac:chgData name="Judith Iedema" userId="bb1b84f8-b2cf-4897-8df0-6fadffdd11a5" providerId="ADAL" clId="{6E02110B-A090-4B66-91F1-18A6460F15A0}" dt="2020-09-22T09:14:02.569" v="104" actId="478"/>
          <ac:spMkLst>
            <pc:docMk/>
            <pc:sldMk cId="3753472927" sldId="285"/>
            <ac:spMk id="3" creationId="{EA334109-894A-43B9-8F18-C956CB81F170}"/>
          </ac:spMkLst>
        </pc:spChg>
        <pc:spChg chg="add del mod">
          <ac:chgData name="Judith Iedema" userId="bb1b84f8-b2cf-4897-8df0-6fadffdd11a5" providerId="ADAL" clId="{6E02110B-A090-4B66-91F1-18A6460F15A0}" dt="2020-09-22T09:14:01.108" v="103"/>
          <ac:spMkLst>
            <pc:docMk/>
            <pc:sldMk cId="3753472927" sldId="285"/>
            <ac:spMk id="4" creationId="{4939CB4B-6384-41EA-B9CF-5F5EF26E6B51}"/>
          </ac:spMkLst>
        </pc:spChg>
        <pc:spChg chg="add mod">
          <ac:chgData name="Judith Iedema" userId="bb1b84f8-b2cf-4897-8df0-6fadffdd11a5" providerId="ADAL" clId="{6E02110B-A090-4B66-91F1-18A6460F15A0}" dt="2020-09-22T09:14:36.058" v="129" actId="27636"/>
          <ac:spMkLst>
            <pc:docMk/>
            <pc:sldMk cId="3753472927" sldId="285"/>
            <ac:spMk id="5" creationId="{B9D43C04-77FC-45E1-BBA4-2EABEA072796}"/>
          </ac:spMkLst>
        </pc:spChg>
      </pc:sldChg>
      <pc:sldChg chg="modSp add">
        <pc:chgData name="Judith Iedema" userId="bb1b84f8-b2cf-4897-8df0-6fadffdd11a5" providerId="ADAL" clId="{6E02110B-A090-4B66-91F1-18A6460F15A0}" dt="2020-09-22T09:30:47.637" v="392" actId="207"/>
        <pc:sldMkLst>
          <pc:docMk/>
          <pc:sldMk cId="2821408246" sldId="286"/>
        </pc:sldMkLst>
        <pc:spChg chg="mod">
          <ac:chgData name="Judith Iedema" userId="bb1b84f8-b2cf-4897-8df0-6fadffdd11a5" providerId="ADAL" clId="{6E02110B-A090-4B66-91F1-18A6460F15A0}" dt="2020-09-22T09:21:18.367" v="247" actId="20577"/>
          <ac:spMkLst>
            <pc:docMk/>
            <pc:sldMk cId="2821408246" sldId="286"/>
            <ac:spMk id="2" creationId="{A4BCB291-7180-43F1-8FAA-B39D2FF5A705}"/>
          </ac:spMkLst>
        </pc:spChg>
        <pc:spChg chg="mod">
          <ac:chgData name="Judith Iedema" userId="bb1b84f8-b2cf-4897-8df0-6fadffdd11a5" providerId="ADAL" clId="{6E02110B-A090-4B66-91F1-18A6460F15A0}" dt="2020-09-22T09:30:47.637" v="392" actId="207"/>
          <ac:spMkLst>
            <pc:docMk/>
            <pc:sldMk cId="2821408246" sldId="286"/>
            <ac:spMk id="3" creationId="{3B3BBF13-B8FA-4C84-A235-EDF4CF78C45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36A0-9F24-45BF-B389-F6478DB45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8700"/>
            <a:ext cx="9144000" cy="2481263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 spc="7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D85EF-076F-4C35-862A-BAFF685DD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4376"/>
            <a:ext cx="9144000" cy="143342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221EC-BF54-4DDD-8900-F2027CDAD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13A3-10E9-421F-81BE-56E0786AB515}" type="datetime2">
              <a:rPr lang="en-US" smtClean="0"/>
              <a:t>Tuesday, September 22,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5AB69-7069-48FB-8925-F2BA84129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9C32A-F7A5-4E3B-A28F-09C82341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14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B2BA-A7FB-48F1-BEC6-39FA8AED689A}" type="datetimeFigureOut">
              <a:rPr lang="nl-NL" smtClean="0"/>
              <a:t>22-9-2020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77D8-2E59-4506-8342-9EABCCA29F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1704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</a:extLst>
          </p:cNvPr>
          <p:cNvSpPr/>
          <p:nvPr/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44F520-2598-460E-9F91-B02F60830CA2}"/>
              </a:ext>
            </a:extLst>
          </p:cNvPr>
          <p:cNvSpPr/>
          <p:nvPr/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478F2F-4F04-4604-9005-BF0CB114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1666"/>
            <a:ext cx="9810376" cy="1659404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A17D2-52AF-4B40-80A8-3E0DB855F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810376" cy="38578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2E0AA-D5B3-4BCF-BA69-209D9B335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10111" y="6409170"/>
            <a:ext cx="370239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chemeClr val="bg1"/>
                </a:solidFill>
              </a:defRPr>
            </a:lvl1pPr>
          </a:lstStyle>
          <a:p>
            <a:fld id="{10076A27-8146-4F75-9851-A83577C6FD8A}" type="datetime2">
              <a:rPr lang="en-US" smtClean="0"/>
              <a:t>Tuesday, September 22,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A637-D86F-4FA1-985D-2D8245651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1" y="1912217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2FA4D-A931-46BA-B767-29A6FD5AA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9678" y="6408742"/>
            <a:ext cx="43865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B9EAB3BA-07EE-4B64-A177-47C30D77587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45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703" r:id="rId2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ACE9E2ED-2BB1-46AE-A037-86EC1BFB3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EC8CA2-9ED1-4864-8AA8-DD9198FE67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249" y="1639450"/>
            <a:ext cx="4756161" cy="2947210"/>
          </a:xfrm>
        </p:spPr>
        <p:txBody>
          <a:bodyPr anchor="t">
            <a:normAutofit fontScale="90000"/>
          </a:bodyPr>
          <a:lstStyle/>
          <a:p>
            <a:pPr algn="l"/>
            <a:r>
              <a:rPr lang="nl-NL" dirty="0"/>
              <a:t>VPK-REK </a:t>
            </a:r>
            <a:br>
              <a:rPr lang="nl-NL" dirty="0"/>
            </a:br>
            <a:br>
              <a:rPr lang="nl-NL" dirty="0"/>
            </a:br>
            <a:r>
              <a:rPr lang="nl-NL" dirty="0"/>
              <a:t>Leerjaar 2</a:t>
            </a: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71E73EC-8627-4487-8BD3-21DDE1F1C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4389120"/>
            <a:ext cx="5124567" cy="1192815"/>
          </a:xfrm>
        </p:spPr>
        <p:txBody>
          <a:bodyPr anchor="b">
            <a:normAutofit/>
          </a:bodyPr>
          <a:lstStyle/>
          <a:p>
            <a:pPr algn="l"/>
            <a:r>
              <a:rPr lang="nl-NL" sz="1400" dirty="0"/>
              <a:t>Judith Iedema</a:t>
            </a:r>
          </a:p>
          <a:p>
            <a:pPr algn="l"/>
            <a:r>
              <a:rPr lang="nl-NL" sz="1400" dirty="0"/>
              <a:t>Jc.iedema@noorderpoort.nl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7" y="-3"/>
            <a:ext cx="3611463" cy="6858000"/>
          </a:xfrm>
          <a:prstGeom prst="rect">
            <a:avLst/>
          </a:prstGeom>
          <a:gradFill>
            <a:gsLst>
              <a:gs pos="0">
                <a:schemeClr val="accent5">
                  <a:alpha val="77000"/>
                </a:schemeClr>
              </a:gs>
              <a:gs pos="100000">
                <a:schemeClr val="tx2">
                  <a:lumMod val="50000"/>
                  <a:lumOff val="50000"/>
                  <a:alpha val="52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2000">
                <a:schemeClr val="accent2">
                  <a:alpha val="69000"/>
                </a:schemeClr>
              </a:gs>
              <a:gs pos="99000">
                <a:schemeClr val="accent4">
                  <a:alpha val="7400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426853" y="-345671"/>
            <a:ext cx="3429002" cy="4120348"/>
          </a:xfrm>
          <a:prstGeom prst="rect">
            <a:avLst/>
          </a:prstGeom>
          <a:gradFill>
            <a:gsLst>
              <a:gs pos="0">
                <a:schemeClr val="accent5">
                  <a:alpha val="26000"/>
                </a:schemeClr>
              </a:gs>
              <a:gs pos="49000">
                <a:schemeClr val="tx2">
                  <a:lumMod val="75000"/>
                  <a:lumOff val="25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3">
            <a:extLst>
              <a:ext uri="{FF2B5EF4-FFF2-40B4-BE49-F238E27FC236}">
                <a16:creationId xmlns:a16="http://schemas.microsoft.com/office/drawing/2014/main" id="{C8581973-53C7-46C3-804E-C02BBC2F2D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251" r="-2" b="-2"/>
          <a:stretch/>
        </p:blipFill>
        <p:spPr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15618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582737-6CB7-4481-AD97-D1813C990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054" y="245097"/>
            <a:ext cx="9810376" cy="805012"/>
          </a:xfrm>
        </p:spPr>
        <p:txBody>
          <a:bodyPr/>
          <a:lstStyle/>
          <a:p>
            <a:r>
              <a:rPr lang="nl-NL" dirty="0"/>
              <a:t>infuus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D0EFB2-E89F-4D50-BACA-EB22357D0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505" y="1418734"/>
            <a:ext cx="9810376" cy="3857811"/>
          </a:xfrm>
        </p:spPr>
        <p:txBody>
          <a:bodyPr/>
          <a:lstStyle/>
          <a:p>
            <a:r>
              <a:rPr lang="nl-NL" dirty="0"/>
              <a:t>Berekenen van de pompstand:</a:t>
            </a:r>
            <a:br>
              <a:rPr lang="nl-NL" dirty="0"/>
            </a:br>
            <a:br>
              <a:rPr lang="nl-NL" dirty="0"/>
            </a:br>
            <a:r>
              <a:rPr lang="nl-NL" dirty="0"/>
              <a:t>- In ml/uur </a:t>
            </a:r>
            <a:r>
              <a:rPr lang="nl-NL" dirty="0">
                <a:sym typeface="Wingdings" panose="05000000000000000000" pitchFamily="2" charset="2"/>
              </a:rPr>
              <a:t> Vorige week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Berekenen van de druppelsnelheid:</a:t>
            </a:r>
            <a:br>
              <a:rPr lang="nl-NL" dirty="0">
                <a:sym typeface="Wingdings" panose="05000000000000000000" pitchFamily="2" charset="2"/>
              </a:rPr>
            </a:b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- In druppels/minuut  vandaag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FA8C7C43-F33A-4DDB-A729-71B7389DCF55}"/>
              </a:ext>
            </a:extLst>
          </p:cNvPr>
          <p:cNvSpPr/>
          <p:nvPr/>
        </p:nvSpPr>
        <p:spPr>
          <a:xfrm>
            <a:off x="274706" y="4907213"/>
            <a:ext cx="94537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dirty="0" err="1"/>
              <a:t>Infuuspomp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 err="1"/>
              <a:t>Pompstand</a:t>
            </a:r>
            <a:r>
              <a:rPr lang="en-US" dirty="0"/>
              <a:t> 3.0 = 3ml/</a:t>
            </a:r>
            <a:r>
              <a:rPr lang="en-US" dirty="0" err="1"/>
              <a:t>uur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Wat </a:t>
            </a:r>
            <a:r>
              <a:rPr lang="en-US" dirty="0" err="1"/>
              <a:t>betekent</a:t>
            </a:r>
            <a:r>
              <a:rPr lang="en-US" dirty="0"/>
              <a:t> dan stand 2.0? En 4.0? </a:t>
            </a:r>
            <a:br>
              <a:rPr lang="en-US" dirty="0"/>
            </a:br>
            <a:br>
              <a:rPr lang="en-US" dirty="0"/>
            </a:br>
            <a:r>
              <a:rPr lang="en-US" i="1" dirty="0" err="1"/>
              <a:t>Dient</a:t>
            </a:r>
            <a:r>
              <a:rPr lang="en-US" i="1" dirty="0"/>
              <a:t> </a:t>
            </a:r>
            <a:r>
              <a:rPr lang="en-US" i="1" dirty="0" err="1"/>
              <a:t>continu</a:t>
            </a:r>
            <a:r>
              <a:rPr lang="en-US" i="1" dirty="0"/>
              <a:t> </a:t>
            </a:r>
            <a:r>
              <a:rPr lang="en-US" i="1" dirty="0" err="1"/>
              <a:t>kleine</a:t>
            </a:r>
            <a:r>
              <a:rPr lang="en-US" i="1" dirty="0"/>
              <a:t> </a:t>
            </a:r>
            <a:r>
              <a:rPr lang="en-US" i="1" dirty="0" err="1"/>
              <a:t>hoeveelheden</a:t>
            </a:r>
            <a:r>
              <a:rPr lang="en-US" i="1" dirty="0"/>
              <a:t> </a:t>
            </a:r>
            <a:r>
              <a:rPr lang="en-US" i="1" dirty="0" err="1"/>
              <a:t>medicatie</a:t>
            </a:r>
            <a:r>
              <a:rPr lang="en-US" i="1" dirty="0"/>
              <a:t> toe</a:t>
            </a:r>
            <a:endParaRPr lang="nl-NL" i="1" dirty="0"/>
          </a:p>
        </p:txBody>
      </p:sp>
      <p:graphicFrame>
        <p:nvGraphicFramePr>
          <p:cNvPr id="7" name="Tabel 7">
            <a:extLst>
              <a:ext uri="{FF2B5EF4-FFF2-40B4-BE49-F238E27FC236}">
                <a16:creationId xmlns:a16="http://schemas.microsoft.com/office/drawing/2014/main" id="{54B92A30-CAEA-45EF-B3BE-FA98CCBD46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874488"/>
              </p:ext>
            </p:extLst>
          </p:nvPr>
        </p:nvGraphicFramePr>
        <p:xfrm>
          <a:off x="7405279" y="3347639"/>
          <a:ext cx="3671216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1216">
                  <a:extLst>
                    <a:ext uri="{9D8B030D-6E8A-4147-A177-3AD203B41FA5}">
                      <a16:colId xmlns:a16="http://schemas.microsoft.com/office/drawing/2014/main" val="24651934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Bij een </a:t>
                      </a:r>
                      <a:r>
                        <a:rPr lang="nl-NL" sz="18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druppelgestuurd</a:t>
                      </a:r>
                      <a:r>
                        <a:rPr lang="nl-NL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infuus telt een elektronisch apparaat het aantal druppels dat per minuut het apparaat verlaat.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645890"/>
                  </a:ext>
                </a:extLst>
              </a:tr>
            </a:tbl>
          </a:graphicData>
        </a:graphic>
      </p:graphicFrame>
      <p:graphicFrame>
        <p:nvGraphicFramePr>
          <p:cNvPr id="9" name="Tabel 9">
            <a:extLst>
              <a:ext uri="{FF2B5EF4-FFF2-40B4-BE49-F238E27FC236}">
                <a16:creationId xmlns:a16="http://schemas.microsoft.com/office/drawing/2014/main" id="{F90B6E4E-2316-499A-ADDE-30B5495833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633577"/>
              </p:ext>
            </p:extLst>
          </p:nvPr>
        </p:nvGraphicFramePr>
        <p:xfrm>
          <a:off x="5538771" y="1301014"/>
          <a:ext cx="599021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0210">
                  <a:extLst>
                    <a:ext uri="{9D8B030D-6E8A-4147-A177-3AD203B41FA5}">
                      <a16:colId xmlns:a16="http://schemas.microsoft.com/office/drawing/2014/main" val="4634808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Bv. sondevoeding valt onder infuus berekenen. Je moet een vloeibare voeding rechtstreeks via een sonde in de maag van de patiënt toedienen. Hiervoor wordt iemand aangesloten op</a:t>
                      </a:r>
                      <a:br>
                        <a:rPr lang="nl-NL" sz="1600" dirty="0"/>
                      </a:br>
                      <a:r>
                        <a:rPr lang="nl-NL" sz="16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een pomp. Deze pomp wordt ingesteld op een bepaalde doorstroomsnelheid, welke met milliliters per uur wordt berekend. </a:t>
                      </a: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033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12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C08266-DF6E-439E-8AD1-7E1AC3D6F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9" y="188843"/>
            <a:ext cx="9810376" cy="699166"/>
          </a:xfrm>
        </p:spPr>
        <p:txBody>
          <a:bodyPr/>
          <a:lstStyle/>
          <a:p>
            <a:r>
              <a:rPr lang="nl-NL" dirty="0"/>
              <a:t>Infuus: druppels per minuut</a:t>
            </a: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B9D43C04-77FC-45E1-BBA4-2EABEA072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027024"/>
            <a:ext cx="10475843" cy="58309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u="sng" dirty="0" err="1"/>
              <a:t>Bij</a:t>
            </a:r>
            <a:r>
              <a:rPr lang="en-US" sz="2400" u="sng" dirty="0"/>
              <a:t> de </a:t>
            </a:r>
            <a:r>
              <a:rPr lang="en-US" sz="2400" u="sng" dirty="0" err="1"/>
              <a:t>meeste</a:t>
            </a:r>
            <a:r>
              <a:rPr lang="en-US" sz="2400" u="sng" dirty="0"/>
              <a:t> </a:t>
            </a:r>
            <a:r>
              <a:rPr lang="en-US" sz="2400" u="sng" dirty="0" err="1"/>
              <a:t>Nederlandse</a:t>
            </a:r>
            <a:r>
              <a:rPr lang="en-US" sz="2400" u="sng" dirty="0"/>
              <a:t> </a:t>
            </a:r>
            <a:r>
              <a:rPr lang="en-US" sz="2400" u="sng" dirty="0" err="1"/>
              <a:t>infuussystemen</a:t>
            </a:r>
            <a:r>
              <a:rPr lang="en-US" sz="2400" u="sng" dirty="0"/>
              <a:t> </a:t>
            </a:r>
            <a:r>
              <a:rPr lang="en-US" sz="2400" u="sng" dirty="0" err="1"/>
              <a:t>gaan</a:t>
            </a:r>
            <a:r>
              <a:rPr lang="en-US" sz="2400" u="sng" dirty="0"/>
              <a:t> </a:t>
            </a:r>
            <a:r>
              <a:rPr lang="en-US" sz="2400" u="sng" dirty="0" err="1"/>
              <a:t>er</a:t>
            </a:r>
            <a:r>
              <a:rPr lang="en-US" sz="2400" u="sng" dirty="0"/>
              <a:t> </a:t>
            </a:r>
            <a:r>
              <a:rPr lang="en-US" sz="2400" u="sng" dirty="0" err="1"/>
              <a:t>ongeveer</a:t>
            </a:r>
            <a:r>
              <a:rPr lang="en-US" sz="2400" u="sng" dirty="0"/>
              <a:t> 20 </a:t>
            </a:r>
            <a:r>
              <a:rPr lang="en-US" sz="2400" u="sng" dirty="0" err="1"/>
              <a:t>druppels</a:t>
            </a:r>
            <a:r>
              <a:rPr lang="en-US" sz="2400" u="sng" dirty="0"/>
              <a:t> in </a:t>
            </a:r>
            <a:r>
              <a:rPr lang="en-US" sz="2400" u="sng" dirty="0" err="1"/>
              <a:t>een</a:t>
            </a:r>
            <a:r>
              <a:rPr lang="en-US" sz="2400" u="sng" dirty="0"/>
              <a:t> ml.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Berekenen</a:t>
            </a:r>
            <a:r>
              <a:rPr lang="en-US" sz="2400" dirty="0"/>
              <a:t> van de </a:t>
            </a:r>
            <a:r>
              <a:rPr lang="en-US" sz="2400" dirty="0" err="1"/>
              <a:t>druppelsnelheid</a:t>
            </a:r>
            <a:r>
              <a:rPr lang="en-US" sz="2400" dirty="0"/>
              <a:t> per </a:t>
            </a:r>
            <a:r>
              <a:rPr lang="en-US" sz="2400" dirty="0" err="1"/>
              <a:t>minuut</a:t>
            </a:r>
            <a:r>
              <a:rPr lang="en-US" sz="2400" dirty="0"/>
              <a:t> in 3 </a:t>
            </a:r>
            <a:r>
              <a:rPr lang="en-US" sz="2400" dirty="0" err="1"/>
              <a:t>stappen</a:t>
            </a:r>
            <a:r>
              <a:rPr lang="en-US" sz="2400" dirty="0"/>
              <a:t>:</a:t>
            </a:r>
          </a:p>
          <a:p>
            <a:pPr>
              <a:buFontTx/>
              <a:buChar char="-"/>
            </a:pPr>
            <a:r>
              <a:rPr lang="en-US" sz="2400" dirty="0" err="1">
                <a:solidFill>
                  <a:srgbClr val="FF0000"/>
                </a:solidFill>
              </a:rPr>
              <a:t>Stap</a:t>
            </a:r>
            <a:r>
              <a:rPr lang="en-US" sz="2400" dirty="0">
                <a:solidFill>
                  <a:srgbClr val="FF0000"/>
                </a:solidFill>
              </a:rPr>
              <a:t> 1: </a:t>
            </a:r>
            <a:r>
              <a:rPr lang="en-US" sz="2400" dirty="0" err="1"/>
              <a:t>Berekenen</a:t>
            </a:r>
            <a:r>
              <a:rPr lang="en-US" sz="2400" dirty="0"/>
              <a:t> van de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geven</a:t>
            </a:r>
            <a:r>
              <a:rPr lang="en-US" sz="2400" dirty="0"/>
              <a:t> </a:t>
            </a:r>
            <a:r>
              <a:rPr lang="en-US" sz="2400" dirty="0" err="1"/>
              <a:t>hoeveelheid</a:t>
            </a:r>
            <a:r>
              <a:rPr lang="en-US" sz="2400" dirty="0"/>
              <a:t> in </a:t>
            </a:r>
            <a:r>
              <a:rPr lang="en-US" sz="2400" dirty="0" err="1"/>
              <a:t>druppels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             ( 1ml = 20 </a:t>
            </a:r>
            <a:r>
              <a:rPr lang="en-US" sz="2400" dirty="0" err="1"/>
              <a:t>druppels</a:t>
            </a:r>
            <a:r>
              <a:rPr lang="en-US" sz="2400" dirty="0"/>
              <a:t>) 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err="1">
                <a:sym typeface="Wingdings" panose="05000000000000000000" pitchFamily="2" charset="2"/>
              </a:rPr>
              <a:t>aantal</a:t>
            </a:r>
            <a:r>
              <a:rPr lang="en-US" sz="2400" dirty="0">
                <a:sym typeface="Wingdings" panose="05000000000000000000" pitchFamily="2" charset="2"/>
              </a:rPr>
              <a:t> ml x 20 = </a:t>
            </a:r>
            <a:r>
              <a:rPr lang="en-US" sz="2400" dirty="0" err="1">
                <a:sym typeface="Wingdings" panose="05000000000000000000" pitchFamily="2" charset="2"/>
              </a:rPr>
              <a:t>totaal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aantal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druppels</a:t>
            </a:r>
            <a:br>
              <a:rPr lang="en-US" sz="2400" dirty="0">
                <a:sym typeface="Wingdings" panose="05000000000000000000" pitchFamily="2" charset="2"/>
              </a:rPr>
            </a:br>
            <a:endParaRPr lang="en-US" sz="2400" dirty="0"/>
          </a:p>
          <a:p>
            <a:pPr>
              <a:buFontTx/>
              <a:buChar char="-"/>
            </a:pPr>
            <a:r>
              <a:rPr lang="en-US" sz="2400" dirty="0" err="1">
                <a:solidFill>
                  <a:srgbClr val="FF0000"/>
                </a:solidFill>
              </a:rPr>
              <a:t>Stap</a:t>
            </a:r>
            <a:r>
              <a:rPr lang="en-US" sz="2400" dirty="0">
                <a:solidFill>
                  <a:srgbClr val="FF0000"/>
                </a:solidFill>
              </a:rPr>
              <a:t> 2: </a:t>
            </a:r>
            <a:r>
              <a:rPr lang="en-US" sz="2400" dirty="0" err="1"/>
              <a:t>Berekenen</a:t>
            </a:r>
            <a:r>
              <a:rPr lang="en-US" sz="2400" dirty="0"/>
              <a:t> van het </a:t>
            </a:r>
            <a:r>
              <a:rPr lang="en-US" sz="2400" dirty="0" err="1"/>
              <a:t>aantal</a:t>
            </a:r>
            <a:r>
              <a:rPr lang="en-US" sz="2400" dirty="0"/>
              <a:t> </a:t>
            </a:r>
            <a:r>
              <a:rPr lang="en-US" sz="2400" dirty="0" err="1"/>
              <a:t>minuten</a:t>
            </a:r>
            <a:endParaRPr lang="en-US" sz="2400" dirty="0"/>
          </a:p>
          <a:p>
            <a:pPr marL="868680" lvl="3" indent="0">
              <a:buNone/>
            </a:pPr>
            <a:r>
              <a:rPr lang="en-US" sz="1700" dirty="0"/>
              <a:t>      </a:t>
            </a:r>
          </a:p>
          <a:p>
            <a:pPr marL="868680" lvl="3" indent="0">
              <a:buNone/>
            </a:pPr>
            <a:r>
              <a:rPr lang="en-US" sz="2100" b="1" i="1" dirty="0"/>
              <a:t>Van </a:t>
            </a:r>
            <a:r>
              <a:rPr lang="en-US" sz="2100" b="1" i="1" dirty="0" err="1"/>
              <a:t>uren</a:t>
            </a:r>
            <a:r>
              <a:rPr lang="en-US" sz="2100" b="1" i="1" dirty="0"/>
              <a:t> </a:t>
            </a:r>
            <a:r>
              <a:rPr lang="en-US" sz="2100" b="1" i="1" dirty="0" err="1"/>
              <a:t>naar</a:t>
            </a:r>
            <a:r>
              <a:rPr lang="en-US" sz="2100" b="1" i="1" dirty="0"/>
              <a:t> </a:t>
            </a:r>
            <a:r>
              <a:rPr lang="en-US" sz="2100" b="1" i="1" dirty="0" err="1"/>
              <a:t>minuten</a:t>
            </a:r>
            <a:r>
              <a:rPr lang="en-US" sz="2100" b="1" i="1" dirty="0"/>
              <a:t> </a:t>
            </a:r>
            <a:r>
              <a:rPr lang="en-US" sz="2100" b="1" i="1" dirty="0">
                <a:sym typeface="Wingdings" pitchFamily="2" charset="2"/>
              </a:rPr>
              <a:t> </a:t>
            </a:r>
            <a:r>
              <a:rPr lang="en-US" sz="2100" b="1" i="1" dirty="0" err="1"/>
              <a:t>aantal</a:t>
            </a:r>
            <a:r>
              <a:rPr lang="en-US" sz="2100" b="1" i="1" dirty="0"/>
              <a:t> </a:t>
            </a:r>
            <a:r>
              <a:rPr lang="en-US" sz="2100" b="1" i="1" dirty="0" err="1"/>
              <a:t>uren</a:t>
            </a:r>
            <a:r>
              <a:rPr lang="en-US" sz="2100" b="1" i="1" dirty="0"/>
              <a:t> x 60</a:t>
            </a:r>
          </a:p>
          <a:p>
            <a:pPr marL="0" indent="0">
              <a:buNone/>
            </a:pPr>
            <a:r>
              <a:rPr lang="en-US" sz="2400" i="1" dirty="0"/>
              <a:t>             </a:t>
            </a:r>
            <a:r>
              <a:rPr lang="en-US" sz="2100" i="1" dirty="0"/>
              <a:t>Let op </a:t>
            </a:r>
            <a:r>
              <a:rPr lang="en-US" sz="2100" i="1" dirty="0" err="1"/>
              <a:t>staan</a:t>
            </a:r>
            <a:r>
              <a:rPr lang="en-US" sz="2100" i="1" dirty="0"/>
              <a:t> </a:t>
            </a:r>
            <a:r>
              <a:rPr lang="en-US" sz="2100" i="1" dirty="0" err="1"/>
              <a:t>er</a:t>
            </a:r>
            <a:r>
              <a:rPr lang="en-US" sz="2100" i="1" dirty="0"/>
              <a:t> al </a:t>
            </a:r>
            <a:r>
              <a:rPr lang="en-US" sz="2100" i="1" dirty="0" err="1"/>
              <a:t>minuten</a:t>
            </a:r>
            <a:r>
              <a:rPr lang="en-US" sz="2100" i="1" dirty="0"/>
              <a:t>, dan </a:t>
            </a:r>
            <a:r>
              <a:rPr lang="en-US" sz="2100" i="1" dirty="0" err="1"/>
              <a:t>hoef</a:t>
            </a:r>
            <a:r>
              <a:rPr lang="en-US" sz="2100" i="1" dirty="0"/>
              <a:t> je </a:t>
            </a:r>
            <a:r>
              <a:rPr lang="en-US" sz="2100" i="1" dirty="0" err="1"/>
              <a:t>natuurlijk</a:t>
            </a:r>
            <a:r>
              <a:rPr lang="en-US" sz="2100" i="1" dirty="0"/>
              <a:t> </a:t>
            </a:r>
            <a:r>
              <a:rPr lang="en-US" sz="2100" i="1" dirty="0" err="1"/>
              <a:t>niets</a:t>
            </a:r>
            <a:r>
              <a:rPr lang="en-US" sz="2100" i="1" dirty="0"/>
              <a:t> te </a:t>
            </a:r>
            <a:r>
              <a:rPr lang="en-US" sz="2100" i="1" dirty="0" err="1"/>
              <a:t>berekenen</a:t>
            </a:r>
            <a:r>
              <a:rPr lang="en-US" sz="2100" i="1" dirty="0"/>
              <a:t>!</a:t>
            </a:r>
            <a:br>
              <a:rPr lang="en-US" sz="2100" i="1" dirty="0"/>
            </a:br>
            <a:endParaRPr lang="en-US" sz="2100" dirty="0"/>
          </a:p>
          <a:p>
            <a:pPr>
              <a:buFontTx/>
              <a:buChar char="-"/>
            </a:pPr>
            <a:r>
              <a:rPr lang="en-US" sz="2400" dirty="0" err="1">
                <a:solidFill>
                  <a:srgbClr val="FF0000"/>
                </a:solidFill>
              </a:rPr>
              <a:t>Stap</a:t>
            </a:r>
            <a:r>
              <a:rPr lang="en-US" sz="2400" dirty="0">
                <a:solidFill>
                  <a:srgbClr val="FF0000"/>
                </a:solidFill>
              </a:rPr>
              <a:t> 3: </a:t>
            </a:r>
            <a:r>
              <a:rPr lang="en-US" sz="2400" dirty="0" err="1"/>
              <a:t>Deel</a:t>
            </a:r>
            <a:r>
              <a:rPr lang="en-US" sz="2400" dirty="0"/>
              <a:t> het </a:t>
            </a:r>
            <a:r>
              <a:rPr lang="en-US" sz="2400" dirty="0" err="1"/>
              <a:t>aantal</a:t>
            </a:r>
            <a:r>
              <a:rPr lang="en-US" sz="2400" dirty="0"/>
              <a:t> </a:t>
            </a:r>
            <a:r>
              <a:rPr lang="en-US" sz="2400" dirty="0" err="1"/>
              <a:t>druppels</a:t>
            </a:r>
            <a:r>
              <a:rPr lang="en-US" sz="2400" dirty="0"/>
              <a:t> door het </a:t>
            </a:r>
            <a:r>
              <a:rPr lang="en-US" sz="2400" dirty="0" err="1"/>
              <a:t>aantal</a:t>
            </a:r>
            <a:r>
              <a:rPr lang="en-US" sz="2400" dirty="0"/>
              <a:t> </a:t>
            </a:r>
            <a:r>
              <a:rPr lang="en-US" sz="2400" dirty="0" err="1"/>
              <a:t>minuten</a:t>
            </a:r>
            <a:r>
              <a:rPr lang="en-US" sz="2400" dirty="0"/>
              <a:t> = </a:t>
            </a:r>
            <a:r>
              <a:rPr lang="en-US" sz="2400" dirty="0" err="1"/>
              <a:t>druppelsnelheid</a:t>
            </a:r>
            <a:r>
              <a:rPr lang="en-US" sz="2400" dirty="0"/>
              <a:t> per </a:t>
            </a:r>
            <a:r>
              <a:rPr lang="en-US" sz="2400" dirty="0" err="1"/>
              <a:t>minuut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i="1" dirty="0"/>
              <a:t>(</a:t>
            </a:r>
            <a:r>
              <a:rPr lang="en-US" sz="2400" i="1" dirty="0" err="1"/>
              <a:t>dus</a:t>
            </a:r>
            <a:r>
              <a:rPr lang="en-US" sz="2400" i="1" dirty="0"/>
              <a:t>, </a:t>
            </a:r>
            <a:r>
              <a:rPr lang="en-US" sz="2400" i="1" dirty="0" err="1"/>
              <a:t>antwoord</a:t>
            </a:r>
            <a:r>
              <a:rPr lang="en-US" sz="2400" i="1" dirty="0"/>
              <a:t> </a:t>
            </a:r>
            <a:r>
              <a:rPr lang="en-US" sz="2400" i="1" dirty="0" err="1"/>
              <a:t>stap</a:t>
            </a:r>
            <a:r>
              <a:rPr lang="en-US" sz="2400" i="1" dirty="0"/>
              <a:t> 1 : </a:t>
            </a:r>
            <a:r>
              <a:rPr lang="en-US" sz="2400" i="1" dirty="0" err="1"/>
              <a:t>antwoord</a:t>
            </a:r>
            <a:r>
              <a:rPr lang="en-US" sz="2400" i="1" dirty="0"/>
              <a:t> </a:t>
            </a:r>
            <a:r>
              <a:rPr lang="en-US" sz="2400" i="1" dirty="0" err="1"/>
              <a:t>stap</a:t>
            </a:r>
            <a:r>
              <a:rPr lang="en-US" sz="2400" i="1" dirty="0"/>
              <a:t> 2)</a:t>
            </a:r>
          </a:p>
          <a:p>
            <a:pPr>
              <a:buFontTx/>
              <a:buChar char="-"/>
            </a:pPr>
            <a:endParaRPr lang="en-US" i="1" dirty="0"/>
          </a:p>
          <a:p>
            <a:pPr>
              <a:buFontTx/>
              <a:buChar char="-"/>
            </a:pPr>
            <a:r>
              <a:rPr lang="en-US" sz="2600" dirty="0" err="1"/>
              <a:t>Infuuspomp</a:t>
            </a:r>
            <a:r>
              <a:rPr lang="en-US" sz="2600" dirty="0"/>
              <a:t> </a:t>
            </a:r>
            <a:r>
              <a:rPr lang="en-US" sz="2600" dirty="0">
                <a:sym typeface="Wingdings" pitchFamily="2" charset="2"/>
              </a:rPr>
              <a:t></a:t>
            </a:r>
            <a:r>
              <a:rPr lang="en-US" sz="2600" dirty="0" err="1"/>
              <a:t>Pompstand</a:t>
            </a:r>
            <a:r>
              <a:rPr lang="en-US" sz="2600" dirty="0"/>
              <a:t> 3.0 = 3ml/</a:t>
            </a:r>
            <a:r>
              <a:rPr lang="en-US" sz="2600" dirty="0" err="1"/>
              <a:t>uur</a:t>
            </a:r>
            <a:endParaRPr lang="nl-NL" sz="2600" dirty="0"/>
          </a:p>
        </p:txBody>
      </p:sp>
    </p:spTree>
    <p:extLst>
      <p:ext uri="{BB962C8B-B14F-4D97-AF65-F5344CB8AC3E}">
        <p14:creationId xmlns:p14="http://schemas.microsoft.com/office/powerpoint/2010/main" val="3753472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7078" y="201193"/>
            <a:ext cx="9810376" cy="680302"/>
          </a:xfrm>
        </p:spPr>
        <p:txBody>
          <a:bodyPr/>
          <a:lstStyle/>
          <a:p>
            <a:r>
              <a:rPr lang="en-US" dirty="0" err="1"/>
              <a:t>Opdracht</a:t>
            </a:r>
            <a:r>
              <a:rPr lang="en-US" dirty="0"/>
              <a:t>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7078" y="1156483"/>
            <a:ext cx="11380305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/>
              <a:t>Je </a:t>
            </a:r>
            <a:r>
              <a:rPr lang="en-US" sz="1900" dirty="0" err="1"/>
              <a:t>hebt</a:t>
            </a:r>
            <a:r>
              <a:rPr lang="en-US" sz="1900" dirty="0"/>
              <a:t> </a:t>
            </a:r>
            <a:r>
              <a:rPr lang="en-US" sz="1900" dirty="0" err="1"/>
              <a:t>om</a:t>
            </a:r>
            <a:r>
              <a:rPr lang="en-US" sz="1900" dirty="0"/>
              <a:t> 14.00 </a:t>
            </a:r>
            <a:r>
              <a:rPr lang="en-US" sz="1900" dirty="0" err="1"/>
              <a:t>uur</a:t>
            </a:r>
            <a:r>
              <a:rPr lang="en-US" sz="1900" dirty="0"/>
              <a:t> </a:t>
            </a:r>
            <a:r>
              <a:rPr lang="en-US" sz="1900" dirty="0" err="1"/>
              <a:t>een</a:t>
            </a:r>
            <a:r>
              <a:rPr lang="en-US" sz="1900" dirty="0"/>
              <a:t> </a:t>
            </a:r>
            <a:r>
              <a:rPr lang="en-US" sz="1900" dirty="0" err="1"/>
              <a:t>volle</a:t>
            </a:r>
            <a:r>
              <a:rPr lang="en-US" sz="1900" dirty="0"/>
              <a:t> </a:t>
            </a:r>
            <a:r>
              <a:rPr lang="en-US" sz="1900" dirty="0" err="1"/>
              <a:t>zak</a:t>
            </a:r>
            <a:r>
              <a:rPr lang="en-US" sz="1900" dirty="0"/>
              <a:t> </a:t>
            </a:r>
            <a:r>
              <a:rPr lang="en-US" sz="1900" dirty="0" err="1"/>
              <a:t>infuusvloeistof</a:t>
            </a:r>
            <a:r>
              <a:rPr lang="en-US" sz="1900" dirty="0"/>
              <a:t> (500 ml) </a:t>
            </a:r>
            <a:r>
              <a:rPr lang="en-US" sz="1900" dirty="0" err="1"/>
              <a:t>bij</a:t>
            </a:r>
            <a:r>
              <a:rPr lang="en-US" sz="1900" dirty="0"/>
              <a:t> de </a:t>
            </a:r>
            <a:r>
              <a:rPr lang="en-US" sz="1900" dirty="0" err="1"/>
              <a:t>heer</a:t>
            </a:r>
            <a:r>
              <a:rPr lang="en-US" sz="1900" dirty="0"/>
              <a:t> Van </a:t>
            </a:r>
            <a:r>
              <a:rPr lang="en-US" sz="1900" dirty="0" err="1"/>
              <a:t>Hezel</a:t>
            </a:r>
            <a:r>
              <a:rPr lang="en-US" sz="1900" dirty="0"/>
              <a:t> </a:t>
            </a:r>
            <a:r>
              <a:rPr lang="en-US" sz="1900" dirty="0" err="1"/>
              <a:t>aangesloten</a:t>
            </a:r>
            <a:r>
              <a:rPr lang="en-US" sz="1900" dirty="0"/>
              <a:t>. Om 15.00 </a:t>
            </a:r>
            <a:r>
              <a:rPr lang="en-US" sz="1900" dirty="0" err="1"/>
              <a:t>uur</a:t>
            </a:r>
            <a:r>
              <a:rPr lang="en-US" sz="1900" dirty="0"/>
              <a:t> </a:t>
            </a:r>
            <a:r>
              <a:rPr lang="en-US" sz="1900" dirty="0" err="1"/>
              <a:t>blijkt</a:t>
            </a:r>
            <a:r>
              <a:rPr lang="en-US" sz="1900" dirty="0"/>
              <a:t> </a:t>
            </a:r>
            <a:r>
              <a:rPr lang="en-US" sz="1900" dirty="0" err="1"/>
              <a:t>dat</a:t>
            </a:r>
            <a:r>
              <a:rPr lang="en-US" sz="1900" dirty="0"/>
              <a:t> </a:t>
            </a:r>
            <a:r>
              <a:rPr lang="en-US" sz="1900" dirty="0" err="1"/>
              <a:t>er</a:t>
            </a:r>
            <a:r>
              <a:rPr lang="en-US" sz="1900" dirty="0"/>
              <a:t> al 200 ml </a:t>
            </a:r>
            <a:r>
              <a:rPr lang="en-US" sz="1900" dirty="0" err="1"/>
              <a:t>vloeistof</a:t>
            </a:r>
            <a:r>
              <a:rPr lang="en-US" sz="1900" dirty="0"/>
              <a:t> is </a:t>
            </a:r>
            <a:r>
              <a:rPr lang="en-US" sz="1900" dirty="0" err="1"/>
              <a:t>ingelopen</a:t>
            </a:r>
            <a:r>
              <a:rPr lang="en-US" sz="1900" dirty="0"/>
              <a:t>.</a:t>
            </a:r>
          </a:p>
          <a:p>
            <a:pPr marL="514350" indent="-514350">
              <a:buAutoNum type="alphaLcPeriod"/>
            </a:pPr>
            <a:r>
              <a:rPr lang="en-US" sz="1900" dirty="0" err="1"/>
              <a:t>Wat</a:t>
            </a:r>
            <a:r>
              <a:rPr lang="en-US" sz="1900" dirty="0"/>
              <a:t> is de </a:t>
            </a:r>
            <a:r>
              <a:rPr lang="en-US" sz="1900" dirty="0" err="1"/>
              <a:t>druppelsnelheid</a:t>
            </a:r>
            <a:r>
              <a:rPr lang="en-US" sz="1900" dirty="0"/>
              <a:t>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7D6B91F8-11BB-4FB3-AB00-725B991775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295208"/>
              </p:ext>
            </p:extLst>
          </p:nvPr>
        </p:nvGraphicFramePr>
        <p:xfrm>
          <a:off x="546651" y="2420195"/>
          <a:ext cx="6096001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1">
                  <a:extLst>
                    <a:ext uri="{9D8B030D-6E8A-4147-A177-3AD203B41FA5}">
                      <a16:colId xmlns:a16="http://schemas.microsoft.com/office/drawing/2014/main" val="19250625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sz="1400" dirty="0" err="1">
                          <a:solidFill>
                            <a:srgbClr val="FF0000"/>
                          </a:solidFill>
                        </a:rPr>
                        <a:t>Stap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 1: </a:t>
                      </a:r>
                      <a:r>
                        <a:rPr lang="en-US" sz="1400" dirty="0" err="1"/>
                        <a:t>Berekenen</a:t>
                      </a:r>
                      <a:r>
                        <a:rPr lang="en-US" sz="1400" dirty="0"/>
                        <a:t> van de te </a:t>
                      </a:r>
                      <a:r>
                        <a:rPr lang="en-US" sz="1400" dirty="0" err="1"/>
                        <a:t>geven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hoeveelheid</a:t>
                      </a:r>
                      <a:r>
                        <a:rPr lang="en-US" sz="1400" dirty="0"/>
                        <a:t> in </a:t>
                      </a:r>
                      <a:r>
                        <a:rPr lang="en-US" sz="1400" dirty="0" err="1"/>
                        <a:t>druppels</a:t>
                      </a:r>
                      <a:r>
                        <a:rPr lang="en-US" sz="1400" dirty="0"/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dirty="0"/>
                        <a:t>             ( 1ml = 20 </a:t>
                      </a:r>
                      <a:r>
                        <a:rPr lang="en-US" sz="1400" dirty="0" err="1"/>
                        <a:t>druppels</a:t>
                      </a:r>
                      <a:r>
                        <a:rPr lang="en-US" sz="1400" dirty="0"/>
                        <a:t>)  </a:t>
                      </a:r>
                      <a:r>
                        <a:rPr lang="en-US" sz="1400" dirty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400" dirty="0" err="1">
                          <a:sym typeface="Wingdings" panose="05000000000000000000" pitchFamily="2" charset="2"/>
                        </a:rPr>
                        <a:t>aantal</a:t>
                      </a:r>
                      <a:r>
                        <a:rPr lang="en-US" sz="1400" dirty="0">
                          <a:sym typeface="Wingdings" panose="05000000000000000000" pitchFamily="2" charset="2"/>
                        </a:rPr>
                        <a:t> ml x 20 = </a:t>
                      </a:r>
                      <a:r>
                        <a:rPr lang="en-US" sz="1400" dirty="0" err="1">
                          <a:sym typeface="Wingdings" panose="05000000000000000000" pitchFamily="2" charset="2"/>
                        </a:rPr>
                        <a:t>totaal</a:t>
                      </a:r>
                      <a:r>
                        <a:rPr lang="en-US" sz="140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400" dirty="0" err="1">
                          <a:sym typeface="Wingdings" panose="05000000000000000000" pitchFamily="2" charset="2"/>
                        </a:rPr>
                        <a:t>aantal</a:t>
                      </a:r>
                      <a:r>
                        <a:rPr lang="en-US" sz="140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400" dirty="0" err="1">
                          <a:sym typeface="Wingdings" panose="05000000000000000000" pitchFamily="2" charset="2"/>
                        </a:rPr>
                        <a:t>druppels</a:t>
                      </a:r>
                      <a:br>
                        <a:rPr lang="en-US" sz="1400" dirty="0">
                          <a:solidFill>
                            <a:prstClr val="black"/>
                          </a:solidFill>
                        </a:rPr>
                      </a:br>
                      <a:br>
                        <a:rPr lang="en-US" sz="1400" dirty="0">
                          <a:solidFill>
                            <a:prstClr val="black"/>
                          </a:solidFill>
                        </a:rPr>
                      </a:b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1 ml = 20 </a:t>
                      </a:r>
                      <a:r>
                        <a:rPr lang="en-US" sz="1400" dirty="0" err="1">
                          <a:solidFill>
                            <a:prstClr val="black"/>
                          </a:solidFill>
                        </a:rPr>
                        <a:t>druppels</a:t>
                      </a:r>
                      <a:endParaRPr lang="en-US" sz="1400" dirty="0">
                        <a:solidFill>
                          <a:prstClr val="black"/>
                        </a:solidFill>
                      </a:endParaRPr>
                    </a:p>
                    <a:p>
                      <a:pPr marL="0" lvl="0" indent="0">
                        <a:buClr>
                          <a:srgbClr val="D16349"/>
                        </a:buClr>
                        <a:buNone/>
                      </a:pPr>
                      <a:r>
                        <a:rPr lang="en-US" sz="1400" dirty="0" err="1">
                          <a:solidFill>
                            <a:prstClr val="black"/>
                          </a:solidFill>
                        </a:rPr>
                        <a:t>Er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 is 200 ml </a:t>
                      </a:r>
                      <a:r>
                        <a:rPr lang="en-US" sz="1400" dirty="0" err="1">
                          <a:solidFill>
                            <a:prstClr val="black"/>
                          </a:solidFill>
                        </a:rPr>
                        <a:t>gegeven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 </a:t>
                      </a:r>
                    </a:p>
                    <a:p>
                      <a:pPr marL="0" lvl="0" indent="0">
                        <a:buClr>
                          <a:srgbClr val="D16349"/>
                        </a:buClr>
                        <a:buNone/>
                      </a:pP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20 x 200 ml = 4000 </a:t>
                      </a:r>
                      <a:r>
                        <a:rPr lang="en-US" sz="1400" dirty="0" err="1">
                          <a:solidFill>
                            <a:prstClr val="black"/>
                          </a:solidFill>
                        </a:rPr>
                        <a:t>druppels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 </a:t>
                      </a:r>
                    </a:p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90052"/>
                  </a:ext>
                </a:extLst>
              </a:tr>
            </a:tbl>
          </a:graphicData>
        </a:graphic>
      </p:graphicFrame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9B80A7E5-674D-4BE0-9389-A5305729AD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955239"/>
              </p:ext>
            </p:extLst>
          </p:nvPr>
        </p:nvGraphicFramePr>
        <p:xfrm>
          <a:off x="546652" y="4066115"/>
          <a:ext cx="6096000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253645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sz="1400" dirty="0" err="1">
                          <a:solidFill>
                            <a:srgbClr val="FF0000"/>
                          </a:solidFill>
                        </a:rPr>
                        <a:t>Stap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 2: </a:t>
                      </a:r>
                      <a:r>
                        <a:rPr lang="en-US" sz="1400" dirty="0" err="1"/>
                        <a:t>Berekenen</a:t>
                      </a:r>
                      <a:r>
                        <a:rPr lang="en-US" sz="1400" dirty="0"/>
                        <a:t> van het </a:t>
                      </a:r>
                      <a:r>
                        <a:rPr lang="en-US" sz="1400" dirty="0" err="1"/>
                        <a:t>aantal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minuten</a:t>
                      </a:r>
                      <a:r>
                        <a:rPr lang="en-US" sz="1400" dirty="0"/>
                        <a:t>. </a:t>
                      </a:r>
                      <a:r>
                        <a:rPr lang="en-US" sz="1400" b="1" i="1" dirty="0"/>
                        <a:t>Van </a:t>
                      </a:r>
                      <a:r>
                        <a:rPr lang="en-US" sz="1400" b="1" i="1" dirty="0" err="1"/>
                        <a:t>uren</a:t>
                      </a:r>
                      <a:r>
                        <a:rPr lang="en-US" sz="1400" b="1" i="1" dirty="0"/>
                        <a:t> </a:t>
                      </a:r>
                      <a:r>
                        <a:rPr lang="en-US" sz="1400" b="1" i="1" dirty="0" err="1"/>
                        <a:t>naar</a:t>
                      </a:r>
                      <a:r>
                        <a:rPr lang="en-US" sz="1400" b="1" i="1" dirty="0"/>
                        <a:t> </a:t>
                      </a:r>
                      <a:r>
                        <a:rPr lang="en-US" sz="1400" b="1" i="1" dirty="0" err="1"/>
                        <a:t>minuten</a:t>
                      </a:r>
                      <a:r>
                        <a:rPr lang="en-US" sz="1400" b="1" i="1" dirty="0"/>
                        <a:t> </a:t>
                      </a:r>
                      <a:r>
                        <a:rPr lang="en-US" sz="1400" b="1" i="1" dirty="0">
                          <a:sym typeface="Wingdings" pitchFamily="2" charset="2"/>
                        </a:rPr>
                        <a:t> </a:t>
                      </a:r>
                      <a:r>
                        <a:rPr lang="en-US" sz="1400" b="1" i="1" dirty="0" err="1"/>
                        <a:t>aantal</a:t>
                      </a:r>
                      <a:r>
                        <a:rPr lang="en-US" sz="1400" b="1" i="1" dirty="0"/>
                        <a:t> </a:t>
                      </a:r>
                      <a:r>
                        <a:rPr lang="en-US" sz="1400" b="1" i="1" dirty="0" err="1"/>
                        <a:t>uren</a:t>
                      </a:r>
                      <a:r>
                        <a:rPr lang="en-US" sz="1400" b="1" i="1" dirty="0"/>
                        <a:t> x 60</a:t>
                      </a:r>
                    </a:p>
                    <a:p>
                      <a:pPr marL="0" lvl="0" indent="0">
                        <a:buClr>
                          <a:srgbClr val="D16349"/>
                        </a:buClr>
                        <a:buNone/>
                      </a:pP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  <a:p>
                      <a:pPr marL="0" lvl="0" indent="0">
                        <a:buClr>
                          <a:srgbClr val="D16349"/>
                        </a:buClr>
                        <a:buNone/>
                      </a:pP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Van 14.00 </a:t>
                      </a:r>
                      <a:r>
                        <a:rPr lang="en-US" sz="1400" dirty="0" err="1">
                          <a:solidFill>
                            <a:prstClr val="black"/>
                          </a:solidFill>
                        </a:rPr>
                        <a:t>uur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prstClr val="black"/>
                          </a:solidFill>
                        </a:rPr>
                        <a:t>naar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 15.00 </a:t>
                      </a:r>
                      <a:r>
                        <a:rPr lang="en-US" sz="1400" dirty="0" err="1">
                          <a:solidFill>
                            <a:prstClr val="black"/>
                          </a:solidFill>
                        </a:rPr>
                        <a:t>uur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 = 1 </a:t>
                      </a:r>
                      <a:r>
                        <a:rPr lang="en-US" sz="1400" dirty="0" err="1">
                          <a:solidFill>
                            <a:prstClr val="black"/>
                          </a:solidFill>
                        </a:rPr>
                        <a:t>uur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 </a:t>
                      </a:r>
                    </a:p>
                    <a:p>
                      <a:pPr marL="0" lvl="0" indent="0">
                        <a:buClr>
                          <a:srgbClr val="D16349"/>
                        </a:buClr>
                        <a:buNone/>
                      </a:pP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1 x 60 = 60 min</a:t>
                      </a:r>
                    </a:p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361829"/>
                  </a:ext>
                </a:extLst>
              </a:tr>
            </a:tbl>
          </a:graphicData>
        </a:graphic>
      </p:graphicFrame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A667CD0A-9E5B-4DB7-A215-590C98EBB3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00585"/>
              </p:ext>
            </p:extLst>
          </p:nvPr>
        </p:nvGraphicFramePr>
        <p:xfrm>
          <a:off x="543337" y="5595439"/>
          <a:ext cx="60960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3269063221"/>
                    </a:ext>
                  </a:extLst>
                </a:gridCol>
              </a:tblGrid>
              <a:tr h="417905">
                <a:tc>
                  <a:txBody>
                    <a:bodyPr/>
                    <a:lstStyle/>
                    <a:p>
                      <a:pPr marL="0" lvl="0" indent="0">
                        <a:buClr>
                          <a:srgbClr val="D16349"/>
                        </a:buClr>
                        <a:buNone/>
                      </a:pPr>
                      <a:r>
                        <a:rPr lang="en-US" sz="1400" dirty="0" err="1">
                          <a:solidFill>
                            <a:srgbClr val="FF0000"/>
                          </a:solidFill>
                        </a:rPr>
                        <a:t>Stap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 3: </a:t>
                      </a:r>
                      <a:r>
                        <a:rPr lang="en-US" sz="1400" dirty="0" err="1"/>
                        <a:t>Deel</a:t>
                      </a:r>
                      <a:r>
                        <a:rPr lang="en-US" sz="1400" dirty="0"/>
                        <a:t> het </a:t>
                      </a:r>
                      <a:r>
                        <a:rPr lang="en-US" sz="1400" dirty="0" err="1"/>
                        <a:t>aantal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druppels</a:t>
                      </a:r>
                      <a:r>
                        <a:rPr lang="en-US" sz="1400" dirty="0"/>
                        <a:t> door het </a:t>
                      </a:r>
                      <a:r>
                        <a:rPr lang="en-US" sz="1400" dirty="0" err="1"/>
                        <a:t>aantal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minuten</a:t>
                      </a:r>
                      <a:r>
                        <a:rPr lang="en-US" sz="1400" dirty="0"/>
                        <a:t> 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  <a:p>
                      <a:pPr marL="0" lvl="0" indent="0">
                        <a:buClr>
                          <a:srgbClr val="D16349"/>
                        </a:buClr>
                        <a:buNone/>
                      </a:pPr>
                      <a:r>
                        <a:rPr lang="en-US" sz="1400" dirty="0" err="1">
                          <a:solidFill>
                            <a:prstClr val="black"/>
                          </a:solidFill>
                        </a:rPr>
                        <a:t>Aantal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prstClr val="black"/>
                          </a:solidFill>
                        </a:rPr>
                        <a:t>druppels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 per </a:t>
                      </a:r>
                      <a:r>
                        <a:rPr lang="en-US" sz="1400" dirty="0" err="1">
                          <a:solidFill>
                            <a:prstClr val="black"/>
                          </a:solidFill>
                        </a:rPr>
                        <a:t>minuut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 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  <a:sym typeface="Wingdings" pitchFamily="2" charset="2"/>
                        </a:rPr>
                        <a:t> 4000 : 60 = 66,67 =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66 á 67 </a:t>
                      </a:r>
                      <a:r>
                        <a:rPr lang="en-US" sz="1400" dirty="0" err="1">
                          <a:solidFill>
                            <a:prstClr val="black"/>
                          </a:solidFill>
                          <a:sym typeface="Wingdings" pitchFamily="2" charset="2"/>
                        </a:rPr>
                        <a:t>druppels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  <a:sym typeface="Wingdings" pitchFamily="2" charset="2"/>
                        </a:rPr>
                        <a:t>/ min</a:t>
                      </a:r>
                      <a:endParaRPr lang="nl-NL" sz="1400" dirty="0">
                        <a:solidFill>
                          <a:prstClr val="black"/>
                        </a:solidFill>
                      </a:endParaRPr>
                    </a:p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502070"/>
                  </a:ext>
                </a:extLst>
              </a:tr>
            </a:tbl>
          </a:graphicData>
        </a:graphic>
      </p:graphicFrame>
      <p:graphicFrame>
        <p:nvGraphicFramePr>
          <p:cNvPr id="4" name="Tabel 7">
            <a:extLst>
              <a:ext uri="{FF2B5EF4-FFF2-40B4-BE49-F238E27FC236}">
                <a16:creationId xmlns:a16="http://schemas.microsoft.com/office/drawing/2014/main" id="{9E4A857B-8410-4892-AD73-93049BB8F8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002945"/>
              </p:ext>
            </p:extLst>
          </p:nvPr>
        </p:nvGraphicFramePr>
        <p:xfrm>
          <a:off x="6167230" y="6202499"/>
          <a:ext cx="245054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50548">
                  <a:extLst>
                    <a:ext uri="{9D8B030D-6E8A-4147-A177-3AD203B41FA5}">
                      <a16:colId xmlns:a16="http://schemas.microsoft.com/office/drawing/2014/main" val="3102761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Let op het afronden!!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628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32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687" y="376324"/>
            <a:ext cx="9810376" cy="597883"/>
          </a:xfrm>
        </p:spPr>
        <p:txBody>
          <a:bodyPr/>
          <a:lstStyle/>
          <a:p>
            <a:r>
              <a:rPr lang="en-US" dirty="0" err="1"/>
              <a:t>Opdracht</a:t>
            </a:r>
            <a:r>
              <a:rPr lang="en-US" dirty="0"/>
              <a:t> 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5967" y="1184648"/>
            <a:ext cx="10766224" cy="359359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heer</a:t>
            </a:r>
            <a:r>
              <a:rPr lang="en-US" dirty="0"/>
              <a:t> Van </a:t>
            </a:r>
            <a:r>
              <a:rPr lang="en-US" dirty="0" err="1"/>
              <a:t>Hezel</a:t>
            </a:r>
            <a:r>
              <a:rPr lang="en-US" dirty="0"/>
              <a:t>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longontsteking</a:t>
            </a:r>
            <a:r>
              <a:rPr lang="en-US" dirty="0"/>
              <a:t>.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krijgt</a:t>
            </a:r>
            <a:r>
              <a:rPr lang="en-US" dirty="0"/>
              <a:t> via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zij-infuus</a:t>
            </a:r>
            <a:r>
              <a:rPr lang="en-US" dirty="0"/>
              <a:t> </a:t>
            </a:r>
            <a:r>
              <a:rPr lang="en-US" dirty="0" err="1"/>
              <a:t>antibiotica</a:t>
            </a:r>
            <a:r>
              <a:rPr lang="en-US" dirty="0"/>
              <a:t>. Je </a:t>
            </a:r>
            <a:r>
              <a:rPr lang="en-US" dirty="0" err="1"/>
              <a:t>moet</a:t>
            </a:r>
            <a:r>
              <a:rPr lang="en-US" dirty="0"/>
              <a:t> de </a:t>
            </a:r>
            <a:r>
              <a:rPr lang="en-US" dirty="0" err="1"/>
              <a:t>oplossing</a:t>
            </a:r>
            <a:r>
              <a:rPr lang="en-US" dirty="0"/>
              <a:t> (100 ml) in 60 </a:t>
            </a:r>
            <a:r>
              <a:rPr lang="en-US" dirty="0" err="1"/>
              <a:t>minuten</a:t>
            </a:r>
            <a:r>
              <a:rPr lang="en-US" dirty="0"/>
              <a:t> </a:t>
            </a:r>
            <a:r>
              <a:rPr lang="en-US" dirty="0" err="1"/>
              <a:t>laten</a:t>
            </a:r>
            <a:r>
              <a:rPr lang="en-US" dirty="0"/>
              <a:t> </a:t>
            </a:r>
            <a:r>
              <a:rPr lang="en-US" dirty="0" err="1"/>
              <a:t>inlopen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Bereken</a:t>
            </a:r>
            <a:r>
              <a:rPr lang="en-US" dirty="0"/>
              <a:t> de </a:t>
            </a:r>
            <a:r>
              <a:rPr lang="en-US" dirty="0" err="1"/>
              <a:t>druppelsnelheid</a:t>
            </a:r>
            <a:endParaRPr lang="nl-NL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342D180F-61F2-4952-BD31-B55071BF67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874900"/>
              </p:ext>
            </p:extLst>
          </p:nvPr>
        </p:nvGraphicFramePr>
        <p:xfrm>
          <a:off x="305967" y="3147882"/>
          <a:ext cx="6096000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6268289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lvl="0" indent="0">
                        <a:buClr>
                          <a:srgbClr val="D16349"/>
                        </a:buClr>
                        <a:buNone/>
                      </a:pPr>
                      <a:r>
                        <a:rPr lang="en-US" sz="1400" dirty="0" err="1">
                          <a:solidFill>
                            <a:srgbClr val="FF0000"/>
                          </a:solidFill>
                        </a:rPr>
                        <a:t>Stap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 1: </a:t>
                      </a:r>
                    </a:p>
                    <a:p>
                      <a:pPr marL="0" lvl="0" indent="0">
                        <a:buClr>
                          <a:srgbClr val="D16349"/>
                        </a:buClr>
                        <a:buNone/>
                      </a:pP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1 ml = 20 </a:t>
                      </a:r>
                      <a:r>
                        <a:rPr lang="en-US" sz="1400" dirty="0" err="1">
                          <a:solidFill>
                            <a:prstClr val="black"/>
                          </a:solidFill>
                        </a:rPr>
                        <a:t>druppels</a:t>
                      </a:r>
                      <a:endParaRPr lang="en-US" sz="1400" dirty="0">
                        <a:solidFill>
                          <a:prstClr val="black"/>
                        </a:solidFill>
                      </a:endParaRPr>
                    </a:p>
                    <a:p>
                      <a:pPr marL="0" lvl="0" indent="0">
                        <a:buClr>
                          <a:srgbClr val="D16349"/>
                        </a:buClr>
                        <a:buNone/>
                      </a:pP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Je </a:t>
                      </a:r>
                      <a:r>
                        <a:rPr lang="en-US" sz="1400" dirty="0" err="1">
                          <a:solidFill>
                            <a:prstClr val="black"/>
                          </a:solidFill>
                        </a:rPr>
                        <a:t>moet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 100 ml </a:t>
                      </a:r>
                      <a:r>
                        <a:rPr lang="en-US" sz="1400" dirty="0" err="1">
                          <a:solidFill>
                            <a:prstClr val="black"/>
                          </a:solidFill>
                        </a:rPr>
                        <a:t>geven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prstClr val="black"/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prstClr val="black"/>
                          </a:solidFill>
                          <a:sym typeface="Wingdings" panose="05000000000000000000" pitchFamily="2" charset="2"/>
                        </a:rPr>
                        <a:t> 20 x 100 =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 2000 </a:t>
                      </a:r>
                      <a:r>
                        <a:rPr lang="en-US" sz="1400" dirty="0" err="1">
                          <a:solidFill>
                            <a:prstClr val="black"/>
                          </a:solidFill>
                        </a:rPr>
                        <a:t>druppels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 </a:t>
                      </a:r>
                    </a:p>
                    <a:p>
                      <a:pPr marL="0" lvl="0" indent="0">
                        <a:buClr>
                          <a:srgbClr val="D16349"/>
                        </a:buClr>
                        <a:buNone/>
                      </a:pPr>
                      <a:endParaRPr lang="en-US" dirty="0">
                        <a:solidFill>
                          <a:prstClr val="black"/>
                        </a:solidFill>
                      </a:endParaRPr>
                    </a:p>
                    <a:p>
                      <a:pPr marL="0" lvl="0" indent="0">
                        <a:buClr>
                          <a:srgbClr val="D16349"/>
                        </a:buClr>
                        <a:buNone/>
                      </a:pPr>
                      <a:r>
                        <a:rPr lang="en-US" sz="1400" dirty="0" err="1">
                          <a:solidFill>
                            <a:srgbClr val="FF0000"/>
                          </a:solidFill>
                        </a:rPr>
                        <a:t>Stap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 2:</a:t>
                      </a:r>
                    </a:p>
                    <a:p>
                      <a:pPr marL="0" lvl="0" indent="0">
                        <a:buClr>
                          <a:srgbClr val="D16349"/>
                        </a:buClr>
                        <a:buNone/>
                      </a:pPr>
                      <a:r>
                        <a:rPr lang="en-US" sz="1400" dirty="0" err="1">
                          <a:solidFill>
                            <a:prstClr val="black"/>
                          </a:solidFill>
                        </a:rPr>
                        <a:t>Tijdsduur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 = 60 </a:t>
                      </a:r>
                      <a:r>
                        <a:rPr lang="en-US" sz="1400" dirty="0" err="1">
                          <a:solidFill>
                            <a:prstClr val="black"/>
                          </a:solidFill>
                        </a:rPr>
                        <a:t>minuten</a:t>
                      </a:r>
                      <a:endParaRPr lang="en-US" sz="1400" dirty="0">
                        <a:solidFill>
                          <a:prstClr val="black"/>
                        </a:solidFill>
                      </a:endParaRPr>
                    </a:p>
                    <a:p>
                      <a:pPr marL="0" lvl="0" indent="0">
                        <a:buClr>
                          <a:srgbClr val="D16349"/>
                        </a:buClr>
                        <a:buNone/>
                      </a:pPr>
                      <a:endParaRPr lang="en-US" sz="1400" dirty="0">
                        <a:solidFill>
                          <a:prstClr val="black"/>
                        </a:solidFill>
                      </a:endParaRPr>
                    </a:p>
                    <a:p>
                      <a:pPr marL="0" lvl="0" indent="0">
                        <a:buClr>
                          <a:srgbClr val="D16349"/>
                        </a:buClr>
                        <a:buNone/>
                      </a:pPr>
                      <a:r>
                        <a:rPr lang="en-US" sz="1400" dirty="0" err="1">
                          <a:solidFill>
                            <a:srgbClr val="FF0000"/>
                          </a:solidFill>
                        </a:rPr>
                        <a:t>Stap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 3:</a:t>
                      </a:r>
                    </a:p>
                    <a:p>
                      <a:pPr marL="0" lvl="0" indent="0">
                        <a:buClr>
                          <a:srgbClr val="D16349"/>
                        </a:buClr>
                        <a:buNone/>
                      </a:pPr>
                      <a:r>
                        <a:rPr lang="en-US" sz="1400" dirty="0" err="1">
                          <a:solidFill>
                            <a:prstClr val="black"/>
                          </a:solidFill>
                        </a:rPr>
                        <a:t>Aantal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prstClr val="black"/>
                          </a:solidFill>
                        </a:rPr>
                        <a:t>druppels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 per </a:t>
                      </a:r>
                      <a:r>
                        <a:rPr lang="en-US" sz="1400" dirty="0" err="1">
                          <a:solidFill>
                            <a:prstClr val="black"/>
                          </a:solidFill>
                        </a:rPr>
                        <a:t>minuut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 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  <a:sym typeface="Wingdings" pitchFamily="2" charset="2"/>
                        </a:rPr>
                        <a:t> 2000: 60 = 33,3 =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33 á 34 </a:t>
                      </a:r>
                      <a:r>
                        <a:rPr lang="en-US" sz="1400" dirty="0" err="1">
                          <a:solidFill>
                            <a:prstClr val="black"/>
                          </a:solidFill>
                          <a:sym typeface="Wingdings" pitchFamily="2" charset="2"/>
                        </a:rPr>
                        <a:t>druppels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  <a:sym typeface="Wingdings" pitchFamily="2" charset="2"/>
                        </a:rPr>
                        <a:t>/ min</a:t>
                      </a:r>
                      <a:endParaRPr lang="nl-NL" sz="1400" dirty="0">
                        <a:solidFill>
                          <a:prstClr val="black"/>
                        </a:solidFill>
                      </a:endParaRPr>
                    </a:p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381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03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4732" y="295536"/>
            <a:ext cx="7633742" cy="50405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700" dirty="0" err="1"/>
              <a:t>Mevrouw</a:t>
            </a:r>
            <a:r>
              <a:rPr lang="en-US" sz="1700" dirty="0"/>
              <a:t> Lubbers </a:t>
            </a:r>
            <a:r>
              <a:rPr lang="en-US" sz="1700" dirty="0" err="1"/>
              <a:t>moet</a:t>
            </a:r>
            <a:r>
              <a:rPr lang="en-US" sz="1700" dirty="0"/>
              <a:t> </a:t>
            </a:r>
            <a:r>
              <a:rPr lang="en-US" sz="1700" dirty="0" err="1"/>
              <a:t>worden</a:t>
            </a:r>
            <a:r>
              <a:rPr lang="en-US" sz="1700" dirty="0"/>
              <a:t> </a:t>
            </a:r>
            <a:r>
              <a:rPr lang="en-US" sz="1700" dirty="0" err="1"/>
              <a:t>geopereerd</a:t>
            </a:r>
            <a:r>
              <a:rPr lang="en-US" sz="1700" dirty="0"/>
              <a:t> </a:t>
            </a:r>
            <a:r>
              <a:rPr lang="en-US" sz="1700" dirty="0" err="1"/>
              <a:t>aan</a:t>
            </a:r>
            <a:r>
              <a:rPr lang="en-US" sz="1700" dirty="0"/>
              <a:t> </a:t>
            </a:r>
            <a:r>
              <a:rPr lang="en-US" sz="1700" dirty="0" err="1"/>
              <a:t>haar</a:t>
            </a:r>
            <a:r>
              <a:rPr lang="en-US" sz="1700" dirty="0"/>
              <a:t> </a:t>
            </a:r>
            <a:r>
              <a:rPr lang="en-US" sz="1700" dirty="0" err="1"/>
              <a:t>maag</a:t>
            </a:r>
            <a:r>
              <a:rPr lang="en-US" sz="1700" dirty="0"/>
              <a:t>. </a:t>
            </a:r>
            <a:r>
              <a:rPr lang="en-US" sz="1700" dirty="0" err="1"/>
              <a:t>Ze</a:t>
            </a:r>
            <a:r>
              <a:rPr lang="en-US" sz="1700" dirty="0"/>
              <a:t> </a:t>
            </a:r>
            <a:r>
              <a:rPr lang="en-US" sz="1700" dirty="0" err="1"/>
              <a:t>heeft</a:t>
            </a:r>
            <a:r>
              <a:rPr lang="en-US" sz="1700" dirty="0"/>
              <a:t> diabetes. </a:t>
            </a:r>
            <a:r>
              <a:rPr lang="en-US" sz="1700" dirty="0" err="1"/>
              <a:t>Ze</a:t>
            </a:r>
            <a:r>
              <a:rPr lang="en-US" sz="1700" dirty="0"/>
              <a:t> mag </a:t>
            </a:r>
            <a:r>
              <a:rPr lang="en-US" sz="1700" dirty="0" err="1"/>
              <a:t>voor</a:t>
            </a:r>
            <a:r>
              <a:rPr lang="en-US" sz="1700" dirty="0"/>
              <a:t> de </a:t>
            </a:r>
            <a:r>
              <a:rPr lang="en-US" sz="1700" dirty="0" err="1"/>
              <a:t>operatie</a:t>
            </a:r>
            <a:r>
              <a:rPr lang="en-US" sz="1700" dirty="0"/>
              <a:t> </a:t>
            </a:r>
            <a:r>
              <a:rPr lang="en-US" sz="1700" dirty="0" err="1"/>
              <a:t>niets</a:t>
            </a:r>
            <a:r>
              <a:rPr lang="en-US" sz="1700" dirty="0"/>
              <a:t> </a:t>
            </a:r>
            <a:r>
              <a:rPr lang="en-US" sz="1700" dirty="0" err="1"/>
              <a:t>eten</a:t>
            </a:r>
            <a:r>
              <a:rPr lang="en-US" sz="1700" dirty="0"/>
              <a:t> en de arts </a:t>
            </a:r>
            <a:r>
              <a:rPr lang="en-US" sz="1700" dirty="0" err="1"/>
              <a:t>schrijft</a:t>
            </a:r>
            <a:r>
              <a:rPr lang="en-US" sz="1700" dirty="0"/>
              <a:t> </a:t>
            </a:r>
            <a:r>
              <a:rPr lang="en-US" sz="1700" dirty="0" err="1"/>
              <a:t>een</a:t>
            </a:r>
            <a:r>
              <a:rPr lang="en-US" sz="1700" dirty="0"/>
              <a:t> glucose-</a:t>
            </a:r>
            <a:r>
              <a:rPr lang="en-US" sz="1700" dirty="0" err="1"/>
              <a:t>infuus</a:t>
            </a:r>
            <a:r>
              <a:rPr lang="en-US" sz="1700" dirty="0"/>
              <a:t> </a:t>
            </a:r>
            <a:r>
              <a:rPr lang="en-US" sz="1700" dirty="0" err="1"/>
              <a:t>voor</a:t>
            </a:r>
            <a:r>
              <a:rPr lang="en-US" sz="1700" dirty="0"/>
              <a:t>. </a:t>
            </a:r>
            <a:r>
              <a:rPr lang="en-US" sz="1700" dirty="0" err="1"/>
              <a:t>Jij</a:t>
            </a:r>
            <a:r>
              <a:rPr lang="en-US" sz="1700" dirty="0"/>
              <a:t> </a:t>
            </a:r>
            <a:r>
              <a:rPr lang="en-US" sz="1700" dirty="0" err="1"/>
              <a:t>moet</a:t>
            </a:r>
            <a:r>
              <a:rPr lang="en-US" sz="1700" dirty="0"/>
              <a:t> het </a:t>
            </a:r>
            <a:r>
              <a:rPr lang="en-US" sz="1700" dirty="0" err="1"/>
              <a:t>infuus</a:t>
            </a:r>
            <a:r>
              <a:rPr lang="en-US" sz="1700" dirty="0"/>
              <a:t> </a:t>
            </a:r>
            <a:r>
              <a:rPr lang="en-US" sz="1700" dirty="0" err="1"/>
              <a:t>afstellen</a:t>
            </a:r>
            <a:r>
              <a:rPr lang="en-US" sz="1700" dirty="0"/>
              <a:t>, </a:t>
            </a:r>
            <a:r>
              <a:rPr lang="en-US" sz="1700" dirty="0" err="1"/>
              <a:t>waarbij</a:t>
            </a:r>
            <a:r>
              <a:rPr lang="en-US" sz="1700" dirty="0"/>
              <a:t> </a:t>
            </a:r>
            <a:r>
              <a:rPr lang="en-US" sz="1700" dirty="0" err="1"/>
              <a:t>er</a:t>
            </a:r>
            <a:r>
              <a:rPr lang="en-US" sz="1700" dirty="0"/>
              <a:t> 1,5 liter </a:t>
            </a:r>
            <a:r>
              <a:rPr lang="en-US" sz="1700" dirty="0" err="1"/>
              <a:t>glucoseoplossing</a:t>
            </a:r>
            <a:r>
              <a:rPr lang="en-US" sz="1700" dirty="0"/>
              <a:t> per 24 </a:t>
            </a:r>
            <a:r>
              <a:rPr lang="en-US" sz="1700" dirty="0" err="1"/>
              <a:t>uur</a:t>
            </a:r>
            <a:r>
              <a:rPr lang="en-US" sz="1700" dirty="0"/>
              <a:t> </a:t>
            </a:r>
            <a:r>
              <a:rPr lang="en-US" sz="1700" dirty="0" err="1"/>
              <a:t>moet</a:t>
            </a:r>
            <a:r>
              <a:rPr lang="en-US" sz="1700" dirty="0"/>
              <a:t> </a:t>
            </a:r>
            <a:r>
              <a:rPr lang="en-US" sz="1700" dirty="0" err="1"/>
              <a:t>inlopen</a:t>
            </a:r>
            <a:r>
              <a:rPr lang="en-US" sz="1700" dirty="0"/>
              <a:t> (1ml = 20 </a:t>
            </a:r>
            <a:r>
              <a:rPr lang="en-US" sz="1700" dirty="0" err="1"/>
              <a:t>druppels</a:t>
            </a:r>
            <a:r>
              <a:rPr lang="en-US" sz="1700" dirty="0"/>
              <a:t>).</a:t>
            </a:r>
          </a:p>
          <a:p>
            <a:pPr marL="514350" indent="-514350">
              <a:buAutoNum type="alphaLcPeriod"/>
            </a:pPr>
            <a:r>
              <a:rPr lang="en-US" sz="1700" dirty="0" err="1"/>
              <a:t>Bereken</a:t>
            </a:r>
            <a:r>
              <a:rPr lang="en-US" sz="1700" dirty="0"/>
              <a:t> de </a:t>
            </a:r>
            <a:r>
              <a:rPr lang="en-US" sz="1700" dirty="0" err="1"/>
              <a:t>druppelsnelheid</a:t>
            </a:r>
            <a:endParaRPr lang="en-US" sz="1700" dirty="0"/>
          </a:p>
          <a:p>
            <a:pPr marL="514350" indent="-514350">
              <a:buAutoNum type="alphaLcPeriod"/>
            </a:pPr>
            <a:endParaRPr lang="en-US" sz="1700" dirty="0"/>
          </a:p>
          <a:p>
            <a:pPr marL="514350" indent="-514350">
              <a:buAutoNum type="alphaLcPeriod"/>
            </a:pPr>
            <a:endParaRPr lang="en-US" sz="1700" dirty="0"/>
          </a:p>
          <a:p>
            <a:pPr marL="0" indent="0">
              <a:buNone/>
            </a:pPr>
            <a:br>
              <a:rPr lang="en-US" sz="1700" dirty="0"/>
            </a:br>
            <a:br>
              <a:rPr lang="en-US" sz="1700" dirty="0"/>
            </a:br>
            <a:endParaRPr lang="en-US" sz="17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Na de </a:t>
            </a:r>
            <a:r>
              <a:rPr lang="en-US" sz="1600" dirty="0" err="1"/>
              <a:t>operatie</a:t>
            </a:r>
            <a:r>
              <a:rPr lang="en-US" sz="1600" dirty="0"/>
              <a:t> </a:t>
            </a:r>
            <a:r>
              <a:rPr lang="en-US" sz="1600" dirty="0" err="1"/>
              <a:t>heeft</a:t>
            </a:r>
            <a:r>
              <a:rPr lang="en-US" sz="1600" dirty="0"/>
              <a:t> </a:t>
            </a:r>
            <a:r>
              <a:rPr lang="en-US" sz="1600" dirty="0" err="1"/>
              <a:t>mevrouw</a:t>
            </a:r>
            <a:r>
              <a:rPr lang="en-US" sz="1600" dirty="0"/>
              <a:t> Lubbers </a:t>
            </a:r>
            <a:r>
              <a:rPr lang="en-US" sz="1600" dirty="0" err="1"/>
              <a:t>veel</a:t>
            </a:r>
            <a:r>
              <a:rPr lang="en-US" sz="1600" dirty="0"/>
              <a:t> </a:t>
            </a:r>
            <a:r>
              <a:rPr lang="en-US" sz="1600" dirty="0" err="1"/>
              <a:t>pijn</a:t>
            </a:r>
            <a:r>
              <a:rPr lang="en-US" sz="1600" dirty="0"/>
              <a:t>. Via </a:t>
            </a:r>
            <a:r>
              <a:rPr lang="en-US" sz="1600" dirty="0" err="1"/>
              <a:t>een</a:t>
            </a:r>
            <a:r>
              <a:rPr lang="en-US" sz="1600" dirty="0"/>
              <a:t> </a:t>
            </a:r>
            <a:r>
              <a:rPr lang="en-US" sz="1600" dirty="0" err="1"/>
              <a:t>zij-infuus</a:t>
            </a:r>
            <a:r>
              <a:rPr lang="en-US" sz="1600" dirty="0"/>
              <a:t> </a:t>
            </a:r>
            <a:r>
              <a:rPr lang="en-US" sz="1600" dirty="0" err="1"/>
              <a:t>krijgt</a:t>
            </a:r>
            <a:r>
              <a:rPr lang="en-US" sz="1600" dirty="0"/>
              <a:t> </a:t>
            </a:r>
            <a:r>
              <a:rPr lang="en-US" sz="1600" dirty="0" err="1"/>
              <a:t>zij</a:t>
            </a:r>
            <a:r>
              <a:rPr lang="en-US" sz="1600" dirty="0"/>
              <a:t> </a:t>
            </a:r>
            <a:r>
              <a:rPr lang="en-US" sz="1600" dirty="0" err="1"/>
              <a:t>een</a:t>
            </a:r>
            <a:r>
              <a:rPr lang="en-US" sz="1600" dirty="0"/>
              <a:t> </a:t>
            </a:r>
            <a:r>
              <a:rPr lang="en-US" sz="1600" dirty="0" err="1"/>
              <a:t>pijnstiller</a:t>
            </a:r>
            <a:r>
              <a:rPr lang="en-US" sz="1600" dirty="0"/>
              <a:t>. Je </a:t>
            </a:r>
            <a:r>
              <a:rPr lang="en-US" sz="1600" dirty="0" err="1"/>
              <a:t>moet</a:t>
            </a:r>
            <a:r>
              <a:rPr lang="en-US" sz="1600" dirty="0"/>
              <a:t> 100 ml in 30 </a:t>
            </a:r>
            <a:r>
              <a:rPr lang="en-US" sz="1600" dirty="0" err="1"/>
              <a:t>minuten</a:t>
            </a:r>
            <a:r>
              <a:rPr lang="en-US" sz="1600" dirty="0"/>
              <a:t> </a:t>
            </a:r>
            <a:r>
              <a:rPr lang="en-US" sz="1600" dirty="0" err="1"/>
              <a:t>laten</a:t>
            </a:r>
            <a:r>
              <a:rPr lang="en-US" sz="1600" dirty="0"/>
              <a:t> </a:t>
            </a:r>
            <a:r>
              <a:rPr lang="en-US" sz="1600" dirty="0" err="1"/>
              <a:t>inlopen</a:t>
            </a:r>
            <a:r>
              <a:rPr lang="en-US" sz="1600" dirty="0"/>
              <a:t> (1 ml = 20 </a:t>
            </a:r>
            <a:r>
              <a:rPr lang="en-US" sz="1600" dirty="0" err="1"/>
              <a:t>druppels</a:t>
            </a:r>
            <a:r>
              <a:rPr lang="en-US" sz="1600" dirty="0"/>
              <a:t>)</a:t>
            </a:r>
          </a:p>
          <a:p>
            <a:pPr marL="0" indent="0">
              <a:buNone/>
            </a:pPr>
            <a:r>
              <a:rPr lang="en-US" sz="1600" dirty="0"/>
              <a:t>b.  </a:t>
            </a:r>
            <a:r>
              <a:rPr lang="en-US" sz="1600" dirty="0" err="1"/>
              <a:t>Bereken</a:t>
            </a:r>
            <a:r>
              <a:rPr lang="en-US" sz="1600" dirty="0"/>
              <a:t> de </a:t>
            </a:r>
            <a:r>
              <a:rPr lang="en-US" sz="1600" dirty="0" err="1"/>
              <a:t>druppelsnelheid</a:t>
            </a:r>
            <a:r>
              <a:rPr lang="en-US" sz="1600" dirty="0"/>
              <a:t> van het </a:t>
            </a:r>
            <a:r>
              <a:rPr lang="en-US" sz="1600" dirty="0" err="1"/>
              <a:t>zij-infuus</a:t>
            </a:r>
            <a:r>
              <a:rPr lang="en-US" sz="1600" dirty="0"/>
              <a:t>.</a:t>
            </a:r>
          </a:p>
          <a:p>
            <a:pPr marL="514350" indent="-514350">
              <a:buAutoNum type="alphaLcPeriod"/>
            </a:pPr>
            <a:endParaRPr lang="nl-NL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32DE1E4C-658B-4EB8-B7E9-11F3EBEE76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901735"/>
              </p:ext>
            </p:extLst>
          </p:nvPr>
        </p:nvGraphicFramePr>
        <p:xfrm>
          <a:off x="204732" y="1676757"/>
          <a:ext cx="609600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497001925"/>
                    </a:ext>
                  </a:extLst>
                </a:gridCol>
              </a:tblGrid>
              <a:tr h="730880">
                <a:tc>
                  <a:txBody>
                    <a:bodyPr/>
                    <a:lstStyle/>
                    <a:p>
                      <a:pPr marL="0" lvl="0" indent="0">
                        <a:buClr>
                          <a:srgbClr val="D16349"/>
                        </a:buClr>
                        <a:buNone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a. </a:t>
                      </a:r>
                      <a:r>
                        <a:rPr lang="en-US" sz="1400" dirty="0" err="1">
                          <a:solidFill>
                            <a:srgbClr val="FF0000"/>
                          </a:solidFill>
                        </a:rPr>
                        <a:t>Stap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 1: </a:t>
                      </a:r>
                    </a:p>
                    <a:p>
                      <a:pPr marL="0" lvl="0" indent="0">
                        <a:buClr>
                          <a:srgbClr val="D16349"/>
                        </a:buClr>
                        <a:buNone/>
                      </a:pP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1 ml = 20 </a:t>
                      </a:r>
                      <a:r>
                        <a:rPr lang="en-US" sz="1400" dirty="0" err="1">
                          <a:solidFill>
                            <a:prstClr val="black"/>
                          </a:solidFill>
                        </a:rPr>
                        <a:t>druppels</a:t>
                      </a:r>
                      <a:endParaRPr lang="en-US" sz="1400" dirty="0">
                        <a:solidFill>
                          <a:prstClr val="black"/>
                        </a:solidFill>
                      </a:endParaRPr>
                    </a:p>
                    <a:p>
                      <a:pPr marL="0" lvl="0" indent="0">
                        <a:buClr>
                          <a:srgbClr val="D16349"/>
                        </a:buClr>
                        <a:buNone/>
                      </a:pP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Je </a:t>
                      </a:r>
                      <a:r>
                        <a:rPr lang="en-US" sz="1400" dirty="0" err="1">
                          <a:solidFill>
                            <a:prstClr val="black"/>
                          </a:solidFill>
                        </a:rPr>
                        <a:t>moet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 1,5 liter </a:t>
                      </a:r>
                      <a:r>
                        <a:rPr lang="en-US" sz="1400" dirty="0" err="1">
                          <a:solidFill>
                            <a:prstClr val="black"/>
                          </a:solidFill>
                        </a:rPr>
                        <a:t>geven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 = 1500 ml </a:t>
                      </a:r>
                      <a:r>
                        <a:rPr lang="en-US" dirty="0">
                          <a:solidFill>
                            <a:prstClr val="black"/>
                          </a:solidFill>
                          <a:sym typeface="Wingdings" panose="05000000000000000000" pitchFamily="2" charset="2"/>
                        </a:rPr>
                        <a:t> 1500 x 20 = 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30000 </a:t>
                      </a:r>
                      <a:r>
                        <a:rPr lang="en-US" sz="1400" dirty="0" err="1">
                          <a:solidFill>
                            <a:prstClr val="black"/>
                          </a:solidFill>
                        </a:rPr>
                        <a:t>druppels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 </a:t>
                      </a:r>
                    </a:p>
                    <a:p>
                      <a:pPr marL="0" lvl="0" indent="0">
                        <a:buClr>
                          <a:srgbClr val="D16349"/>
                        </a:buClr>
                        <a:buNone/>
                      </a:pPr>
                      <a:endParaRPr lang="en-US" dirty="0">
                        <a:solidFill>
                          <a:srgbClr val="FF0000"/>
                        </a:solidFill>
                      </a:endParaRPr>
                    </a:p>
                    <a:p>
                      <a:pPr marL="0" lvl="0" indent="0">
                        <a:buClr>
                          <a:srgbClr val="D16349"/>
                        </a:buClr>
                        <a:buNone/>
                      </a:pPr>
                      <a:r>
                        <a:rPr lang="en-US" sz="1400" dirty="0" err="1">
                          <a:solidFill>
                            <a:srgbClr val="FF0000"/>
                          </a:solidFill>
                        </a:rPr>
                        <a:t>Stap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 2:</a:t>
                      </a:r>
                    </a:p>
                    <a:p>
                      <a:pPr marL="0" lvl="0" indent="0">
                        <a:buClr>
                          <a:srgbClr val="D16349"/>
                        </a:buClr>
                        <a:buNone/>
                      </a:pPr>
                      <a:r>
                        <a:rPr lang="en-US" sz="1400" dirty="0" err="1">
                          <a:solidFill>
                            <a:prstClr val="black"/>
                          </a:solidFill>
                        </a:rPr>
                        <a:t>Tijdsduur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 = 24 </a:t>
                      </a:r>
                      <a:r>
                        <a:rPr lang="en-US" sz="1400" dirty="0" err="1">
                          <a:solidFill>
                            <a:prstClr val="black"/>
                          </a:solidFill>
                        </a:rPr>
                        <a:t>uur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 = 24 x 60 = 1440 </a:t>
                      </a:r>
                      <a:r>
                        <a:rPr lang="en-US" sz="1400" dirty="0" err="1">
                          <a:solidFill>
                            <a:prstClr val="black"/>
                          </a:solidFill>
                        </a:rPr>
                        <a:t>minuten</a:t>
                      </a:r>
                      <a:endParaRPr lang="en-US" sz="1400" dirty="0">
                        <a:solidFill>
                          <a:prstClr val="black"/>
                        </a:solidFill>
                      </a:endParaRPr>
                    </a:p>
                    <a:p>
                      <a:pPr marL="0" lvl="0" indent="0">
                        <a:buClr>
                          <a:srgbClr val="D16349"/>
                        </a:buClr>
                        <a:buNone/>
                      </a:pP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  <a:p>
                      <a:pPr marL="0" lvl="0" indent="0">
                        <a:buClr>
                          <a:srgbClr val="D16349"/>
                        </a:buClr>
                        <a:buNone/>
                      </a:pPr>
                      <a:r>
                        <a:rPr lang="en-US" sz="1400" dirty="0" err="1">
                          <a:solidFill>
                            <a:srgbClr val="FF0000"/>
                          </a:solidFill>
                        </a:rPr>
                        <a:t>Stap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 3:</a:t>
                      </a:r>
                    </a:p>
                    <a:p>
                      <a:pPr marL="0" lvl="0" indent="0">
                        <a:buClr>
                          <a:srgbClr val="D16349"/>
                        </a:buClr>
                        <a:buNone/>
                      </a:pPr>
                      <a:r>
                        <a:rPr lang="en-US" sz="1400" dirty="0" err="1">
                          <a:solidFill>
                            <a:prstClr val="black"/>
                          </a:solidFill>
                        </a:rPr>
                        <a:t>Aantal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prstClr val="black"/>
                          </a:solidFill>
                        </a:rPr>
                        <a:t>druppels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 per </a:t>
                      </a:r>
                      <a:r>
                        <a:rPr lang="en-US" sz="1400" dirty="0" err="1">
                          <a:solidFill>
                            <a:prstClr val="black"/>
                          </a:solidFill>
                        </a:rPr>
                        <a:t>minuut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 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  <a:sym typeface="Wingdings" pitchFamily="2" charset="2"/>
                        </a:rPr>
                        <a:t> 30000: 1440 = 20,8 =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20 á 21 </a:t>
                      </a:r>
                      <a:r>
                        <a:rPr lang="en-US" sz="1400" dirty="0" err="1">
                          <a:solidFill>
                            <a:prstClr val="black"/>
                          </a:solidFill>
                          <a:sym typeface="Wingdings" pitchFamily="2" charset="2"/>
                        </a:rPr>
                        <a:t>druppels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  <a:sym typeface="Wingdings" pitchFamily="2" charset="2"/>
                        </a:rPr>
                        <a:t>/ min</a:t>
                      </a:r>
                      <a:endParaRPr lang="nl-NL" sz="1400" dirty="0">
                        <a:solidFill>
                          <a:prstClr val="black"/>
                        </a:solidFill>
                      </a:endParaRPr>
                    </a:p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567012"/>
                  </a:ext>
                </a:extLst>
              </a:tr>
            </a:tbl>
          </a:graphicData>
        </a:graphic>
      </p:graphicFrame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DC0C5860-120A-48EA-9419-C6B4A880DA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643607"/>
              </p:ext>
            </p:extLst>
          </p:nvPr>
        </p:nvGraphicFramePr>
        <p:xfrm>
          <a:off x="4634118" y="5010437"/>
          <a:ext cx="6408712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>
                  <a:extLst>
                    <a:ext uri="{9D8B030D-6E8A-4147-A177-3AD203B41FA5}">
                      <a16:colId xmlns:a16="http://schemas.microsoft.com/office/drawing/2014/main" val="22135079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lvl="0" indent="0">
                        <a:buClr>
                          <a:srgbClr val="D16349"/>
                        </a:buClr>
                        <a:buNone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b. </a:t>
                      </a:r>
                      <a:r>
                        <a:rPr lang="en-US" sz="1400" dirty="0" err="1">
                          <a:solidFill>
                            <a:srgbClr val="FF0000"/>
                          </a:solidFill>
                        </a:rPr>
                        <a:t>Stap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 1: </a:t>
                      </a:r>
                    </a:p>
                    <a:p>
                      <a:pPr marL="0" lvl="0" indent="0">
                        <a:buClr>
                          <a:srgbClr val="D16349"/>
                        </a:buClr>
                        <a:buNone/>
                      </a:pP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1 ml = 20 </a:t>
                      </a:r>
                      <a:r>
                        <a:rPr lang="en-US" sz="1400" dirty="0" err="1">
                          <a:solidFill>
                            <a:prstClr val="black"/>
                          </a:solidFill>
                        </a:rPr>
                        <a:t>druppels</a:t>
                      </a:r>
                      <a:endParaRPr lang="en-US" sz="1400" dirty="0">
                        <a:solidFill>
                          <a:prstClr val="black"/>
                        </a:solidFill>
                      </a:endParaRPr>
                    </a:p>
                    <a:p>
                      <a:pPr marL="0" lvl="0" indent="0">
                        <a:buClr>
                          <a:srgbClr val="D16349"/>
                        </a:buClr>
                        <a:buNone/>
                      </a:pP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Je </a:t>
                      </a:r>
                      <a:r>
                        <a:rPr lang="en-US" sz="1400" dirty="0" err="1">
                          <a:solidFill>
                            <a:prstClr val="black"/>
                          </a:solidFill>
                        </a:rPr>
                        <a:t>moet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 100 ml </a:t>
                      </a:r>
                      <a:r>
                        <a:rPr lang="en-US" sz="1400" dirty="0" err="1">
                          <a:solidFill>
                            <a:prstClr val="black"/>
                          </a:solidFill>
                        </a:rPr>
                        <a:t>geven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prstClr val="black"/>
                          </a:solidFill>
                          <a:sym typeface="Wingdings" panose="05000000000000000000" pitchFamily="2" charset="2"/>
                        </a:rPr>
                        <a:t> 20 x 100 = 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2000 </a:t>
                      </a:r>
                      <a:r>
                        <a:rPr lang="en-US" sz="1400" dirty="0" err="1">
                          <a:solidFill>
                            <a:prstClr val="black"/>
                          </a:solidFill>
                        </a:rPr>
                        <a:t>druppels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 </a:t>
                      </a:r>
                      <a:endParaRPr lang="en-US" dirty="0">
                        <a:solidFill>
                          <a:prstClr val="black"/>
                        </a:solidFill>
                      </a:endParaRPr>
                    </a:p>
                    <a:p>
                      <a:pPr marL="0" lvl="0" indent="0">
                        <a:buClr>
                          <a:srgbClr val="D16349"/>
                        </a:buClr>
                        <a:buNone/>
                      </a:pPr>
                      <a:r>
                        <a:rPr lang="en-US" sz="1400" dirty="0" err="1">
                          <a:solidFill>
                            <a:srgbClr val="FF0000"/>
                          </a:solidFill>
                        </a:rPr>
                        <a:t>Stap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 2:</a:t>
                      </a:r>
                    </a:p>
                    <a:p>
                      <a:pPr marL="0" lvl="0" indent="0">
                        <a:buClr>
                          <a:srgbClr val="D16349"/>
                        </a:buClr>
                        <a:buNone/>
                      </a:pPr>
                      <a:r>
                        <a:rPr lang="en-US" sz="1400" dirty="0" err="1">
                          <a:solidFill>
                            <a:prstClr val="black"/>
                          </a:solidFill>
                        </a:rPr>
                        <a:t>Tijdsduur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 = 30 </a:t>
                      </a:r>
                      <a:r>
                        <a:rPr lang="en-US" sz="1400" dirty="0" err="1">
                          <a:solidFill>
                            <a:prstClr val="black"/>
                          </a:solidFill>
                        </a:rPr>
                        <a:t>minuten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  <a:p>
                      <a:pPr marL="0" lvl="0" indent="0">
                        <a:buClr>
                          <a:srgbClr val="D16349"/>
                        </a:buClr>
                        <a:buNone/>
                      </a:pPr>
                      <a:r>
                        <a:rPr lang="en-US" sz="1400" dirty="0" err="1">
                          <a:solidFill>
                            <a:srgbClr val="FF0000"/>
                          </a:solidFill>
                        </a:rPr>
                        <a:t>Stap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 3:</a:t>
                      </a:r>
                    </a:p>
                    <a:p>
                      <a:pPr marL="0" lvl="0" indent="0">
                        <a:buClr>
                          <a:srgbClr val="D16349"/>
                        </a:buClr>
                        <a:buNone/>
                      </a:pPr>
                      <a:r>
                        <a:rPr lang="en-US" sz="1400" dirty="0" err="1">
                          <a:solidFill>
                            <a:prstClr val="black"/>
                          </a:solidFill>
                        </a:rPr>
                        <a:t>Aantal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prstClr val="black"/>
                          </a:solidFill>
                        </a:rPr>
                        <a:t>druppels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 per </a:t>
                      </a:r>
                      <a:r>
                        <a:rPr lang="en-US" sz="1400" dirty="0" err="1">
                          <a:solidFill>
                            <a:prstClr val="black"/>
                          </a:solidFill>
                        </a:rPr>
                        <a:t>minuut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</a:rPr>
                        <a:t> 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  <a:sym typeface="Wingdings" pitchFamily="2" charset="2"/>
                        </a:rPr>
                        <a:t> 2000 : 30 = 66,7 =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66 á 67 </a:t>
                      </a:r>
                      <a:r>
                        <a:rPr lang="en-US" sz="1400" dirty="0" err="1">
                          <a:solidFill>
                            <a:prstClr val="black"/>
                          </a:solidFill>
                          <a:sym typeface="Wingdings" pitchFamily="2" charset="2"/>
                        </a:rPr>
                        <a:t>druppels</a:t>
                      </a:r>
                      <a:r>
                        <a:rPr lang="en-US" sz="1400" dirty="0">
                          <a:solidFill>
                            <a:prstClr val="black"/>
                          </a:solidFill>
                          <a:sym typeface="Wingdings" pitchFamily="2" charset="2"/>
                        </a:rPr>
                        <a:t>/ min</a:t>
                      </a:r>
                      <a:endParaRPr lang="nl-NL" sz="1400" dirty="0">
                        <a:solidFill>
                          <a:prstClr val="black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300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917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BCB291-7180-43F1-8FAA-B39D2FF5A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169" y="571614"/>
            <a:ext cx="9810376" cy="550079"/>
          </a:xfrm>
        </p:spPr>
        <p:txBody>
          <a:bodyPr/>
          <a:lstStyle/>
          <a:p>
            <a:r>
              <a:rPr lang="nl-NL" dirty="0"/>
              <a:t>Aan de slag!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B3BBF13-B8FA-4C84-A235-EDF4CF78C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169" y="1500094"/>
            <a:ext cx="9810376" cy="3857811"/>
          </a:xfrm>
        </p:spPr>
        <p:txBody>
          <a:bodyPr/>
          <a:lstStyle/>
          <a:p>
            <a:r>
              <a:rPr lang="nl-NL" dirty="0"/>
              <a:t>Huiswerk: </a:t>
            </a:r>
            <a:br>
              <a:rPr lang="nl-NL" dirty="0"/>
            </a:br>
            <a:br>
              <a:rPr lang="nl-NL" dirty="0"/>
            </a:br>
            <a:r>
              <a:rPr lang="nl-NL" dirty="0"/>
              <a:t>oefenen met infuus hoofdstuk 8.3 (</a:t>
            </a:r>
            <a:r>
              <a:rPr lang="nl-NL" dirty="0" err="1"/>
              <a:t>blz</a:t>
            </a:r>
            <a:r>
              <a:rPr lang="nl-NL" dirty="0"/>
              <a:t> 109)</a:t>
            </a:r>
            <a:br>
              <a:rPr lang="nl-NL" dirty="0"/>
            </a:br>
            <a:r>
              <a:rPr lang="nl-NL" dirty="0"/>
              <a:t>    -  Opdracht 1 t/m 16 </a:t>
            </a:r>
            <a:br>
              <a:rPr lang="nl-NL" dirty="0"/>
            </a:br>
            <a:br>
              <a:rPr lang="nl-NL" dirty="0"/>
            </a:br>
            <a:r>
              <a:rPr lang="nl-NL" dirty="0">
                <a:solidFill>
                  <a:srgbClr val="FF0000"/>
                </a:solidFill>
              </a:rPr>
              <a:t>Let op de volgende vragen mag je overslaan: </a:t>
            </a:r>
            <a:br>
              <a:rPr lang="nl-NL" dirty="0"/>
            </a:br>
            <a:r>
              <a:rPr lang="nl-NL" dirty="0"/>
              <a:t>1b, 1c, 2b, 2c, 6b, 6c, 9b, 9c, 10b, 11b, 11c, 12a, 12b, </a:t>
            </a:r>
          </a:p>
        </p:txBody>
      </p:sp>
    </p:spTree>
    <p:extLst>
      <p:ext uri="{BB962C8B-B14F-4D97-AF65-F5344CB8AC3E}">
        <p14:creationId xmlns:p14="http://schemas.microsoft.com/office/powerpoint/2010/main" val="2821408246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LightSeedRightStep">
      <a:dk1>
        <a:srgbClr val="000000"/>
      </a:dk1>
      <a:lt1>
        <a:srgbClr val="FFFFFF"/>
      </a:lt1>
      <a:dk2>
        <a:srgbClr val="243441"/>
      </a:dk2>
      <a:lt2>
        <a:srgbClr val="E2E7E8"/>
      </a:lt2>
      <a:accent1>
        <a:srgbClr val="C3988F"/>
      </a:accent1>
      <a:accent2>
        <a:srgbClr val="B79D7A"/>
      </a:accent2>
      <a:accent3>
        <a:srgbClr val="A6A67D"/>
      </a:accent3>
      <a:accent4>
        <a:srgbClr val="95AB75"/>
      </a:accent4>
      <a:accent5>
        <a:srgbClr val="8AAD83"/>
      </a:accent5>
      <a:accent6>
        <a:srgbClr val="77AF85"/>
      </a:accent6>
      <a:hlink>
        <a:srgbClr val="5A8B95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E6EAFB7E375B4FA8D2FF7FD64788B7" ma:contentTypeVersion="13" ma:contentTypeDescription="Een nieuw document maken." ma:contentTypeScope="" ma:versionID="ae79acaf7081bb86e45231f8bd6e7086">
  <xsd:schema xmlns:xsd="http://www.w3.org/2001/XMLSchema" xmlns:xs="http://www.w3.org/2001/XMLSchema" xmlns:p="http://schemas.microsoft.com/office/2006/metadata/properties" xmlns:ns3="0bfbde32-856c-4dfd-bc38-4322d606c322" xmlns:ns4="169eb86d-0fb8-4364-bb17-d27f6b2029d0" targetNamespace="http://schemas.microsoft.com/office/2006/metadata/properties" ma:root="true" ma:fieldsID="9a01c5e0437b87550283f18a4d1fc5b9" ns3:_="" ns4:_="">
    <xsd:import namespace="0bfbde32-856c-4dfd-bc38-4322d606c322"/>
    <xsd:import namespace="169eb86d-0fb8-4364-bb17-d27f6b2029d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bde32-856c-4dfd-bc38-4322d606c32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atst gedeeld, per gebruik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atst gedeeld, per tijdstip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9eb86d-0fb8-4364-bb17-d27f6b2029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3BDF03C-235A-4440-9257-18415CD164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fbde32-856c-4dfd-bc38-4322d606c322"/>
    <ds:schemaRef ds:uri="169eb86d-0fb8-4364-bb17-d27f6b202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1E8C88-1B04-4918-B5A0-269902C28F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C8BC58-2D95-4305-948C-3768D8F6657E}">
  <ds:schemaRefs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169eb86d-0fb8-4364-bb17-d27f6b2029d0"/>
    <ds:schemaRef ds:uri="0bfbde32-856c-4dfd-bc38-4322d606c322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5828</TotalTime>
  <Words>508</Words>
  <Application>Microsoft Office PowerPoint</Application>
  <PresentationFormat>Breedbeeld</PresentationFormat>
  <Paragraphs>80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Avenir Next LT Pro</vt:lpstr>
      <vt:lpstr>Avenir Next LT Pro Light</vt:lpstr>
      <vt:lpstr>Wingdings</vt:lpstr>
      <vt:lpstr>GradientRiseVTI</vt:lpstr>
      <vt:lpstr>VPK-REK   Leerjaar 2  </vt:lpstr>
      <vt:lpstr>infuus</vt:lpstr>
      <vt:lpstr>Infuus: druppels per minuut</vt:lpstr>
      <vt:lpstr>Opdracht 3</vt:lpstr>
      <vt:lpstr>Opdracht 5</vt:lpstr>
      <vt:lpstr>PowerPoint-presentatie</vt:lpstr>
      <vt:lpstr>Aan de slag!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VPK-REK   Leerjaar 2</dc:title>
  <dc:creator>Judith Iedema</dc:creator>
  <cp:lastModifiedBy>Judith Iedema</cp:lastModifiedBy>
  <cp:revision>2</cp:revision>
  <dcterms:created xsi:type="dcterms:W3CDTF">2020-09-11T12:59:53Z</dcterms:created>
  <dcterms:modified xsi:type="dcterms:W3CDTF">2020-09-22T09:30:54Z</dcterms:modified>
</cp:coreProperties>
</file>