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14" y="12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Linkels" userId="82b2834b-7373-49b3-b259-2f89722ff704" providerId="ADAL" clId="{D1BA1780-4714-4129-B34C-EE69E3D77524}"/>
    <pc:docChg chg="modSld">
      <pc:chgData name="Steven Linkels" userId="82b2834b-7373-49b3-b259-2f89722ff704" providerId="ADAL" clId="{D1BA1780-4714-4129-B34C-EE69E3D77524}" dt="2022-11-17T09:43:56.132" v="7" actId="20577"/>
      <pc:docMkLst>
        <pc:docMk/>
      </pc:docMkLst>
      <pc:sldChg chg="modSp mod">
        <pc:chgData name="Steven Linkels" userId="82b2834b-7373-49b3-b259-2f89722ff704" providerId="ADAL" clId="{D1BA1780-4714-4129-B34C-EE69E3D77524}" dt="2022-11-17T09:43:56.132" v="7" actId="20577"/>
        <pc:sldMkLst>
          <pc:docMk/>
          <pc:sldMk cId="1823581371" sldId="256"/>
        </pc:sldMkLst>
        <pc:spChg chg="mod">
          <ac:chgData name="Steven Linkels" userId="82b2834b-7373-49b3-b259-2f89722ff704" providerId="ADAL" clId="{D1BA1780-4714-4129-B34C-EE69E3D77524}" dt="2022-11-17T09:43:56.132" v="7" actId="20577"/>
          <ac:spMkLst>
            <pc:docMk/>
            <pc:sldMk cId="1823581371" sldId="256"/>
            <ac:spMk id="4" creationId="{C779B209-F166-4B90-88E4-729EBC6DF2D0}"/>
          </ac:spMkLst>
        </pc:spChg>
      </pc:sldChg>
    </pc:docChg>
  </pc:docChgLst>
  <pc:docChgLst>
    <pc:chgData name="Steven Linkels" userId="S::s.linkels@yuverta.nl::82b2834b-7373-49b3-b259-2f89722ff704" providerId="AD" clId="Web-{A9AA20EE-8D21-4B45-80A3-A990E83EFEE4}"/>
    <pc:docChg chg="modSld">
      <pc:chgData name="Steven Linkels" userId="S::s.linkels@yuverta.nl::82b2834b-7373-49b3-b259-2f89722ff704" providerId="AD" clId="Web-{A9AA20EE-8D21-4B45-80A3-A990E83EFEE4}" dt="2022-06-27T10:03:06.275" v="0" actId="20577"/>
      <pc:docMkLst>
        <pc:docMk/>
      </pc:docMkLst>
      <pc:sldChg chg="modSp">
        <pc:chgData name="Steven Linkels" userId="S::s.linkels@yuverta.nl::82b2834b-7373-49b3-b259-2f89722ff704" providerId="AD" clId="Web-{A9AA20EE-8D21-4B45-80A3-A990E83EFEE4}" dt="2022-06-27T10:03:06.275" v="0" actId="20577"/>
        <pc:sldMkLst>
          <pc:docMk/>
          <pc:sldMk cId="1823581371" sldId="256"/>
        </pc:sldMkLst>
        <pc:spChg chg="mod">
          <ac:chgData name="Steven Linkels" userId="S::s.linkels@yuverta.nl::82b2834b-7373-49b3-b259-2f89722ff704" providerId="AD" clId="Web-{A9AA20EE-8D21-4B45-80A3-A990E83EFEE4}" dt="2022-06-27T10:03:06.275" v="0" actId="20577"/>
          <ac:spMkLst>
            <pc:docMk/>
            <pc:sldMk cId="1823581371" sldId="256"/>
            <ac:spMk id="4" creationId="{C779B209-F166-4B90-88E4-729EBC6DF2D0}"/>
          </ac:spMkLst>
        </pc:spChg>
      </pc:sldChg>
    </pc:docChg>
  </pc:docChgLst>
  <pc:docChgLst>
    <pc:chgData name="Steven Linkels" userId="82b2834b-7373-49b3-b259-2f89722ff704" providerId="ADAL" clId="{2FD92B25-24B9-4C49-A9CA-D5CFE3BD3AD5}"/>
    <pc:docChg chg="undo custSel modSld">
      <pc:chgData name="Steven Linkels" userId="82b2834b-7373-49b3-b259-2f89722ff704" providerId="ADAL" clId="{2FD92B25-24B9-4C49-A9CA-D5CFE3BD3AD5}" dt="2022-06-20T11:48:32.233" v="514" actId="207"/>
      <pc:docMkLst>
        <pc:docMk/>
      </pc:docMkLst>
      <pc:sldChg chg="modSp mod">
        <pc:chgData name="Steven Linkels" userId="82b2834b-7373-49b3-b259-2f89722ff704" providerId="ADAL" clId="{2FD92B25-24B9-4C49-A9CA-D5CFE3BD3AD5}" dt="2022-06-20T11:48:32.233" v="514" actId="207"/>
        <pc:sldMkLst>
          <pc:docMk/>
          <pc:sldMk cId="1823581371" sldId="256"/>
        </pc:sldMkLst>
        <pc:spChg chg="mod">
          <ac:chgData name="Steven Linkels" userId="82b2834b-7373-49b3-b259-2f89722ff704" providerId="ADAL" clId="{2FD92B25-24B9-4C49-A9CA-D5CFE3BD3AD5}" dt="2022-06-20T11:15:55.138" v="324" actId="20577"/>
          <ac:spMkLst>
            <pc:docMk/>
            <pc:sldMk cId="1823581371" sldId="256"/>
            <ac:spMk id="3" creationId="{073A6E65-31FC-47E9-BC4E-E39FE1636FD3}"/>
          </ac:spMkLst>
        </pc:spChg>
        <pc:spChg chg="mod">
          <ac:chgData name="Steven Linkels" userId="82b2834b-7373-49b3-b259-2f89722ff704" providerId="ADAL" clId="{2FD92B25-24B9-4C49-A9CA-D5CFE3BD3AD5}" dt="2022-06-20T11:48:32.233" v="514" actId="207"/>
          <ac:spMkLst>
            <pc:docMk/>
            <pc:sldMk cId="1823581371" sldId="256"/>
            <ac:spMk id="4" creationId="{C779B209-F166-4B90-88E4-729EBC6DF2D0}"/>
          </ac:spMkLst>
        </pc:spChg>
        <pc:spChg chg="mod">
          <ac:chgData name="Steven Linkels" userId="82b2834b-7373-49b3-b259-2f89722ff704" providerId="ADAL" clId="{2FD92B25-24B9-4C49-A9CA-D5CFE3BD3AD5}" dt="2022-06-20T11:21:04.097" v="469" actId="20577"/>
          <ac:spMkLst>
            <pc:docMk/>
            <pc:sldMk cId="1823581371" sldId="256"/>
            <ac:spMk id="6" creationId="{DEB3F29E-94C5-432A-9036-FB602BDBA9B3}"/>
          </ac:spMkLst>
        </pc:spChg>
        <pc:spChg chg="mod">
          <ac:chgData name="Steven Linkels" userId="82b2834b-7373-49b3-b259-2f89722ff704" providerId="ADAL" clId="{2FD92B25-24B9-4C49-A9CA-D5CFE3BD3AD5}" dt="2022-06-20T11:16:59.943" v="459" actId="6549"/>
          <ac:spMkLst>
            <pc:docMk/>
            <pc:sldMk cId="1823581371" sldId="256"/>
            <ac:spMk id="13" creationId="{0360DF73-E1A2-4A31-A987-3E272A74183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177D4-EE84-4C90-BD68-2CD7B4E46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9B1F18C-3DA8-4478-ACD1-7E0DE0C56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A08416-A6BC-417F-B170-DCC30CE3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64A811-8D3F-4370-A41F-BD1B0FB43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29A954-A09E-4352-8495-9F7FB192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664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B64B6F-DAF3-44F1-BBA7-55C9AE6E0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BEB3636-5FE8-41B9-BD96-A9B098737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A75EAA-CD87-4F7F-9D10-A3F68EC3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DDB38A-7FC8-45DC-9466-14B4C33CC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8A7CF0-2C0B-44BD-A0F0-859251AAA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621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DE6765C-E461-4E26-809A-0480AD696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F067D86-E9D3-4400-A976-785937758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3589FF-2F34-44C3-A672-73A2FE98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17837D-61A8-4FC7-8175-C5EAF2F8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0D5365-1D8A-4B72-A7FC-15AD7765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75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A8983-4614-41BE-89AF-63523C6F6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321D42-5105-4333-BE18-82A5DA6B3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CA1699-D6BA-4F9A-89D8-A1DD9EDB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221984-7732-4023-82B3-96F21BAE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EFB037-56D7-4505-96EA-A47C0BE49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43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B22DA-5169-4AC8-A2EC-2BD778A02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9D8C7D-B5CC-4D4D-94B7-9FC3E420F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60E10F-7581-4128-98BC-A2581C4B2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C31962-AC35-4B43-BE51-5C666B3F2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F350E9-D46D-47A2-AB8A-C2085FD5E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448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E5D0B-2FBB-410D-A476-988DA6E12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929C77-539F-4A13-9990-8DA710522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4E9D67F-DF4B-42E9-8C0F-F7340826F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AA6C484-8AB6-494A-B61A-E603D7328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C8C9B3-ED26-4817-A170-CA5D188E3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DD5B14-6CEA-40D9-BCA3-54D495BFC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312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2BB5C2-9FA2-49D2-9763-088B4D45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1BD803C-21AB-41D0-9F5E-BBC103847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B00A2E-757B-471C-9A50-846B718AF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5DA5EC3-D859-4195-9DC3-5D904882D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23DBD04-7540-4CD6-9784-F1E5B03DF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F0FB006-B174-4576-86A2-9113B67E4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779C61B-FB26-45E9-A889-615B7073C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0EFF803-53A6-494D-ABC0-79EBDC2E3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83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F517C5-8F4E-481E-AD28-B8804FAD1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297238C-94DB-4EE1-89D5-341E65F7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D5D70B3-F599-46D4-8EB1-32F64A6BA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D17500-6077-4B3C-8A09-1EF8525CE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591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C758E10-351A-4D5E-B860-DCE5FF23A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85B1713-8266-43E4-AA3D-D7AFEDF5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94376F3-AEF1-48F6-AD01-426A73C15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93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99ADAC-08D2-4642-A113-FACA5C777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7C9EEE-717F-4941-BB07-0536854DC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97B907-848A-4412-8188-CB596629F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7EFD6DB-8DAE-4BF3-AD4B-B09266BA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652044-7946-4C59-AA36-94480516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C0A9E0-50D1-4ED5-9DF0-DAD2A42B2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479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C999ED-3313-44D4-BD53-DAC8A630D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5F665B4-C8EF-48AF-A55C-3866D6F9DB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D5D79E-CAC7-4956-B4B5-225BCB942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BF2DB8-55EE-4631-A380-F451169F5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3BFEA6-4569-4143-AB1F-F399B2C5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9E87D1-EAF9-4449-B985-25ED6AA64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79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EE562DE-2D6E-4CC4-8E9C-442192EF4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26D4FB-8957-4840-8D29-45066E2CA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51CF3A-BF82-4F9E-95AE-BA35659D86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9BE4-8150-4B5C-B350-49695E6DC3AF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61653E-BD5D-4A28-917D-5E39E7903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FFEEA7-9DF0-4E75-844F-69ACBA024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53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hyperlink" Target="https://nl.wikihow.com/Een-storyboard-maken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hyperlink" Target="https://www.storyboardthat.com/nl" TargetMode="External"/><Relationship Id="rId5" Type="http://schemas.openxmlformats.org/officeDocument/2006/relationships/image" Target="../media/image4.png"/><Relationship Id="rId10" Type="http://schemas.openxmlformats.org/officeDocument/2006/relationships/hyperlink" Target="https://www.milieucentraal.nl/bewust-winkelen/keurmerken/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eurmerk - L1">
            <a:extLst>
              <a:ext uri="{FF2B5EF4-FFF2-40B4-BE49-F238E27FC236}">
                <a16:creationId xmlns:a16="http://schemas.microsoft.com/office/drawing/2014/main" id="{D1ECEBCD-20C3-447D-8BDB-E30C24E847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26" r="15649"/>
          <a:stretch/>
        </p:blipFill>
        <p:spPr bwMode="auto">
          <a:xfrm>
            <a:off x="6926592" y="4459893"/>
            <a:ext cx="2063395" cy="1770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50D01361-4BBE-4048-BDBB-11A5763B9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0120" y="752341"/>
            <a:ext cx="4811470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Leerdoel(en)</a:t>
            </a:r>
            <a:b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</a:br>
            <a:r>
              <a:rPr lang="nl-NL" sz="1200" dirty="0">
                <a:ea typeface="Calibri" pitchFamily="34" charset="0"/>
                <a:cs typeface="Arial" charset="0"/>
              </a:rPr>
              <a:t>Je kunt uitleggen wat kwaliteitsnormen zijn.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Je kunt uitleggen wat keurmerken zijn.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Je kunt benoemen welke kwaliteitsnormen en keurmerken er zijn voor verschillende ondernemingen.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73A6E65-31FC-47E9-BC4E-E39FE1636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8219" y="1850190"/>
            <a:ext cx="4803371" cy="21236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Leerproduct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1. Een leerzaam filmpje van maximaal 5 minuten voor mensen in je eigen doelgroep over de meest voorkomende kwaliteitsnormen en keurmerken. In het filmpje komt minimaal aan bod: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Wat zijn de 5 meest voorkomende kwaliteitsnormen en 5 meest voorkomende keurmerken?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Waarom zijn deze van belang?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Welke keurmerken en kwaliteitsnormen komen voor jullie eigen minionderneming aan bod?</a:t>
            </a:r>
          </a:p>
          <a:p>
            <a:endParaRPr lang="nl-NL" sz="1200" dirty="0">
              <a:ea typeface="Calibri" pitchFamily="34" charset="0"/>
              <a:cs typeface="Arial" charset="0"/>
            </a:endParaRPr>
          </a:p>
          <a:p>
            <a:r>
              <a:rPr lang="nl-NL" sz="1200" dirty="0">
                <a:ea typeface="Calibri" pitchFamily="34" charset="0"/>
                <a:cs typeface="Arial" charset="0"/>
              </a:rPr>
              <a:t>2. Het script + storyboard van het filmpje als document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779B209-F166-4B90-88E4-729EBC6DF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4502" y="804665"/>
            <a:ext cx="4811469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Samenwerken	</a:t>
            </a:r>
            <a:r>
              <a:rPr lang="nl-NL" sz="1100" b="1" dirty="0">
                <a:ea typeface="Calibri" pitchFamily="34" charset="0"/>
                <a:cs typeface="Arial" charset="0"/>
              </a:rPr>
              <a:t>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Dit product maak je met je groepje.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Lever je product in via Teams.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Je wordt in een feedback </a:t>
            </a:r>
            <a:r>
              <a:rPr lang="nl-NL" sz="1200" dirty="0" err="1"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 groepje geplaatst.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Geef feedback op de producten van anderen en ontvang feedback op je eigen product.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 sz="1200" dirty="0"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cs typeface="Arial" panose="020B0604020202020204" pitchFamily="34" charset="0"/>
              </a:rPr>
              <a:t>Deadline product: 13 januari 2023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cs typeface="Arial"/>
              </a:rPr>
              <a:t>Feedback </a:t>
            </a:r>
            <a:r>
              <a:rPr lang="nl-NL" sz="1200" dirty="0" err="1">
                <a:cs typeface="Arial"/>
              </a:rPr>
              <a:t>friends</a:t>
            </a:r>
            <a:r>
              <a:rPr lang="nl-NL" sz="1200" dirty="0">
                <a:cs typeface="Arial"/>
              </a:rPr>
              <a:t> bijeenkomst: 20 januari 2023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F45D6F9A-6722-488F-91E5-B32B0607B8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5061" y="2682063"/>
            <a:ext cx="483091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Projecturen</a:t>
            </a:r>
          </a:p>
        </p:txBody>
      </p:sp>
      <p:sp>
        <p:nvSpPr>
          <p:cNvPr id="6" name="Rechthoek 1">
            <a:extLst>
              <a:ext uri="{FF2B5EF4-FFF2-40B4-BE49-F238E27FC236}">
                <a16:creationId xmlns:a16="http://schemas.microsoft.com/office/drawing/2014/main" id="{DEB3F29E-94C5-432A-9036-FB602BDBA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3163" y="141241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>
                <a:latin typeface="Calibri" pitchFamily="34" charset="0"/>
              </a:rPr>
              <a:t>2223 </a:t>
            </a:r>
            <a:r>
              <a:rPr lang="nl-NL" sz="2800" dirty="0">
                <a:latin typeface="Calibri" pitchFamily="34" charset="0"/>
              </a:rPr>
              <a:t>DWI 3 Kwaliteitsnormen en keurmerken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664C0D06-1E7F-4F9E-AC66-96F7E7CFDC1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/>
          <a:srcRect l="21805" r="10840"/>
          <a:stretch/>
        </p:blipFill>
        <p:spPr>
          <a:xfrm>
            <a:off x="568170" y="769268"/>
            <a:ext cx="379749" cy="52322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579B766-5EC8-4347-8FBF-A9DC21D77A68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0720" y="2051997"/>
            <a:ext cx="371672" cy="453566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F02E6570-E4D3-4F36-9848-4A0A81D99179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3414" y="3804856"/>
            <a:ext cx="379749" cy="593691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771060C8-A35B-4663-9AD1-5F92CE92F1FA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83634" y="919973"/>
            <a:ext cx="500104" cy="340980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FAFDE859-4CEE-43C2-89DC-D60B750C723D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540780" y="3390019"/>
            <a:ext cx="385812" cy="374944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52805CD2-0421-4B91-AD3A-45A1210E1A57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/>
          <a:srcRect l="17050" t="33024" r="61669" b="30375"/>
          <a:stretch/>
        </p:blipFill>
        <p:spPr>
          <a:xfrm>
            <a:off x="6483634" y="2551886"/>
            <a:ext cx="385812" cy="373059"/>
          </a:xfrm>
          <a:prstGeom prst="rect">
            <a:avLst/>
          </a:prstGeom>
        </p:spPr>
      </p:pic>
      <p:sp>
        <p:nvSpPr>
          <p:cNvPr id="13" name="Rectangle 5">
            <a:extLst>
              <a:ext uri="{FF2B5EF4-FFF2-40B4-BE49-F238E27FC236}">
                <a16:creationId xmlns:a16="http://schemas.microsoft.com/office/drawing/2014/main" id="{0360DF73-E1A2-4A31-A987-3E272A741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8220" y="4156817"/>
            <a:ext cx="4803372" cy="19389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Leerpad</a:t>
            </a:r>
            <a:endParaRPr lang="nl-NL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Je gaat onderzoek doen naar kwaliteitsnormen en keurmerken.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Schrijf in jullie eigen woorden op welke kwaliteitsnormen en/of keurmerken passend zijn voor jullie eigen onderneming.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Maak een ‘storyboard’ voor jullie filmpje, wat willen jullie laten zien?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Zorg voor de juiste omgeving en materialen.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Film de verschillende scenes die jullie bedacht hebben.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Verwerk de verschillende filmfragmenten tot een representatief en informatief filmpje.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Deel het filmpje en het tekstdocument in teams.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	</a:t>
            </a:r>
            <a:endParaRPr lang="nl-NL" sz="1100" dirty="0">
              <a:ea typeface="Calibri" pitchFamily="34" charset="0"/>
              <a:cs typeface="Arial" charset="0"/>
            </a:endParaRP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97062B89-D718-4D1E-BF95-821E49DB9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5062" y="3359133"/>
            <a:ext cx="4830909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r>
              <a:rPr lang="nl-NL" sz="1200" dirty="0">
                <a:ea typeface="Calibri" pitchFamily="34" charset="0"/>
                <a:cs typeface="Arial" charset="0"/>
                <a:hlinkClick r:id="rId10"/>
              </a:rPr>
              <a:t>https://www.milieucentraal.nl/bewust-winkelen/keurmerken/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>
              <a:defRPr/>
            </a:pPr>
            <a:r>
              <a:rPr lang="nl-NL" sz="1200" dirty="0">
                <a:ea typeface="Calibri" pitchFamily="34" charset="0"/>
                <a:cs typeface="Arial" charset="0"/>
                <a:hlinkClick r:id="rId11"/>
              </a:rPr>
              <a:t>https://www.storyboardthat.com/nl</a:t>
            </a:r>
            <a:r>
              <a:rPr lang="nl-NL" sz="1200" dirty="0">
                <a:ea typeface="Calibri" pitchFamily="34" charset="0"/>
                <a:cs typeface="Arial" charset="0"/>
              </a:rPr>
              <a:t> </a:t>
            </a:r>
          </a:p>
          <a:p>
            <a:pPr>
              <a:defRPr/>
            </a:pPr>
            <a:r>
              <a:rPr lang="nl-NL" sz="1200" dirty="0">
                <a:ea typeface="Calibri" pitchFamily="34" charset="0"/>
                <a:cs typeface="Arial" charset="0"/>
                <a:hlinkClick r:id="rId12"/>
              </a:rPr>
              <a:t>https://nl.wikihow.com/Een-storyboard-maken</a:t>
            </a:r>
            <a:r>
              <a:rPr lang="nl-NL" sz="1200" dirty="0">
                <a:ea typeface="Calibri" pitchFamily="34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358137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7EF2FF-33A4-4AFE-AF62-454BF368E86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560113F-FEF3-4967-ADB0-0B0BF93CBD80}">
  <ds:schemaRefs>
    <ds:schemaRef ds:uri="http://schemas.microsoft.com/office/2006/metadata/properties"/>
    <ds:schemaRef ds:uri="http://schemas.microsoft.com/office/infopath/2007/PartnerControls"/>
    <ds:schemaRef ds:uri="c6f82ce1-f6df-49a5-8b49-cf8409a27aa4"/>
    <ds:schemaRef ds:uri="2c4f0c93-2979-4f27-aab2-70de95932352"/>
  </ds:schemaRefs>
</ds:datastoreItem>
</file>

<file path=customXml/itemProps3.xml><?xml version="1.0" encoding="utf-8"?>
<ds:datastoreItem xmlns:ds="http://schemas.openxmlformats.org/officeDocument/2006/customXml" ds:itemID="{63EB010B-F141-48EA-B11A-E5434C2D86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282</Words>
  <Application>Microsoft Office PowerPoint</Application>
  <PresentationFormat>Breedbeeld</PresentationFormat>
  <Paragraphs>33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Steven Linkels</cp:lastModifiedBy>
  <cp:revision>8</cp:revision>
  <dcterms:created xsi:type="dcterms:W3CDTF">2021-08-08T18:39:46Z</dcterms:created>
  <dcterms:modified xsi:type="dcterms:W3CDTF">2022-11-17T09:43:58Z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MediaServiceImageTags">
    <vt:lpwstr/>
  </property>
</Properties>
</file>