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2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FEB434-5CED-CE3E-1B8C-78B14A8478C9}" v="39" dt="2020-05-28T09:19:08.336"/>
    <p1510:client id="{D28AF632-3030-DFED-2F25-055B50C3EB16}" v="53" dt="2020-07-02T09:14:13.676"/>
    <p1510:client id="{E738137E-9B2A-9F26-26FB-5D218BEA37AE}" v="86" dt="2020-07-02T09:24:44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rina Res-Drost" userId="S::y.res@clusius.nl::a988d48d-895e-4146-953d-f6b6f65aae34" providerId="AD" clId="Web-{E738137E-9B2A-9F26-26FB-5D218BEA37AE}"/>
    <pc:docChg chg="addSld delSld modSld">
      <pc:chgData name="Yrina Res-Drost" userId="S::y.res@clusius.nl::a988d48d-895e-4146-953d-f6b6f65aae34" providerId="AD" clId="Web-{E738137E-9B2A-9F26-26FB-5D218BEA37AE}" dt="2020-07-02T09:24:44.023" v="84"/>
      <pc:docMkLst>
        <pc:docMk/>
      </pc:docMkLst>
      <pc:sldChg chg="addSp delSp modSp mod setBg setClrOvrMap">
        <pc:chgData name="Yrina Res-Drost" userId="S::y.res@clusius.nl::a988d48d-895e-4146-953d-f6b6f65aae34" providerId="AD" clId="Web-{E738137E-9B2A-9F26-26FB-5D218BEA37AE}" dt="2020-07-02T09:24:30.320" v="83" actId="14100"/>
        <pc:sldMkLst>
          <pc:docMk/>
          <pc:sldMk cId="3885868919" sldId="261"/>
        </pc:sldMkLst>
        <pc:spChg chg="mod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2" creationId="{DE237721-7E1A-4345-A1CF-E7233D654934}"/>
          </ac:spMkLst>
        </pc:spChg>
        <pc:spChg chg="mod">
          <ac:chgData name="Yrina Res-Drost" userId="S::y.res@clusius.nl::a988d48d-895e-4146-953d-f6b6f65aae34" providerId="AD" clId="Web-{E738137E-9B2A-9F26-26FB-5D218BEA37AE}" dt="2020-07-02T09:24:30.320" v="83" actId="14100"/>
          <ac:spMkLst>
            <pc:docMk/>
            <pc:sldMk cId="3885868919" sldId="261"/>
            <ac:spMk id="3" creationId="{C973BE0F-7890-4244-B13D-2C3407781BA0}"/>
          </ac:spMkLst>
        </pc:spChg>
        <pc:spChg chg="del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24" creationId="{CE6C63DC-BAE4-42B6-8FDF-F6467C2D23AC}"/>
          </ac:spMkLst>
        </pc:spChg>
        <pc:spChg chg="del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25" creationId="{5BD23F8E-2E78-4C84-8EFB-FE6C8ACB7F1F}"/>
          </ac:spMkLst>
        </pc:spChg>
        <pc:spChg chg="del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26" creationId="{57ABABA7-0420-4200-9B65-1C1967CE9373}"/>
          </ac:spMkLst>
        </pc:spChg>
        <pc:spChg chg="del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28" creationId="{8576F020-8157-45CE-B1D9-6FA47AFEB4FA}"/>
          </ac:spMkLst>
        </pc:spChg>
        <pc:spChg chg="add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61" creationId="{1996130F-9AB5-4DE9-8574-3AF891C5C172}"/>
          </ac:spMkLst>
        </pc:spChg>
        <pc:spChg chg="add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63" creationId="{3623DEAC-F39C-45D6-86DC-1033F6429528}"/>
          </ac:spMkLst>
        </pc:spChg>
        <pc:spChg chg="add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65" creationId="{A692209D-B607-46C3-8560-07AF72291659}"/>
          </ac:spMkLst>
        </pc:spChg>
        <pc:spChg chg="add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67" creationId="{94874638-CF15-4908-BC4B-4908744D0BAF}"/>
          </ac:spMkLst>
        </pc:spChg>
        <pc:spChg chg="add">
          <ac:chgData name="Yrina Res-Drost" userId="S::y.res@clusius.nl::a988d48d-895e-4146-953d-f6b6f65aae34" providerId="AD" clId="Web-{E738137E-9B2A-9F26-26FB-5D218BEA37AE}" dt="2020-07-02T09:23:35.147" v="41"/>
          <ac:spMkLst>
            <pc:docMk/>
            <pc:sldMk cId="3885868919" sldId="261"/>
            <ac:spMk id="169" creationId="{5F1B8348-CD6E-4561-A704-C232D9A2676D}"/>
          </ac:spMkLst>
        </pc:spChg>
        <pc:grpChg chg="del">
          <ac:chgData name="Yrina Res-Drost" userId="S::y.res@clusius.nl::a988d48d-895e-4146-953d-f6b6f65aae34" providerId="AD" clId="Web-{E738137E-9B2A-9F26-26FB-5D218BEA37AE}" dt="2020-07-02T09:23:35.147" v="41"/>
          <ac:grpSpMkLst>
            <pc:docMk/>
            <pc:sldMk cId="3885868919" sldId="261"/>
            <ac:grpSpMk id="122" creationId="{8CD25866-F15D-40A4-AEC5-47C044637AB7}"/>
          </ac:grpSpMkLst>
        </pc:grpChg>
        <pc:grpChg chg="del">
          <ac:chgData name="Yrina Res-Drost" userId="S::y.res@clusius.nl::a988d48d-895e-4146-953d-f6b6f65aae34" providerId="AD" clId="Web-{E738137E-9B2A-9F26-26FB-5D218BEA37AE}" dt="2020-07-02T09:23:35.147" v="41"/>
          <ac:grpSpMkLst>
            <pc:docMk/>
            <pc:sldMk cId="3885868919" sldId="261"/>
            <ac:grpSpMk id="123" creationId="{0C4A17ED-96AA-44A6-A050-E1A7A1CDD9E7}"/>
          </ac:grpSpMkLst>
        </pc:grpChg>
        <pc:grpChg chg="del">
          <ac:chgData name="Yrina Res-Drost" userId="S::y.res@clusius.nl::a988d48d-895e-4146-953d-f6b6f65aae34" providerId="AD" clId="Web-{E738137E-9B2A-9F26-26FB-5D218BEA37AE}" dt="2020-07-02T09:23:35.147" v="41"/>
          <ac:grpSpMkLst>
            <pc:docMk/>
            <pc:sldMk cId="3885868919" sldId="261"/>
            <ac:grpSpMk id="127" creationId="{7A03E380-9CD1-4ABA-A763-9F9D252B8908}"/>
          </ac:grpSpMkLst>
        </pc:grpChg>
        <pc:grpChg chg="add">
          <ac:chgData name="Yrina Res-Drost" userId="S::y.res@clusius.nl::a988d48d-895e-4146-953d-f6b6f65aae34" providerId="AD" clId="Web-{E738137E-9B2A-9F26-26FB-5D218BEA37AE}" dt="2020-07-02T09:23:35.147" v="41"/>
          <ac:grpSpMkLst>
            <pc:docMk/>
            <pc:sldMk cId="3885868919" sldId="261"/>
            <ac:grpSpMk id="133" creationId="{166BF9EE-F7AC-4FA5-AC7E-001B3A642F75}"/>
          </ac:grpSpMkLst>
        </pc:grpChg>
        <pc:grpChg chg="add">
          <ac:chgData name="Yrina Res-Drost" userId="S::y.res@clusius.nl::a988d48d-895e-4146-953d-f6b6f65aae34" providerId="AD" clId="Web-{E738137E-9B2A-9F26-26FB-5D218BEA37AE}" dt="2020-07-02T09:23:35.147" v="41"/>
          <ac:grpSpMkLst>
            <pc:docMk/>
            <pc:sldMk cId="3885868919" sldId="261"/>
            <ac:grpSpMk id="147" creationId="{E312DBA5-56D8-42B2-BA94-28168C2A6703}"/>
          </ac:grpSpMkLst>
        </pc:grpChg>
        <pc:picChg chg="add mod">
          <ac:chgData name="Yrina Res-Drost" userId="S::y.res@clusius.nl::a988d48d-895e-4146-953d-f6b6f65aae34" providerId="AD" clId="Web-{E738137E-9B2A-9F26-26FB-5D218BEA37AE}" dt="2020-07-02T09:23:35.147" v="41"/>
          <ac:picMkLst>
            <pc:docMk/>
            <pc:sldMk cId="3885868919" sldId="261"/>
            <ac:picMk id="4" creationId="{B9F6C1BD-B2C6-41B8-8818-97F5121026ED}"/>
          </ac:picMkLst>
        </pc:picChg>
      </pc:sldChg>
      <pc:sldChg chg="add del replId">
        <pc:chgData name="Yrina Res-Drost" userId="S::y.res@clusius.nl::a988d48d-895e-4146-953d-f6b6f65aae34" providerId="AD" clId="Web-{E738137E-9B2A-9F26-26FB-5D218BEA37AE}" dt="2020-07-02T09:24:44.023" v="84"/>
        <pc:sldMkLst>
          <pc:docMk/>
          <pc:sldMk cId="1090150063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M6Ojz9ef5u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9C4B2-3708-4554-8190-0D6A4389B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3.2 Bloembollen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8DC0748-D2BA-4260-B84D-B52A0DAFF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PM1 Plant &amp; Productie</a:t>
            </a:r>
          </a:p>
        </p:txBody>
      </p:sp>
    </p:spTree>
    <p:extLst>
      <p:ext uri="{BB962C8B-B14F-4D97-AF65-F5344CB8AC3E}">
        <p14:creationId xmlns:p14="http://schemas.microsoft.com/office/powerpoint/2010/main" val="72085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Tijdelijke aanduiding voor afbeelding 5" descr="Afbeelding met buiten, gras, bloem, veld&#10;&#10;Automatisch gegenereerde beschrijving">
            <a:extLst>
              <a:ext uri="{FF2B5EF4-FFF2-40B4-BE49-F238E27FC236}">
                <a16:creationId xmlns:a16="http://schemas.microsoft.com/office/drawing/2014/main" id="{91B3638E-6F53-4379-A425-33579F32D8F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BE55C11-4C41-45E4-A00F-83DEE6BB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3632297"/>
            <a:ext cx="7527616" cy="2170389"/>
          </a:xfrm>
          <a:custGeom>
            <a:avLst/>
            <a:gdLst>
              <a:gd name="connsiteX0" fmla="*/ 0 w 7527616"/>
              <a:gd name="connsiteY0" fmla="*/ 0 h 2170389"/>
              <a:gd name="connsiteX1" fmla="*/ 85411 w 7527616"/>
              <a:gd name="connsiteY1" fmla="*/ 0 h 2170389"/>
              <a:gd name="connsiteX2" fmla="*/ 926533 w 7527616"/>
              <a:gd name="connsiteY2" fmla="*/ 0 h 2170389"/>
              <a:gd name="connsiteX3" fmla="*/ 1114264 w 7527616"/>
              <a:gd name="connsiteY3" fmla="*/ 0 h 2170389"/>
              <a:gd name="connsiteX4" fmla="*/ 6544376 w 7527616"/>
              <a:gd name="connsiteY4" fmla="*/ 0 h 2170389"/>
              <a:gd name="connsiteX5" fmla="*/ 6610082 w 7527616"/>
              <a:gd name="connsiteY5" fmla="*/ 26276 h 2170389"/>
              <a:gd name="connsiteX6" fmla="*/ 6619468 w 7527616"/>
              <a:gd name="connsiteY6" fmla="*/ 36786 h 2170389"/>
              <a:gd name="connsiteX7" fmla="*/ 7506496 w 7527616"/>
              <a:gd name="connsiteY7" fmla="*/ 1024760 h 2170389"/>
              <a:gd name="connsiteX8" fmla="*/ 7506496 w 7527616"/>
              <a:gd name="connsiteY8" fmla="*/ 1140374 h 2170389"/>
              <a:gd name="connsiteX9" fmla="*/ 6619468 w 7527616"/>
              <a:gd name="connsiteY9" fmla="*/ 2133603 h 2170389"/>
              <a:gd name="connsiteX10" fmla="*/ 6610082 w 7527616"/>
              <a:gd name="connsiteY10" fmla="*/ 2144113 h 2170389"/>
              <a:gd name="connsiteX11" fmla="*/ 6544376 w 7527616"/>
              <a:gd name="connsiteY11" fmla="*/ 2170389 h 2170389"/>
              <a:gd name="connsiteX12" fmla="*/ 1114264 w 7527616"/>
              <a:gd name="connsiteY12" fmla="*/ 2170389 h 2170389"/>
              <a:gd name="connsiteX13" fmla="*/ 926533 w 7527616"/>
              <a:gd name="connsiteY13" fmla="*/ 2170389 h 2170389"/>
              <a:gd name="connsiteX14" fmla="*/ 146150 w 7527616"/>
              <a:gd name="connsiteY14" fmla="*/ 2170389 h 2170389"/>
              <a:gd name="connsiteX15" fmla="*/ 0 w 7527616"/>
              <a:gd name="connsiteY15" fmla="*/ 2170389 h 217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27616" h="2170389">
                <a:moveTo>
                  <a:pt x="0" y="0"/>
                </a:moveTo>
                <a:lnTo>
                  <a:pt x="85411" y="0"/>
                </a:lnTo>
                <a:cubicBezTo>
                  <a:pt x="290008" y="0"/>
                  <a:pt x="562804" y="0"/>
                  <a:pt x="926533" y="0"/>
                </a:cubicBezTo>
                <a:cubicBezTo>
                  <a:pt x="926533" y="0"/>
                  <a:pt x="926533" y="0"/>
                  <a:pt x="1114264" y="0"/>
                </a:cubicBezTo>
                <a:cubicBezTo>
                  <a:pt x="1114264" y="0"/>
                  <a:pt x="1114264" y="0"/>
                  <a:pt x="6544376" y="0"/>
                </a:cubicBezTo>
                <a:cubicBezTo>
                  <a:pt x="6567842" y="0"/>
                  <a:pt x="6591309" y="10510"/>
                  <a:pt x="6610082" y="26276"/>
                </a:cubicBezTo>
                <a:cubicBezTo>
                  <a:pt x="6614775" y="26276"/>
                  <a:pt x="6619468" y="31531"/>
                  <a:pt x="6619468" y="36786"/>
                </a:cubicBezTo>
                <a:cubicBezTo>
                  <a:pt x="6619468" y="36786"/>
                  <a:pt x="6619468" y="36786"/>
                  <a:pt x="7506496" y="1024760"/>
                </a:cubicBezTo>
                <a:cubicBezTo>
                  <a:pt x="7534656" y="1056291"/>
                  <a:pt x="7534656" y="1108843"/>
                  <a:pt x="7506496" y="1140374"/>
                </a:cubicBezTo>
                <a:cubicBezTo>
                  <a:pt x="7506496" y="1140374"/>
                  <a:pt x="7506496" y="1140374"/>
                  <a:pt x="6619468" y="2133603"/>
                </a:cubicBezTo>
                <a:cubicBezTo>
                  <a:pt x="6619468" y="2133603"/>
                  <a:pt x="6614775" y="2138858"/>
                  <a:pt x="6610082" y="2144113"/>
                </a:cubicBezTo>
                <a:cubicBezTo>
                  <a:pt x="6591309" y="2159879"/>
                  <a:pt x="6567842" y="2170389"/>
                  <a:pt x="6544376" y="2170389"/>
                </a:cubicBezTo>
                <a:cubicBezTo>
                  <a:pt x="6544376" y="2170389"/>
                  <a:pt x="6544376" y="2170389"/>
                  <a:pt x="1114264" y="2170389"/>
                </a:cubicBezTo>
                <a:cubicBezTo>
                  <a:pt x="1114264" y="2170389"/>
                  <a:pt x="1114264" y="2170389"/>
                  <a:pt x="926533" y="2170389"/>
                </a:cubicBezTo>
                <a:cubicBezTo>
                  <a:pt x="926533" y="2170389"/>
                  <a:pt x="926533" y="2170389"/>
                  <a:pt x="146150" y="2170389"/>
                </a:cubicBezTo>
                <a:lnTo>
                  <a:pt x="0" y="2170389"/>
                </a:lnTo>
                <a:close/>
              </a:path>
            </a:pathLst>
          </a:custGeom>
          <a:solidFill>
            <a:srgbClr val="446E3E">
              <a:alpha val="87843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4C051D-3C74-44C7-8988-B4242859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733" y="3889218"/>
            <a:ext cx="5478432" cy="103209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EFFFF"/>
                </a:solidFill>
              </a:rPr>
              <a:t>Bloembollen als visitekaartje van Nederland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C30D28A-AFB7-4FD2-9564-367C87A64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3733" y="4944531"/>
            <a:ext cx="5454227" cy="5249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>
                <a:solidFill>
                  <a:srgbClr val="FEFFFF"/>
                </a:solidFill>
              </a:rPr>
              <a:t>Welke</a:t>
            </a:r>
            <a:r>
              <a:rPr lang="en-US" sz="1800" dirty="0">
                <a:solidFill>
                  <a:srgbClr val="FEFFFF"/>
                </a:solidFill>
              </a:rPr>
              <a:t> </a:t>
            </a:r>
            <a:r>
              <a:rPr lang="en-US" sz="1800" dirty="0" err="1">
                <a:solidFill>
                  <a:srgbClr val="FEFFFF"/>
                </a:solidFill>
              </a:rPr>
              <a:t>bollen</a:t>
            </a:r>
            <a:r>
              <a:rPr lang="en-US" sz="1800" dirty="0">
                <a:solidFill>
                  <a:srgbClr val="FEFFFF"/>
                </a:solidFill>
              </a:rPr>
              <a:t> </a:t>
            </a:r>
            <a:r>
              <a:rPr lang="en-US" sz="1800" dirty="0" err="1">
                <a:solidFill>
                  <a:srgbClr val="FEFFFF"/>
                </a:solidFill>
              </a:rPr>
              <a:t>staan</a:t>
            </a:r>
            <a:r>
              <a:rPr lang="en-US" sz="1800" dirty="0">
                <a:solidFill>
                  <a:srgbClr val="FEFFFF"/>
                </a:solidFill>
              </a:rPr>
              <a:t> </a:t>
            </a:r>
            <a:r>
              <a:rPr lang="en-US" sz="1800" dirty="0" err="1">
                <a:solidFill>
                  <a:srgbClr val="FEFFFF"/>
                </a:solidFill>
              </a:rPr>
              <a:t>hier</a:t>
            </a:r>
            <a:r>
              <a:rPr lang="en-US" sz="1800" dirty="0">
                <a:solidFill>
                  <a:srgbClr val="FE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9141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FA94DED7-0A28-4AD9-8747-E94113225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F175609-91A3-416E-BC3D-7548FDE0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3B0D54-9DF0-4FF8-A0AA-B4234DF3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FBF582-AE5D-4019-B5A3-55E728AE5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1795849"/>
            <a:ext cx="3778870" cy="31148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Carolus Clusius</a:t>
            </a:r>
          </a:p>
        </p:txBody>
      </p:sp>
      <p:pic>
        <p:nvPicPr>
          <p:cNvPr id="5" name="Afbeelding 5" descr="Afbeelding met persoon, man, kijken, zwart&#10;&#10;Beschrijving is gegenereerd met zeer hoge betrouwbaarheid">
            <a:extLst>
              <a:ext uri="{FF2B5EF4-FFF2-40B4-BE49-F238E27FC236}">
                <a16:creationId xmlns:a16="http://schemas.microsoft.com/office/drawing/2014/main" id="{60EF99EF-F913-4D81-A6A8-EE3D1899E34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6225" r="-1" b="13853"/>
          <a:stretch/>
        </p:blipFill>
        <p:spPr>
          <a:xfrm>
            <a:off x="4639732" y="10"/>
            <a:ext cx="7552267" cy="6857990"/>
          </a:xfrm>
          <a:prstGeom prst="rect">
            <a:avLst/>
          </a:prstGeom>
        </p:spPr>
      </p:pic>
      <p:sp>
        <p:nvSpPr>
          <p:cNvPr id="48" name="Freeform 5">
            <a:extLst>
              <a:ext uri="{FF2B5EF4-FFF2-40B4-BE49-F238E27FC236}">
                <a16:creationId xmlns:a16="http://schemas.microsoft.com/office/drawing/2014/main" id="{64D236DE-BD07-488F-B236-DDEEFFF7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39A10C-DBED-4B1E-922B-DBAE7871F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279" y="5189400"/>
            <a:ext cx="3778870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>
                <a:solidFill>
                  <a:srgbClr val="FEFFFF"/>
                </a:solidFill>
              </a:rPr>
              <a:t>Arts en botanicus 1626 - 1609</a:t>
            </a:r>
          </a:p>
        </p:txBody>
      </p:sp>
    </p:spTree>
    <p:extLst>
      <p:ext uri="{BB962C8B-B14F-4D97-AF65-F5344CB8AC3E}">
        <p14:creationId xmlns:p14="http://schemas.microsoft.com/office/powerpoint/2010/main" val="272567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Tijdelijke aanduiding voor afbeelding 5" descr="Afbeelding met gras, buiten, bloem, oranje&#10;&#10;Automatisch gegenereerde beschrijving">
            <a:extLst>
              <a:ext uri="{FF2B5EF4-FFF2-40B4-BE49-F238E27FC236}">
                <a16:creationId xmlns:a16="http://schemas.microsoft.com/office/drawing/2014/main" id="{23A020E1-04F1-4F4F-B0B1-CDF0C5BFC4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9803" b="23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BE55C11-4C41-45E4-A00F-83DEE6BB5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3632297"/>
            <a:ext cx="7527616" cy="2170389"/>
          </a:xfrm>
          <a:custGeom>
            <a:avLst/>
            <a:gdLst>
              <a:gd name="connsiteX0" fmla="*/ 0 w 7527616"/>
              <a:gd name="connsiteY0" fmla="*/ 0 h 2170389"/>
              <a:gd name="connsiteX1" fmla="*/ 85411 w 7527616"/>
              <a:gd name="connsiteY1" fmla="*/ 0 h 2170389"/>
              <a:gd name="connsiteX2" fmla="*/ 926533 w 7527616"/>
              <a:gd name="connsiteY2" fmla="*/ 0 h 2170389"/>
              <a:gd name="connsiteX3" fmla="*/ 1114264 w 7527616"/>
              <a:gd name="connsiteY3" fmla="*/ 0 h 2170389"/>
              <a:gd name="connsiteX4" fmla="*/ 6544376 w 7527616"/>
              <a:gd name="connsiteY4" fmla="*/ 0 h 2170389"/>
              <a:gd name="connsiteX5" fmla="*/ 6610082 w 7527616"/>
              <a:gd name="connsiteY5" fmla="*/ 26276 h 2170389"/>
              <a:gd name="connsiteX6" fmla="*/ 6619468 w 7527616"/>
              <a:gd name="connsiteY6" fmla="*/ 36786 h 2170389"/>
              <a:gd name="connsiteX7" fmla="*/ 7506496 w 7527616"/>
              <a:gd name="connsiteY7" fmla="*/ 1024760 h 2170389"/>
              <a:gd name="connsiteX8" fmla="*/ 7506496 w 7527616"/>
              <a:gd name="connsiteY8" fmla="*/ 1140374 h 2170389"/>
              <a:gd name="connsiteX9" fmla="*/ 6619468 w 7527616"/>
              <a:gd name="connsiteY9" fmla="*/ 2133603 h 2170389"/>
              <a:gd name="connsiteX10" fmla="*/ 6610082 w 7527616"/>
              <a:gd name="connsiteY10" fmla="*/ 2144113 h 2170389"/>
              <a:gd name="connsiteX11" fmla="*/ 6544376 w 7527616"/>
              <a:gd name="connsiteY11" fmla="*/ 2170389 h 2170389"/>
              <a:gd name="connsiteX12" fmla="*/ 1114264 w 7527616"/>
              <a:gd name="connsiteY12" fmla="*/ 2170389 h 2170389"/>
              <a:gd name="connsiteX13" fmla="*/ 926533 w 7527616"/>
              <a:gd name="connsiteY13" fmla="*/ 2170389 h 2170389"/>
              <a:gd name="connsiteX14" fmla="*/ 146150 w 7527616"/>
              <a:gd name="connsiteY14" fmla="*/ 2170389 h 2170389"/>
              <a:gd name="connsiteX15" fmla="*/ 0 w 7527616"/>
              <a:gd name="connsiteY15" fmla="*/ 2170389 h 217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27616" h="2170389">
                <a:moveTo>
                  <a:pt x="0" y="0"/>
                </a:moveTo>
                <a:lnTo>
                  <a:pt x="85411" y="0"/>
                </a:lnTo>
                <a:cubicBezTo>
                  <a:pt x="290008" y="0"/>
                  <a:pt x="562804" y="0"/>
                  <a:pt x="926533" y="0"/>
                </a:cubicBezTo>
                <a:cubicBezTo>
                  <a:pt x="926533" y="0"/>
                  <a:pt x="926533" y="0"/>
                  <a:pt x="1114264" y="0"/>
                </a:cubicBezTo>
                <a:cubicBezTo>
                  <a:pt x="1114264" y="0"/>
                  <a:pt x="1114264" y="0"/>
                  <a:pt x="6544376" y="0"/>
                </a:cubicBezTo>
                <a:cubicBezTo>
                  <a:pt x="6567842" y="0"/>
                  <a:pt x="6591309" y="10510"/>
                  <a:pt x="6610082" y="26276"/>
                </a:cubicBezTo>
                <a:cubicBezTo>
                  <a:pt x="6614775" y="26276"/>
                  <a:pt x="6619468" y="31531"/>
                  <a:pt x="6619468" y="36786"/>
                </a:cubicBezTo>
                <a:cubicBezTo>
                  <a:pt x="6619468" y="36786"/>
                  <a:pt x="6619468" y="36786"/>
                  <a:pt x="7506496" y="1024760"/>
                </a:cubicBezTo>
                <a:cubicBezTo>
                  <a:pt x="7534656" y="1056291"/>
                  <a:pt x="7534656" y="1108843"/>
                  <a:pt x="7506496" y="1140374"/>
                </a:cubicBezTo>
                <a:cubicBezTo>
                  <a:pt x="7506496" y="1140374"/>
                  <a:pt x="7506496" y="1140374"/>
                  <a:pt x="6619468" y="2133603"/>
                </a:cubicBezTo>
                <a:cubicBezTo>
                  <a:pt x="6619468" y="2133603"/>
                  <a:pt x="6614775" y="2138858"/>
                  <a:pt x="6610082" y="2144113"/>
                </a:cubicBezTo>
                <a:cubicBezTo>
                  <a:pt x="6591309" y="2159879"/>
                  <a:pt x="6567842" y="2170389"/>
                  <a:pt x="6544376" y="2170389"/>
                </a:cubicBezTo>
                <a:cubicBezTo>
                  <a:pt x="6544376" y="2170389"/>
                  <a:pt x="6544376" y="2170389"/>
                  <a:pt x="1114264" y="2170389"/>
                </a:cubicBezTo>
                <a:cubicBezTo>
                  <a:pt x="1114264" y="2170389"/>
                  <a:pt x="1114264" y="2170389"/>
                  <a:pt x="926533" y="2170389"/>
                </a:cubicBezTo>
                <a:cubicBezTo>
                  <a:pt x="926533" y="2170389"/>
                  <a:pt x="926533" y="2170389"/>
                  <a:pt x="146150" y="2170389"/>
                </a:cubicBezTo>
                <a:lnTo>
                  <a:pt x="0" y="2170389"/>
                </a:lnTo>
                <a:close/>
              </a:path>
            </a:pathLst>
          </a:custGeom>
          <a:solidFill>
            <a:srgbClr val="3B5036">
              <a:alpha val="87843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E7AA1C-195C-4E99-9523-DC2D2B8D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733" y="3889218"/>
            <a:ext cx="5478432" cy="103209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Bloembollenmengsel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DDE8CD-F928-44EE-A314-42ACC0519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3733" y="4944531"/>
            <a:ext cx="5454227" cy="5249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>
                <a:solidFill>
                  <a:srgbClr val="FEFFFF"/>
                </a:solidFill>
              </a:rPr>
              <a:t>Herken</a:t>
            </a:r>
            <a:r>
              <a:rPr lang="en-US" sz="1800" dirty="0">
                <a:solidFill>
                  <a:srgbClr val="FEFFFF"/>
                </a:solidFill>
              </a:rPr>
              <a:t> je de </a:t>
            </a:r>
            <a:r>
              <a:rPr lang="en-US" sz="1800" dirty="0" err="1">
                <a:solidFill>
                  <a:srgbClr val="FEFFFF"/>
                </a:solidFill>
              </a:rPr>
              <a:t>bollen</a:t>
            </a:r>
            <a:r>
              <a:rPr lang="en-US" sz="1800" dirty="0">
                <a:solidFill>
                  <a:srgbClr val="FE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1680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nt, groen, roze, bloem&#10;&#10;Automatisch gegenereerde beschrijving">
            <a:extLst>
              <a:ext uri="{FF2B5EF4-FFF2-40B4-BE49-F238E27FC236}">
                <a16:creationId xmlns:a16="http://schemas.microsoft.com/office/drawing/2014/main" id="{0E257A1C-5117-4D21-B674-44FA56FB4C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" r="-1" b="16310"/>
          <a:stretch/>
        </p:blipFill>
        <p:spPr>
          <a:xfrm>
            <a:off x="975139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Afbeelding 3" descr="Afbeelding met gras, buiten, plant, bloem&#10;&#10;Automatisch gegenereerde beschrijving">
            <a:extLst>
              <a:ext uri="{FF2B5EF4-FFF2-40B4-BE49-F238E27FC236}">
                <a16:creationId xmlns:a16="http://schemas.microsoft.com/office/drawing/2014/main" id="{4588F7C8-B7EB-447A-AF15-C03256C86A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8" b="-8"/>
          <a:stretch/>
        </p:blipFill>
        <p:spPr>
          <a:xfrm>
            <a:off x="3585647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10" name="Afbeelding 9" descr="Afbeelding met bloem, tafel, bord, gerangschikt&#10;&#10;Automatisch gegenereerde beschrijving">
            <a:extLst>
              <a:ext uri="{FF2B5EF4-FFF2-40B4-BE49-F238E27FC236}">
                <a16:creationId xmlns:a16="http://schemas.microsoft.com/office/drawing/2014/main" id="{28580123-58DD-4C68-87D6-C1B8A54B5C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838" r="6162"/>
          <a:stretch/>
        </p:blipFill>
        <p:spPr>
          <a:xfrm>
            <a:off x="6196155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8" name="Afbeelding 7" descr="Afbeelding met plant, bloem, buiten, rood&#10;&#10;Automatisch gegenereerde beschrijving">
            <a:extLst>
              <a:ext uri="{FF2B5EF4-FFF2-40B4-BE49-F238E27FC236}">
                <a16:creationId xmlns:a16="http://schemas.microsoft.com/office/drawing/2014/main" id="{6FE8D3C2-2CAF-442E-8D3F-3AB140D05AF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" b="25386"/>
          <a:stretch/>
        </p:blipFill>
        <p:spPr>
          <a:xfrm>
            <a:off x="8806663" y="2146853"/>
            <a:ext cx="2410198" cy="241019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9263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gras, buiten, bloem, plant&#10;&#10;Automatisch gegenereerde beschrijving">
            <a:extLst>
              <a:ext uri="{FF2B5EF4-FFF2-40B4-BE49-F238E27FC236}">
                <a16:creationId xmlns:a16="http://schemas.microsoft.com/office/drawing/2014/main" id="{7B79D933-B7AC-4361-AA66-F42B418A8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" y="2145767"/>
            <a:ext cx="2560320" cy="256032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0DA1EB8-87CF-4588-A1FD-4756F9A28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10079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Afbeelding 12" descr="Afbeelding met plant, bloem, buiten, gras&#10;&#10;Automatisch gegenereerde beschrijving">
            <a:extLst>
              <a:ext uri="{FF2B5EF4-FFF2-40B4-BE49-F238E27FC236}">
                <a16:creationId xmlns:a16="http://schemas.microsoft.com/office/drawing/2014/main" id="{A4ED9539-D128-4C04-9D8F-8FAF94BDC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631" y="2145767"/>
            <a:ext cx="2560320" cy="256032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A4E378-EA57-47B9-B1EB-58B998F6C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2595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fbeelding 2" descr="Afbeelding met bloem, plant, buiten, geel&#10;&#10;Automatisch gegenereerde beschrijving">
            <a:extLst>
              <a:ext uri="{FF2B5EF4-FFF2-40B4-BE49-F238E27FC236}">
                <a16:creationId xmlns:a16="http://schemas.microsoft.com/office/drawing/2014/main" id="{BF8FE356-E469-462E-AE1E-0A4C9602F6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726" y="2145767"/>
            <a:ext cx="2560320" cy="256032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B31ED6-76F0-425A-9A41-C947AEF9C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66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 descr="Afbeelding met plant, buiten, bloem, zitten&#10;&#10;Automatisch gegenereerde beschrijving">
            <a:extLst>
              <a:ext uri="{FF2B5EF4-FFF2-40B4-BE49-F238E27FC236}">
                <a16:creationId xmlns:a16="http://schemas.microsoft.com/office/drawing/2014/main" id="{527F7381-2795-431B-8F23-F5B69BDAFD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0662" y="2217811"/>
            <a:ext cx="2560320" cy="24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1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4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5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6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7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8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48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9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0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1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2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3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65" name="Rectangle 164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237721-7E1A-4345-A1CF-E7233D654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EFFFF"/>
                </a:solidFill>
              </a:rPr>
              <a:t>Film </a:t>
            </a:r>
            <a:br>
              <a:rPr lang="en-US">
                <a:solidFill>
                  <a:srgbClr val="FEFFFF"/>
                </a:solidFill>
              </a:rPr>
            </a:br>
            <a:r>
              <a:rPr lang="en-US">
                <a:solidFill>
                  <a:srgbClr val="FEFFFF"/>
                </a:solidFill>
              </a:rPr>
              <a:t>Bloembollen</a:t>
            </a:r>
          </a:p>
        </p:txBody>
      </p:sp>
      <p:sp>
        <p:nvSpPr>
          <p:cNvPr id="169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73BE0F-7890-4244-B13D-2C3407781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279" y="5189400"/>
            <a:ext cx="4050267" cy="544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600" dirty="0" err="1">
                <a:solidFill>
                  <a:srgbClr val="FEFFFF"/>
                </a:solidFill>
              </a:rPr>
              <a:t>Kijk</a:t>
            </a:r>
            <a:r>
              <a:rPr lang="en-US" sz="1600" dirty="0">
                <a:solidFill>
                  <a:srgbClr val="FEFFFF"/>
                </a:solidFill>
              </a:rPr>
              <a:t> en </a:t>
            </a:r>
            <a:r>
              <a:rPr lang="en-US" sz="1600" dirty="0" err="1">
                <a:solidFill>
                  <a:srgbClr val="FEFFFF"/>
                </a:solidFill>
              </a:rPr>
              <a:t>beantwoord</a:t>
            </a:r>
            <a:r>
              <a:rPr lang="en-US" sz="1600" dirty="0">
                <a:solidFill>
                  <a:srgbClr val="FEFFFF"/>
                </a:solidFill>
              </a:rPr>
              <a:t> de </a:t>
            </a:r>
            <a:r>
              <a:rPr lang="en-US" sz="1600" dirty="0" err="1">
                <a:solidFill>
                  <a:srgbClr val="FEFFFF"/>
                </a:solidFill>
              </a:rPr>
              <a:t>vragen</a:t>
            </a:r>
            <a:r>
              <a:rPr lang="en-US" sz="1600" dirty="0">
                <a:solidFill>
                  <a:srgbClr val="FEFFFF"/>
                </a:solidFill>
              </a:rPr>
              <a:t> (Forms)</a:t>
            </a:r>
          </a:p>
        </p:txBody>
      </p:sp>
      <p:pic>
        <p:nvPicPr>
          <p:cNvPr id="4" name="Afbeelding 4">
            <a:hlinkClick r:id="" action="ppaction://media"/>
            <a:extLst>
              <a:ext uri="{FF2B5EF4-FFF2-40B4-BE49-F238E27FC236}">
                <a16:creationId xmlns:a16="http://schemas.microsoft.com/office/drawing/2014/main" id="{B9F6C1BD-B2C6-41B8-8818-97F5121026E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87994" y="1317463"/>
            <a:ext cx="5640502" cy="423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68919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B3AEB3EE0FA48B04EECBF8832841D" ma:contentTypeVersion="13" ma:contentTypeDescription="Create a new document." ma:contentTypeScope="" ma:versionID="55fdfe7d07681e2eee6ffb649ca3cab4">
  <xsd:schema xmlns:xsd="http://www.w3.org/2001/XMLSchema" xmlns:xs="http://www.w3.org/2001/XMLSchema" xmlns:p="http://schemas.microsoft.com/office/2006/metadata/properties" xmlns:ns3="bf9c0505-a1f6-4bef-9fef-2158d512bf79" xmlns:ns4="8ab30030-6625-4d8d-b230-0e4cc816e121" targetNamespace="http://schemas.microsoft.com/office/2006/metadata/properties" ma:root="true" ma:fieldsID="e6b8bb25377d9f1095e3754230bacc1a" ns3:_="" ns4:_="">
    <xsd:import namespace="bf9c0505-a1f6-4bef-9fef-2158d512bf79"/>
    <xsd:import namespace="8ab30030-6625-4d8d-b230-0e4cc816e1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0505-a1f6-4bef-9fef-2158d512bf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30030-6625-4d8d-b230-0e4cc816e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FA27F2-6067-4EB4-B2AE-F57F2DF6C6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F9DD6E-0AFE-4035-9227-2481B228F6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0505-a1f6-4bef-9fef-2158d512bf79"/>
    <ds:schemaRef ds:uri="8ab30030-6625-4d8d-b230-0e4cc816e1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BB2A7-5392-4DB8-B8F6-F3D23DC1F1FD}">
  <ds:schemaRefs>
    <ds:schemaRef ds:uri="8ab30030-6625-4d8d-b230-0e4cc816e121"/>
    <ds:schemaRef ds:uri="bf9c0505-a1f6-4bef-9fef-2158d512bf79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31</Words>
  <Application>Microsoft Office PowerPoint</Application>
  <PresentationFormat>Breedbeeld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Sliert</vt:lpstr>
      <vt:lpstr>3.2 Bloembollen</vt:lpstr>
      <vt:lpstr>Bloembollen als visitekaartje van Nederland</vt:lpstr>
      <vt:lpstr>Carolus Clusius</vt:lpstr>
      <vt:lpstr>Bloembollenmengsel</vt:lpstr>
      <vt:lpstr>PowerPoint-presentatie</vt:lpstr>
      <vt:lpstr>PowerPoint-presentatie</vt:lpstr>
      <vt:lpstr>Film  Bloembollen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28 mei 2020</dc:title>
  <dc:creator>Yrina Res-Drost</dc:creator>
  <cp:lastModifiedBy>Yrina Res-Drost</cp:lastModifiedBy>
  <cp:revision>51</cp:revision>
  <dcterms:created xsi:type="dcterms:W3CDTF">2020-05-27T16:43:24Z</dcterms:created>
  <dcterms:modified xsi:type="dcterms:W3CDTF">2020-07-02T09:24:44Z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0x010100B1CB3AEB3EE0FA48B04EECBF8832841D</vt:lpwstr>
  </property>
</Properties>
</file>