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2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62" d="100"/>
          <a:sy n="162" d="100"/>
        </p:scale>
        <p:origin x="2508"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n Linkels" userId="82b2834b-7373-49b3-b259-2f89722ff704" providerId="ADAL" clId="{C97027A7-240A-410B-AFFF-B68A685B1234}"/>
    <pc:docChg chg="modSld">
      <pc:chgData name="Steven Linkels" userId="82b2834b-7373-49b3-b259-2f89722ff704" providerId="ADAL" clId="{C97027A7-240A-410B-AFFF-B68A685B1234}" dt="2022-07-12T11:29:20.884" v="5" actId="207"/>
      <pc:docMkLst>
        <pc:docMk/>
      </pc:docMkLst>
      <pc:sldChg chg="modSp mod">
        <pc:chgData name="Steven Linkels" userId="82b2834b-7373-49b3-b259-2f89722ff704" providerId="ADAL" clId="{C97027A7-240A-410B-AFFF-B68A685B1234}" dt="2022-07-12T11:29:20.884" v="5" actId="207"/>
        <pc:sldMkLst>
          <pc:docMk/>
          <pc:sldMk cId="1823581371" sldId="256"/>
        </pc:sldMkLst>
        <pc:spChg chg="mod">
          <ac:chgData name="Steven Linkels" userId="82b2834b-7373-49b3-b259-2f89722ff704" providerId="ADAL" clId="{C97027A7-240A-410B-AFFF-B68A685B1234}" dt="2022-07-12T11:29:04.590" v="1" actId="207"/>
          <ac:spMkLst>
            <pc:docMk/>
            <pc:sldMk cId="1823581371" sldId="256"/>
            <ac:spMk id="4" creationId="{28F6BA3C-9B25-405F-B249-C6787B6669C6}"/>
          </ac:spMkLst>
        </pc:spChg>
        <pc:spChg chg="mod">
          <ac:chgData name="Steven Linkels" userId="82b2834b-7373-49b3-b259-2f89722ff704" providerId="ADAL" clId="{C97027A7-240A-410B-AFFF-B68A685B1234}" dt="2022-07-12T11:29:01.278" v="0" actId="207"/>
          <ac:spMkLst>
            <pc:docMk/>
            <pc:sldMk cId="1823581371" sldId="256"/>
            <ac:spMk id="5" creationId="{A1E662C2-3279-42A9-8DD7-117EC9EF914F}"/>
          </ac:spMkLst>
        </pc:spChg>
        <pc:spChg chg="mod">
          <ac:chgData name="Steven Linkels" userId="82b2834b-7373-49b3-b259-2f89722ff704" providerId="ADAL" clId="{C97027A7-240A-410B-AFFF-B68A685B1234}" dt="2022-07-12T11:29:17.282" v="4" actId="207"/>
          <ac:spMkLst>
            <pc:docMk/>
            <pc:sldMk cId="1823581371" sldId="256"/>
            <ac:spMk id="6" creationId="{E9C31F5D-3EAD-4EFE-9211-94908843DA03}"/>
          </ac:spMkLst>
        </pc:spChg>
        <pc:spChg chg="mod">
          <ac:chgData name="Steven Linkels" userId="82b2834b-7373-49b3-b259-2f89722ff704" providerId="ADAL" clId="{C97027A7-240A-410B-AFFF-B68A685B1234}" dt="2022-07-12T11:29:20.884" v="5" actId="207"/>
          <ac:spMkLst>
            <pc:docMk/>
            <pc:sldMk cId="1823581371" sldId="256"/>
            <ac:spMk id="7" creationId="{D6F48DCF-595A-4BCA-BC9F-708C8545E9A1}"/>
          </ac:spMkLst>
        </pc:spChg>
        <pc:spChg chg="mod">
          <ac:chgData name="Steven Linkels" userId="82b2834b-7373-49b3-b259-2f89722ff704" providerId="ADAL" clId="{C97027A7-240A-410B-AFFF-B68A685B1234}" dt="2022-07-12T11:29:13.594" v="3" actId="207"/>
          <ac:spMkLst>
            <pc:docMk/>
            <pc:sldMk cId="1823581371" sldId="256"/>
            <ac:spMk id="8" creationId="{D0CDA07E-4529-4BD5-8EA0-677AC63CAACD}"/>
          </ac:spMkLst>
        </pc:spChg>
        <pc:spChg chg="mod">
          <ac:chgData name="Steven Linkels" userId="82b2834b-7373-49b3-b259-2f89722ff704" providerId="ADAL" clId="{C97027A7-240A-410B-AFFF-B68A685B1234}" dt="2022-07-12T11:29:06.577" v="2" actId="207"/>
          <ac:spMkLst>
            <pc:docMk/>
            <pc:sldMk cId="1823581371" sldId="256"/>
            <ac:spMk id="14" creationId="{6DEB9258-0FDF-4D2D-A268-1D8DEB4BFFD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E177D4-EE84-4C90-BD68-2CD7B4E46F9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E9B1F18C-3DA8-4478-ACD1-7E0DE0C564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BEA08416-A6BC-417F-B170-DCC30CE3D5F1}"/>
              </a:ext>
            </a:extLst>
          </p:cNvPr>
          <p:cNvSpPr>
            <a:spLocks noGrp="1"/>
          </p:cNvSpPr>
          <p:nvPr>
            <p:ph type="dt" sz="half" idx="10"/>
          </p:nvPr>
        </p:nvSpPr>
        <p:spPr/>
        <p:txBody>
          <a:bodyPr/>
          <a:lstStyle/>
          <a:p>
            <a:fld id="{AA849BE4-8150-4B5C-B350-49695E6DC3AF}" type="datetimeFigureOut">
              <a:rPr lang="nl-NL" smtClean="0"/>
              <a:t>12-7-2022</a:t>
            </a:fld>
            <a:endParaRPr lang="nl-NL"/>
          </a:p>
        </p:txBody>
      </p:sp>
      <p:sp>
        <p:nvSpPr>
          <p:cNvPr id="5" name="Tijdelijke aanduiding voor voettekst 4">
            <a:extLst>
              <a:ext uri="{FF2B5EF4-FFF2-40B4-BE49-F238E27FC236}">
                <a16:creationId xmlns:a16="http://schemas.microsoft.com/office/drawing/2014/main" id="{5E64A811-8D3F-4370-A41F-BD1B0FB43F7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729A954-A09E-4352-8495-9F7FB19269EC}"/>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906649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B64B6F-DAF3-44F1-BBA7-55C9AE6E0826}"/>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ABEB3636-5FE8-41B9-BD96-A9B098737113}"/>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0A75EAA-CD87-4F7F-9D10-A3F68EC382EB}"/>
              </a:ext>
            </a:extLst>
          </p:cNvPr>
          <p:cNvSpPr>
            <a:spLocks noGrp="1"/>
          </p:cNvSpPr>
          <p:nvPr>
            <p:ph type="dt" sz="half" idx="10"/>
          </p:nvPr>
        </p:nvSpPr>
        <p:spPr/>
        <p:txBody>
          <a:bodyPr/>
          <a:lstStyle/>
          <a:p>
            <a:fld id="{AA849BE4-8150-4B5C-B350-49695E6DC3AF}" type="datetimeFigureOut">
              <a:rPr lang="nl-NL" smtClean="0"/>
              <a:t>12-7-2022</a:t>
            </a:fld>
            <a:endParaRPr lang="nl-NL"/>
          </a:p>
        </p:txBody>
      </p:sp>
      <p:sp>
        <p:nvSpPr>
          <p:cNvPr id="5" name="Tijdelijke aanduiding voor voettekst 4">
            <a:extLst>
              <a:ext uri="{FF2B5EF4-FFF2-40B4-BE49-F238E27FC236}">
                <a16:creationId xmlns:a16="http://schemas.microsoft.com/office/drawing/2014/main" id="{A8DDB38A-7FC8-45DC-9466-14B4C33CC49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A8A7CF0-2C0B-44BD-A0F0-859251AAA830}"/>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648621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0DE6765C-E461-4E26-809A-0480AD696AC2}"/>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AF067D86-E9D3-4400-A976-785937758106}"/>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63589FF-2F34-44C3-A672-73A2FE982553}"/>
              </a:ext>
            </a:extLst>
          </p:cNvPr>
          <p:cNvSpPr>
            <a:spLocks noGrp="1"/>
          </p:cNvSpPr>
          <p:nvPr>
            <p:ph type="dt" sz="half" idx="10"/>
          </p:nvPr>
        </p:nvSpPr>
        <p:spPr/>
        <p:txBody>
          <a:bodyPr/>
          <a:lstStyle/>
          <a:p>
            <a:fld id="{AA849BE4-8150-4B5C-B350-49695E6DC3AF}" type="datetimeFigureOut">
              <a:rPr lang="nl-NL" smtClean="0"/>
              <a:t>12-7-2022</a:t>
            </a:fld>
            <a:endParaRPr lang="nl-NL"/>
          </a:p>
        </p:txBody>
      </p:sp>
      <p:sp>
        <p:nvSpPr>
          <p:cNvPr id="5" name="Tijdelijke aanduiding voor voettekst 4">
            <a:extLst>
              <a:ext uri="{FF2B5EF4-FFF2-40B4-BE49-F238E27FC236}">
                <a16:creationId xmlns:a16="http://schemas.microsoft.com/office/drawing/2014/main" id="{C517837D-61A8-4FC7-8175-C5EAF2F8A3A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B0D5365-1D8A-4B72-A7FC-15AD77650CF2}"/>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2764753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BA8983-4614-41BE-89AF-63523C6F618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FD321D42-5105-4333-BE18-82A5DA6B3FC0}"/>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ECA1699-D6BA-4F9A-89D8-A1DD9EDB2F29}"/>
              </a:ext>
            </a:extLst>
          </p:cNvPr>
          <p:cNvSpPr>
            <a:spLocks noGrp="1"/>
          </p:cNvSpPr>
          <p:nvPr>
            <p:ph type="dt" sz="half" idx="10"/>
          </p:nvPr>
        </p:nvSpPr>
        <p:spPr/>
        <p:txBody>
          <a:bodyPr/>
          <a:lstStyle/>
          <a:p>
            <a:fld id="{AA849BE4-8150-4B5C-B350-49695E6DC3AF}" type="datetimeFigureOut">
              <a:rPr lang="nl-NL" smtClean="0"/>
              <a:t>12-7-2022</a:t>
            </a:fld>
            <a:endParaRPr lang="nl-NL"/>
          </a:p>
        </p:txBody>
      </p:sp>
      <p:sp>
        <p:nvSpPr>
          <p:cNvPr id="5" name="Tijdelijke aanduiding voor voettekst 4">
            <a:extLst>
              <a:ext uri="{FF2B5EF4-FFF2-40B4-BE49-F238E27FC236}">
                <a16:creationId xmlns:a16="http://schemas.microsoft.com/office/drawing/2014/main" id="{24221984-7732-4023-82B3-96F21BAE815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BEFB037-56D7-4505-96EA-A47C0BE49BE7}"/>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520437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6B22DA-5169-4AC8-A2EC-2BD778A02D66}"/>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099D8C7D-B5CC-4D4D-94B7-9FC3E420F2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3160E10F-7581-4128-98BC-A2581C4B2153}"/>
              </a:ext>
            </a:extLst>
          </p:cNvPr>
          <p:cNvSpPr>
            <a:spLocks noGrp="1"/>
          </p:cNvSpPr>
          <p:nvPr>
            <p:ph type="dt" sz="half" idx="10"/>
          </p:nvPr>
        </p:nvSpPr>
        <p:spPr/>
        <p:txBody>
          <a:bodyPr/>
          <a:lstStyle/>
          <a:p>
            <a:fld id="{AA849BE4-8150-4B5C-B350-49695E6DC3AF}" type="datetimeFigureOut">
              <a:rPr lang="nl-NL" smtClean="0"/>
              <a:t>12-7-2022</a:t>
            </a:fld>
            <a:endParaRPr lang="nl-NL"/>
          </a:p>
        </p:txBody>
      </p:sp>
      <p:sp>
        <p:nvSpPr>
          <p:cNvPr id="5" name="Tijdelijke aanduiding voor voettekst 4">
            <a:extLst>
              <a:ext uri="{FF2B5EF4-FFF2-40B4-BE49-F238E27FC236}">
                <a16:creationId xmlns:a16="http://schemas.microsoft.com/office/drawing/2014/main" id="{A8C31962-AC35-4B43-BE51-5C666B3F2F6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EF350E9-D46D-47A2-AB8A-C2085FD5EA27}"/>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2744481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0E5D0B-2FBB-410D-A476-988DA6E12F1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FB929C77-539F-4A13-9990-8DA710522937}"/>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34E9D67F-DF4B-42E9-8C0F-F7340826F323}"/>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0AA6C484-8AB6-494A-B61A-E603D7328392}"/>
              </a:ext>
            </a:extLst>
          </p:cNvPr>
          <p:cNvSpPr>
            <a:spLocks noGrp="1"/>
          </p:cNvSpPr>
          <p:nvPr>
            <p:ph type="dt" sz="half" idx="10"/>
          </p:nvPr>
        </p:nvSpPr>
        <p:spPr/>
        <p:txBody>
          <a:bodyPr/>
          <a:lstStyle/>
          <a:p>
            <a:fld id="{AA849BE4-8150-4B5C-B350-49695E6DC3AF}" type="datetimeFigureOut">
              <a:rPr lang="nl-NL" smtClean="0"/>
              <a:t>12-7-2022</a:t>
            </a:fld>
            <a:endParaRPr lang="nl-NL"/>
          </a:p>
        </p:txBody>
      </p:sp>
      <p:sp>
        <p:nvSpPr>
          <p:cNvPr id="6" name="Tijdelijke aanduiding voor voettekst 5">
            <a:extLst>
              <a:ext uri="{FF2B5EF4-FFF2-40B4-BE49-F238E27FC236}">
                <a16:creationId xmlns:a16="http://schemas.microsoft.com/office/drawing/2014/main" id="{8AC8C9B3-ED26-4817-A170-CA5D188E390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ADD5B14-6CEA-40D9-BCA3-54D495BFC8A4}"/>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2463126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2BB5C2-9FA2-49D2-9763-088B4D45A242}"/>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F1BD803C-21AB-41D0-9F5E-BBC103847B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8BB00A2E-757B-471C-9A50-846B718AF502}"/>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55DA5EC3-D859-4195-9DC3-5D904882D9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323DBD04-7540-4CD6-9784-F1E5B03DFF2D}"/>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8F0FB006-B174-4576-86A2-9113B67E4B95}"/>
              </a:ext>
            </a:extLst>
          </p:cNvPr>
          <p:cNvSpPr>
            <a:spLocks noGrp="1"/>
          </p:cNvSpPr>
          <p:nvPr>
            <p:ph type="dt" sz="half" idx="10"/>
          </p:nvPr>
        </p:nvSpPr>
        <p:spPr/>
        <p:txBody>
          <a:bodyPr/>
          <a:lstStyle/>
          <a:p>
            <a:fld id="{AA849BE4-8150-4B5C-B350-49695E6DC3AF}" type="datetimeFigureOut">
              <a:rPr lang="nl-NL" smtClean="0"/>
              <a:t>12-7-2022</a:t>
            </a:fld>
            <a:endParaRPr lang="nl-NL"/>
          </a:p>
        </p:txBody>
      </p:sp>
      <p:sp>
        <p:nvSpPr>
          <p:cNvPr id="8" name="Tijdelijke aanduiding voor voettekst 7">
            <a:extLst>
              <a:ext uri="{FF2B5EF4-FFF2-40B4-BE49-F238E27FC236}">
                <a16:creationId xmlns:a16="http://schemas.microsoft.com/office/drawing/2014/main" id="{C779C61B-FB26-45E9-A889-615B7073C7F8}"/>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10EFF803-53A6-494D-ABC0-79EBDC2E3D4E}"/>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2423833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F517C5-8F4E-481E-AD28-B8804FAD1240}"/>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9297238C-94DB-4EE1-89D5-341E65F74457}"/>
              </a:ext>
            </a:extLst>
          </p:cNvPr>
          <p:cNvSpPr>
            <a:spLocks noGrp="1"/>
          </p:cNvSpPr>
          <p:nvPr>
            <p:ph type="dt" sz="half" idx="10"/>
          </p:nvPr>
        </p:nvSpPr>
        <p:spPr/>
        <p:txBody>
          <a:bodyPr/>
          <a:lstStyle/>
          <a:p>
            <a:fld id="{AA849BE4-8150-4B5C-B350-49695E6DC3AF}" type="datetimeFigureOut">
              <a:rPr lang="nl-NL" smtClean="0"/>
              <a:t>12-7-2022</a:t>
            </a:fld>
            <a:endParaRPr lang="nl-NL"/>
          </a:p>
        </p:txBody>
      </p:sp>
      <p:sp>
        <p:nvSpPr>
          <p:cNvPr id="4" name="Tijdelijke aanduiding voor voettekst 3">
            <a:extLst>
              <a:ext uri="{FF2B5EF4-FFF2-40B4-BE49-F238E27FC236}">
                <a16:creationId xmlns:a16="http://schemas.microsoft.com/office/drawing/2014/main" id="{AD5D70B3-F599-46D4-8EB1-32F64A6BAF33}"/>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BDD17500-6077-4B3C-8A09-1EF8525CE46C}"/>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3705591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C758E10-351A-4D5E-B860-DCE5FF23A5E9}"/>
              </a:ext>
            </a:extLst>
          </p:cNvPr>
          <p:cNvSpPr>
            <a:spLocks noGrp="1"/>
          </p:cNvSpPr>
          <p:nvPr>
            <p:ph type="dt" sz="half" idx="10"/>
          </p:nvPr>
        </p:nvSpPr>
        <p:spPr/>
        <p:txBody>
          <a:bodyPr/>
          <a:lstStyle/>
          <a:p>
            <a:fld id="{AA849BE4-8150-4B5C-B350-49695E6DC3AF}" type="datetimeFigureOut">
              <a:rPr lang="nl-NL" smtClean="0"/>
              <a:t>12-7-2022</a:t>
            </a:fld>
            <a:endParaRPr lang="nl-NL"/>
          </a:p>
        </p:txBody>
      </p:sp>
      <p:sp>
        <p:nvSpPr>
          <p:cNvPr id="3" name="Tijdelijke aanduiding voor voettekst 2">
            <a:extLst>
              <a:ext uri="{FF2B5EF4-FFF2-40B4-BE49-F238E27FC236}">
                <a16:creationId xmlns:a16="http://schemas.microsoft.com/office/drawing/2014/main" id="{E85B1713-8266-43E4-AA3D-D7AFEDF50F72}"/>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494376F3-AEF1-48F6-AD01-426A73C15D6E}"/>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751933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99ADAC-08D2-4642-A113-FACA5C777C3C}"/>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3E7C9EEE-717F-4941-BB07-0536854DCE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A997B907-848A-4412-8188-CB596629F2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F7EFD6DB-8DAE-4BF3-AD4B-B09266BA6DD6}"/>
              </a:ext>
            </a:extLst>
          </p:cNvPr>
          <p:cNvSpPr>
            <a:spLocks noGrp="1"/>
          </p:cNvSpPr>
          <p:nvPr>
            <p:ph type="dt" sz="half" idx="10"/>
          </p:nvPr>
        </p:nvSpPr>
        <p:spPr/>
        <p:txBody>
          <a:bodyPr/>
          <a:lstStyle/>
          <a:p>
            <a:fld id="{AA849BE4-8150-4B5C-B350-49695E6DC3AF}" type="datetimeFigureOut">
              <a:rPr lang="nl-NL" smtClean="0"/>
              <a:t>12-7-2022</a:t>
            </a:fld>
            <a:endParaRPr lang="nl-NL"/>
          </a:p>
        </p:txBody>
      </p:sp>
      <p:sp>
        <p:nvSpPr>
          <p:cNvPr id="6" name="Tijdelijke aanduiding voor voettekst 5">
            <a:extLst>
              <a:ext uri="{FF2B5EF4-FFF2-40B4-BE49-F238E27FC236}">
                <a16:creationId xmlns:a16="http://schemas.microsoft.com/office/drawing/2014/main" id="{71652044-7946-4C59-AA36-9448051655A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AC0A9E0-50D1-4ED5-9DF0-DAD2A42B2C85}"/>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474791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C999ED-3313-44D4-BD53-DAC8A630DC53}"/>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95F665B4-C8EF-48AF-A55C-3866D6F9DB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99D5D79E-CAC7-4956-B4B5-225BCB942C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D1BF2DB8-55EE-4631-A380-F451169F58B9}"/>
              </a:ext>
            </a:extLst>
          </p:cNvPr>
          <p:cNvSpPr>
            <a:spLocks noGrp="1"/>
          </p:cNvSpPr>
          <p:nvPr>
            <p:ph type="dt" sz="half" idx="10"/>
          </p:nvPr>
        </p:nvSpPr>
        <p:spPr/>
        <p:txBody>
          <a:bodyPr/>
          <a:lstStyle/>
          <a:p>
            <a:fld id="{AA849BE4-8150-4B5C-B350-49695E6DC3AF}" type="datetimeFigureOut">
              <a:rPr lang="nl-NL" smtClean="0"/>
              <a:t>12-7-2022</a:t>
            </a:fld>
            <a:endParaRPr lang="nl-NL"/>
          </a:p>
        </p:txBody>
      </p:sp>
      <p:sp>
        <p:nvSpPr>
          <p:cNvPr id="6" name="Tijdelijke aanduiding voor voettekst 5">
            <a:extLst>
              <a:ext uri="{FF2B5EF4-FFF2-40B4-BE49-F238E27FC236}">
                <a16:creationId xmlns:a16="http://schemas.microsoft.com/office/drawing/2014/main" id="{FE3BFEA6-4569-4143-AB1F-F399B2C5F34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99E87D1-EAF9-4449-B985-25ED6AA64608}"/>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1214797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AEE562DE-2D6E-4CC4-8E9C-442192EF48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0726D4FB-8957-4840-8D29-45066E2CA1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151CF3A-BF82-4F9E-95AE-BA35659D86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849BE4-8150-4B5C-B350-49695E6DC3AF}" type="datetimeFigureOut">
              <a:rPr lang="nl-NL" smtClean="0"/>
              <a:t>12-7-2022</a:t>
            </a:fld>
            <a:endParaRPr lang="nl-NL"/>
          </a:p>
        </p:txBody>
      </p:sp>
      <p:sp>
        <p:nvSpPr>
          <p:cNvPr id="5" name="Tijdelijke aanduiding voor voettekst 4">
            <a:extLst>
              <a:ext uri="{FF2B5EF4-FFF2-40B4-BE49-F238E27FC236}">
                <a16:creationId xmlns:a16="http://schemas.microsoft.com/office/drawing/2014/main" id="{E561653E-BD5D-4A28-917D-5E39E79034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DFFFEEA7-9DF0-4E75-844F-69ACBA0246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0FF9E1-8BEE-470D-8013-AB106C3E79CB}" type="slidenum">
              <a:rPr lang="nl-NL" smtClean="0"/>
              <a:t>‹nr.›</a:t>
            </a:fld>
            <a:endParaRPr lang="nl-NL"/>
          </a:p>
        </p:txBody>
      </p:sp>
    </p:spTree>
    <p:extLst>
      <p:ext uri="{BB962C8B-B14F-4D97-AF65-F5344CB8AC3E}">
        <p14:creationId xmlns:p14="http://schemas.microsoft.com/office/powerpoint/2010/main" val="567533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ondernemersplein.kvk.nl/branche-informatie/" TargetMode="External"/><Relationship Id="rId7"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10" Type="http://schemas.openxmlformats.org/officeDocument/2006/relationships/image" Target="../media/image7.png"/><Relationship Id="rId4" Type="http://schemas.openxmlformats.org/officeDocument/2006/relationships/hyperlink" Target="https://www.scribbr.nl/onderzoeksmethoden/interviewtechnieken/" TargetMode="External"/><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 Box 8">
            <a:extLst>
              <a:ext uri="{FF2B5EF4-FFF2-40B4-BE49-F238E27FC236}">
                <a16:creationId xmlns:a16="http://schemas.microsoft.com/office/drawing/2014/main" id="{28F6BA3C-9B25-405F-B249-C6787B6669C6}"/>
              </a:ext>
            </a:extLst>
          </p:cNvPr>
          <p:cNvSpPr txBox="1">
            <a:spLocks noChangeArrowheads="1"/>
          </p:cNvSpPr>
          <p:nvPr/>
        </p:nvSpPr>
        <p:spPr bwMode="auto">
          <a:xfrm>
            <a:off x="993951" y="1641746"/>
            <a:ext cx="4586840" cy="2462213"/>
          </a:xfrm>
          <a:prstGeom prst="rect">
            <a:avLst/>
          </a:prstGeom>
          <a:noFill/>
          <a:ln w="9525">
            <a:solidFill>
              <a:schemeClr val="tx1"/>
            </a:solidFill>
            <a:miter lim="800000"/>
            <a:headEnd/>
            <a:tailEnd/>
          </a:ln>
          <a:effectLst/>
        </p:spPr>
        <p:txBody>
          <a:bodyPr wrap="square" lIns="91440" tIns="45720" rIns="91440" bIns="45720" anchor="t">
            <a:spAutoFit/>
          </a:bodyPr>
          <a:lstStyle>
            <a:lvl1pPr>
              <a:defRPr sz="2400">
                <a:solidFill>
                  <a:schemeClr val="tx1"/>
                </a:solidFill>
                <a:latin typeface="Arial" charset="0"/>
                <a:ea typeface="ＭＳ Ｐゴシック" pitchFamily="36" charset="-128"/>
              </a:defRPr>
            </a:lvl1pPr>
            <a:lvl2pPr marL="37931725" indent="-37474525">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lvl="0" fontAlgn="base">
              <a:spcBef>
                <a:spcPct val="0"/>
              </a:spcBef>
              <a:spcAft>
                <a:spcPct val="0"/>
              </a:spcAft>
            </a:pPr>
            <a:r>
              <a:rPr lang="nl-NL" sz="1100" b="1" dirty="0">
                <a:ea typeface="Calibri" pitchFamily="34" charset="0"/>
                <a:cs typeface="Arial" charset="0"/>
              </a:rPr>
              <a:t>Leerproduct</a:t>
            </a:r>
          </a:p>
          <a:p>
            <a:pPr lvl="0" fontAlgn="base">
              <a:spcBef>
                <a:spcPct val="0"/>
              </a:spcBef>
              <a:spcAft>
                <a:spcPct val="0"/>
              </a:spcAft>
            </a:pPr>
            <a:r>
              <a:rPr lang="nl-NL" sz="1100" dirty="0">
                <a:ea typeface="Calibri" pitchFamily="34" charset="0"/>
                <a:cs typeface="Arial" charset="0"/>
              </a:rPr>
              <a:t>De student maakt een presentatie voor het stage assessment met betrekking tot de leerdoelen.</a:t>
            </a:r>
            <a:r>
              <a:rPr lang="nl-NL" sz="1200" dirty="0">
                <a:latin typeface="+mn-lt"/>
                <a:ea typeface="Calibri" pitchFamily="34" charset="0"/>
                <a:cs typeface="Arial" panose="020B0604020202020204" pitchFamily="34" charset="0"/>
              </a:rPr>
              <a:t> </a:t>
            </a:r>
          </a:p>
          <a:p>
            <a:pPr lvl="0" fontAlgn="base">
              <a:spcBef>
                <a:spcPct val="0"/>
              </a:spcBef>
              <a:spcAft>
                <a:spcPct val="0"/>
              </a:spcAft>
            </a:pPr>
            <a:r>
              <a:rPr lang="nl-NL" sz="1200" dirty="0">
                <a:latin typeface="+mn-lt"/>
                <a:ea typeface="Calibri" pitchFamily="34" charset="0"/>
                <a:cs typeface="Arial" panose="020B0604020202020204" pitchFamily="34" charset="0"/>
              </a:rPr>
              <a:t>Tijdens de presentatie komen de volgende onderdelen minimaal aan bod:</a:t>
            </a:r>
          </a:p>
          <a:p>
            <a:pPr marL="171450" lvl="0" indent="-171450" fontAlgn="base">
              <a:spcBef>
                <a:spcPct val="0"/>
              </a:spcBef>
              <a:spcAft>
                <a:spcPct val="0"/>
              </a:spcAft>
              <a:buFont typeface="Arial" panose="020B0604020202020204" pitchFamily="34" charset="0"/>
              <a:buChar char="•"/>
            </a:pPr>
            <a:r>
              <a:rPr lang="nl-NL" sz="1200" dirty="0">
                <a:latin typeface="+mn-lt"/>
                <a:ea typeface="Calibri" pitchFamily="34" charset="0"/>
                <a:cs typeface="Arial" panose="020B0604020202020204" pitchFamily="34" charset="0"/>
              </a:rPr>
              <a:t>De leerdoelen die zijn bepaald voorafgaand aan de stage</a:t>
            </a:r>
          </a:p>
          <a:p>
            <a:pPr marL="171450" lvl="0" indent="-171450" fontAlgn="base">
              <a:spcBef>
                <a:spcPct val="0"/>
              </a:spcBef>
              <a:spcAft>
                <a:spcPct val="0"/>
              </a:spcAft>
              <a:buFont typeface="Arial" panose="020B0604020202020204" pitchFamily="34" charset="0"/>
              <a:buChar char="•"/>
            </a:pPr>
            <a:r>
              <a:rPr lang="nl-NL" sz="1200" dirty="0">
                <a:latin typeface="+mn-lt"/>
                <a:ea typeface="Calibri" pitchFamily="34" charset="0"/>
                <a:cs typeface="Arial" panose="020B0604020202020204" pitchFamily="34" charset="0"/>
              </a:rPr>
              <a:t>De reden voor de student om voor deze leerdoelen te kiezen</a:t>
            </a:r>
          </a:p>
          <a:p>
            <a:pPr marL="171450" lvl="0" indent="-171450" fontAlgn="base">
              <a:spcBef>
                <a:spcPct val="0"/>
              </a:spcBef>
              <a:spcAft>
                <a:spcPct val="0"/>
              </a:spcAft>
              <a:buFont typeface="Arial" panose="020B0604020202020204" pitchFamily="34" charset="0"/>
              <a:buChar char="•"/>
            </a:pPr>
            <a:r>
              <a:rPr lang="nl-NL" sz="1200" dirty="0">
                <a:latin typeface="+mn-lt"/>
                <a:ea typeface="Calibri" pitchFamily="34" charset="0"/>
                <a:cs typeface="Arial" panose="020B0604020202020204" pitchFamily="34" charset="0"/>
              </a:rPr>
              <a:t>Bewijsmateriaal (foto’s, filmpjes, uitvoeringen, feedback van de praktijkopleider, etc.) voor het behalen van de leerdoelen.</a:t>
            </a:r>
          </a:p>
          <a:p>
            <a:pPr marL="171450" lvl="0" indent="-171450" fontAlgn="base">
              <a:spcBef>
                <a:spcPct val="0"/>
              </a:spcBef>
              <a:spcAft>
                <a:spcPct val="0"/>
              </a:spcAft>
              <a:buFont typeface="Arial" panose="020B0604020202020204" pitchFamily="34" charset="0"/>
              <a:buChar char="•"/>
            </a:pPr>
            <a:r>
              <a:rPr lang="nl-NL" sz="1200" dirty="0">
                <a:latin typeface="+mn-lt"/>
                <a:ea typeface="Calibri" pitchFamily="34" charset="0"/>
                <a:cs typeface="Arial" panose="020B0604020202020204" pitchFamily="34" charset="0"/>
              </a:rPr>
              <a:t>Een evaluatie van de student of de leerdoelen zijn behaald of niet.</a:t>
            </a:r>
          </a:p>
          <a:p>
            <a:pPr marL="171450" lvl="0" indent="-171450" fontAlgn="base">
              <a:spcBef>
                <a:spcPct val="0"/>
              </a:spcBef>
              <a:spcAft>
                <a:spcPct val="0"/>
              </a:spcAft>
              <a:buFont typeface="Arial" panose="020B0604020202020204" pitchFamily="34" charset="0"/>
              <a:buChar char="•"/>
            </a:pPr>
            <a:r>
              <a:rPr lang="nl-NL" sz="1200" dirty="0">
                <a:latin typeface="+mn-lt"/>
                <a:ea typeface="Calibri" pitchFamily="34" charset="0"/>
                <a:cs typeface="Arial" panose="020B0604020202020204" pitchFamily="34" charset="0"/>
              </a:rPr>
              <a:t>De student geeft aan wat vervolgstappen zijn met betrekking tot de leerdoelen, worden er nieuwe leerdoelen opgesteld voor de volgende stage of worden de huidige leerdoelen uitgebreid?</a:t>
            </a:r>
          </a:p>
        </p:txBody>
      </p:sp>
      <p:sp>
        <p:nvSpPr>
          <p:cNvPr id="5" name="Text Box 9">
            <a:extLst>
              <a:ext uri="{FF2B5EF4-FFF2-40B4-BE49-F238E27FC236}">
                <a16:creationId xmlns:a16="http://schemas.microsoft.com/office/drawing/2014/main" id="{A1E662C2-3279-42A9-8DD7-117EC9EF914F}"/>
              </a:ext>
            </a:extLst>
          </p:cNvPr>
          <p:cNvSpPr txBox="1">
            <a:spLocks noChangeArrowheads="1"/>
          </p:cNvSpPr>
          <p:nvPr/>
        </p:nvSpPr>
        <p:spPr bwMode="auto">
          <a:xfrm>
            <a:off x="993951" y="4100446"/>
            <a:ext cx="4586840" cy="261610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nchor="t">
            <a:spAutoFit/>
          </a:bodyPr>
          <a:lstStyle>
            <a:lvl1pPr marL="176213" indent="-176213">
              <a:tabLst>
                <a:tab pos="176213" algn="l"/>
                <a:tab pos="1163638" algn="l"/>
              </a:tabLst>
              <a:defRPr sz="2400">
                <a:solidFill>
                  <a:schemeClr val="tx1"/>
                </a:solidFill>
                <a:latin typeface="Arial" charset="0"/>
                <a:ea typeface="ＭＳ Ｐゴシック" pitchFamily="36" charset="-128"/>
              </a:defRPr>
            </a:lvl1pPr>
            <a:lvl2pPr marL="37931725" indent="-37474525">
              <a:tabLst>
                <a:tab pos="176213" algn="l"/>
                <a:tab pos="1163638" algn="l"/>
              </a:tabLst>
              <a:defRPr sz="2400">
                <a:solidFill>
                  <a:schemeClr val="tx1"/>
                </a:solidFill>
                <a:latin typeface="Arial" charset="0"/>
                <a:ea typeface="ＭＳ Ｐゴシック" pitchFamily="36" charset="-128"/>
              </a:defRPr>
            </a:lvl2pPr>
            <a:lvl3pPr>
              <a:tabLst>
                <a:tab pos="176213" algn="l"/>
                <a:tab pos="1163638" algn="l"/>
              </a:tabLst>
              <a:defRPr sz="2400">
                <a:solidFill>
                  <a:schemeClr val="tx1"/>
                </a:solidFill>
                <a:latin typeface="Arial" charset="0"/>
                <a:ea typeface="ＭＳ Ｐゴシック" pitchFamily="36" charset="-128"/>
              </a:defRPr>
            </a:lvl3pPr>
            <a:lvl4pPr>
              <a:tabLst>
                <a:tab pos="176213" algn="l"/>
                <a:tab pos="1163638" algn="l"/>
              </a:tabLst>
              <a:defRPr sz="2400">
                <a:solidFill>
                  <a:schemeClr val="tx1"/>
                </a:solidFill>
                <a:latin typeface="Arial" charset="0"/>
                <a:ea typeface="ＭＳ Ｐゴシック" pitchFamily="36" charset="-128"/>
              </a:defRPr>
            </a:lvl4pPr>
            <a:lvl5pPr>
              <a:tabLst>
                <a:tab pos="176213" algn="l"/>
                <a:tab pos="1163638" algn="l"/>
              </a:tabLst>
              <a:defRPr sz="2400">
                <a:solidFill>
                  <a:schemeClr val="tx1"/>
                </a:solidFill>
                <a:latin typeface="Arial" charset="0"/>
                <a:ea typeface="ＭＳ Ｐゴシック" pitchFamily="36" charset="-128"/>
              </a:defRPr>
            </a:lvl5pPr>
            <a:lvl6pPr marL="4572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6pPr>
            <a:lvl7pPr marL="9144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9pPr>
          </a:lstStyle>
          <a:p>
            <a:pPr marL="0" lvl="0" indent="0" fontAlgn="base">
              <a:spcBef>
                <a:spcPct val="0"/>
              </a:spcBef>
              <a:spcAft>
                <a:spcPct val="0"/>
              </a:spcAft>
              <a:tabLst/>
            </a:pPr>
            <a:r>
              <a:rPr lang="nl-NL" sz="1100" b="1" dirty="0" err="1">
                <a:ea typeface="Calibri" pitchFamily="34" charset="0"/>
                <a:cs typeface="Arial" charset="0"/>
              </a:rPr>
              <a:t>Leerpad</a:t>
            </a:r>
            <a:r>
              <a:rPr lang="nl-NL" sz="1100" b="1" dirty="0">
                <a:ea typeface="Calibri" pitchFamily="34" charset="0"/>
                <a:cs typeface="Arial" charset="0"/>
              </a:rPr>
              <a:t>	</a:t>
            </a:r>
          </a:p>
          <a:p>
            <a:pPr marL="171450" lvl="0" indent="-171450" fontAlgn="base">
              <a:spcBef>
                <a:spcPct val="0"/>
              </a:spcBef>
              <a:spcAft>
                <a:spcPct val="0"/>
              </a:spcAft>
              <a:buFont typeface="Arial" panose="020B0604020202020204" pitchFamily="34" charset="0"/>
              <a:buChar char="•"/>
              <a:tabLst/>
            </a:pPr>
            <a:r>
              <a:rPr lang="nl-NL" sz="1100" dirty="0">
                <a:ea typeface="Calibri" pitchFamily="34" charset="0"/>
                <a:cs typeface="Arial" charset="0"/>
              </a:rPr>
              <a:t>Stel samen met je begeleidende docent en praktijkopleider leerdoelen op voorafgaand aan de stage. Leg uit waarom er voor deze leerdoelen gekozen wordt.</a:t>
            </a:r>
          </a:p>
          <a:p>
            <a:pPr marL="171450" lvl="0" indent="-171450" fontAlgn="base">
              <a:spcBef>
                <a:spcPct val="0"/>
              </a:spcBef>
              <a:spcAft>
                <a:spcPct val="0"/>
              </a:spcAft>
              <a:buFont typeface="Arial" panose="020B0604020202020204" pitchFamily="34" charset="0"/>
              <a:buChar char="•"/>
              <a:tabLst/>
            </a:pPr>
            <a:r>
              <a:rPr lang="nl-NL" sz="1200" dirty="0">
                <a:latin typeface="+mn-lt"/>
                <a:ea typeface="Calibri" pitchFamily="34" charset="0"/>
                <a:cs typeface="Arial" panose="020B0604020202020204" pitchFamily="34" charset="0"/>
              </a:rPr>
              <a:t>Verzamel bewijzen op je stage die aantonen dat je, jezelf aan het ontwikkelen bent met betrekking tot je leerdoelen.</a:t>
            </a:r>
          </a:p>
          <a:p>
            <a:pPr marL="171450" lvl="0" indent="-171450" fontAlgn="base">
              <a:spcBef>
                <a:spcPct val="0"/>
              </a:spcBef>
              <a:spcAft>
                <a:spcPct val="0"/>
              </a:spcAft>
              <a:buFont typeface="Arial" panose="020B0604020202020204" pitchFamily="34" charset="0"/>
              <a:buChar char="•"/>
              <a:tabLst/>
            </a:pPr>
            <a:r>
              <a:rPr lang="nl-NL" sz="1200" dirty="0">
                <a:latin typeface="+mn-lt"/>
                <a:ea typeface="Calibri" pitchFamily="34" charset="0"/>
                <a:cs typeface="Arial" panose="020B0604020202020204" pitchFamily="34" charset="0"/>
              </a:rPr>
              <a:t>Vraag feedback aan de praktijkopleider ten aanzien van je leerdoelen.</a:t>
            </a:r>
          </a:p>
          <a:p>
            <a:pPr marL="171450" lvl="0" indent="-171450" fontAlgn="base">
              <a:spcBef>
                <a:spcPct val="0"/>
              </a:spcBef>
              <a:spcAft>
                <a:spcPct val="0"/>
              </a:spcAft>
              <a:buFont typeface="Arial" panose="020B0604020202020204" pitchFamily="34" charset="0"/>
              <a:buChar char="•"/>
              <a:tabLst/>
            </a:pPr>
            <a:r>
              <a:rPr lang="nl-NL" sz="1200" dirty="0">
                <a:latin typeface="+mn-lt"/>
                <a:ea typeface="Calibri" pitchFamily="34" charset="0"/>
                <a:cs typeface="Arial" panose="020B0604020202020204" pitchFamily="34" charset="0"/>
              </a:rPr>
              <a:t>Maak een evaluatie aan de hand van de bewijzen die verzameld zijn en de feedback die je hebt gekregen. Is het leerdoel behaald, ben je onderweg om het te behalen of is het niet gelukt.</a:t>
            </a:r>
          </a:p>
          <a:p>
            <a:pPr marL="171450" lvl="0" indent="-171450" fontAlgn="base">
              <a:spcBef>
                <a:spcPct val="0"/>
              </a:spcBef>
              <a:spcAft>
                <a:spcPct val="0"/>
              </a:spcAft>
              <a:buFont typeface="Arial" panose="020B0604020202020204" pitchFamily="34" charset="0"/>
              <a:buChar char="•"/>
              <a:tabLst/>
            </a:pPr>
            <a:r>
              <a:rPr lang="nl-NL" sz="1200" dirty="0">
                <a:latin typeface="+mn-lt"/>
                <a:ea typeface="Calibri" pitchFamily="34" charset="0"/>
                <a:cs typeface="Arial" panose="020B0604020202020204" pitchFamily="34" charset="0"/>
              </a:rPr>
              <a:t>Breid bestaande leerdoelen uit of beschrijf nieuwe leerdoelen voor de volgende stage.</a:t>
            </a:r>
          </a:p>
          <a:p>
            <a:pPr marL="171450" lvl="0" indent="-171450" fontAlgn="base">
              <a:spcBef>
                <a:spcPct val="0"/>
              </a:spcBef>
              <a:spcAft>
                <a:spcPct val="0"/>
              </a:spcAft>
              <a:buFont typeface="Arial" panose="020B0604020202020204" pitchFamily="34" charset="0"/>
              <a:buChar char="•"/>
              <a:tabLst/>
            </a:pPr>
            <a:endParaRPr lang="nl-NL" sz="1200" dirty="0">
              <a:solidFill>
                <a:srgbClr val="FF0000"/>
              </a:solidFill>
              <a:latin typeface="+mn-lt"/>
              <a:ea typeface="Calibri" pitchFamily="34" charset="0"/>
              <a:cs typeface="Arial" panose="020B0604020202020204" pitchFamily="34" charset="0"/>
            </a:endParaRPr>
          </a:p>
        </p:txBody>
      </p:sp>
      <p:sp>
        <p:nvSpPr>
          <p:cNvPr id="6" name="Text Box 14">
            <a:extLst>
              <a:ext uri="{FF2B5EF4-FFF2-40B4-BE49-F238E27FC236}">
                <a16:creationId xmlns:a16="http://schemas.microsoft.com/office/drawing/2014/main" id="{E9C31F5D-3EAD-4EFE-9211-94908843DA03}"/>
              </a:ext>
            </a:extLst>
          </p:cNvPr>
          <p:cNvSpPr txBox="1">
            <a:spLocks noChangeArrowheads="1"/>
          </p:cNvSpPr>
          <p:nvPr/>
        </p:nvSpPr>
        <p:spPr bwMode="auto">
          <a:xfrm>
            <a:off x="6499417" y="2791568"/>
            <a:ext cx="4552379" cy="701731"/>
          </a:xfrm>
          <a:prstGeom prst="rect">
            <a:avLst/>
          </a:prstGeom>
          <a:noFill/>
          <a:ln w="9525">
            <a:solidFill>
              <a:schemeClr val="tx1"/>
            </a:solidFill>
            <a:miter lim="800000"/>
            <a:headEnd/>
            <a:tailEnd/>
          </a:ln>
          <a:effectLst/>
        </p:spPr>
        <p:txBody>
          <a:bodyPr wrap="square">
            <a:spAutoFit/>
          </a:bodyPr>
          <a:lstStyle>
            <a:lvl1pPr marL="457200" indent="-457200" defTabSz="808038">
              <a:defRPr sz="2400">
                <a:solidFill>
                  <a:schemeClr val="tx1"/>
                </a:solidFill>
                <a:latin typeface="Arial" charset="0"/>
                <a:ea typeface="ＭＳ Ｐゴシック" pitchFamily="36" charset="-128"/>
              </a:defRPr>
            </a:lvl1pPr>
            <a:lvl2pPr marL="37931725" indent="-37474525" defTabSz="808038">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a:spcBef>
                <a:spcPct val="50000"/>
              </a:spcBef>
            </a:pPr>
            <a:r>
              <a:rPr lang="nl-NL" sz="1100" b="1" dirty="0"/>
              <a:t>Bronnen</a:t>
            </a:r>
          </a:p>
          <a:p>
            <a:pPr marL="176213" indent="-176213" defTabSz="457200">
              <a:lnSpc>
                <a:spcPct val="80000"/>
              </a:lnSpc>
              <a:spcBef>
                <a:spcPct val="50000"/>
              </a:spcBef>
              <a:buFontTx/>
              <a:buChar char="•"/>
              <a:tabLst>
                <a:tab pos="176213" algn="l"/>
                <a:tab pos="1163638" algn="l"/>
              </a:tabLst>
            </a:pPr>
            <a:r>
              <a:rPr lang="nl-NL" sz="1100" dirty="0">
                <a:solidFill>
                  <a:prstClr val="black"/>
                </a:solidFill>
                <a:hlinkClick r:id="rId3"/>
              </a:rPr>
              <a:t>https://ondernemersplein.kvk.nl/branche-informatie/</a:t>
            </a:r>
            <a:endParaRPr lang="nl-NL" sz="1100" dirty="0">
              <a:solidFill>
                <a:prstClr val="black"/>
              </a:solidFill>
            </a:endParaRPr>
          </a:p>
          <a:p>
            <a:pPr marL="176213" indent="-176213" defTabSz="457200">
              <a:lnSpc>
                <a:spcPct val="80000"/>
              </a:lnSpc>
              <a:spcBef>
                <a:spcPct val="50000"/>
              </a:spcBef>
              <a:buFontTx/>
              <a:buChar char="•"/>
              <a:tabLst>
                <a:tab pos="176213" algn="l"/>
                <a:tab pos="1163638" algn="l"/>
              </a:tabLst>
            </a:pPr>
            <a:r>
              <a:rPr lang="nl-NL" sz="1100" dirty="0">
                <a:solidFill>
                  <a:prstClr val="black"/>
                </a:solidFill>
                <a:hlinkClick r:id="rId4"/>
              </a:rPr>
              <a:t>https://www.scribbr.nl/onderzoeksmethoden/interviewtechnieken/</a:t>
            </a:r>
            <a:endParaRPr lang="nl-NL" sz="1100" dirty="0">
              <a:solidFill>
                <a:prstClr val="black"/>
              </a:solidFill>
            </a:endParaRPr>
          </a:p>
        </p:txBody>
      </p:sp>
      <p:sp>
        <p:nvSpPr>
          <p:cNvPr id="7" name="Text Box 14">
            <a:extLst>
              <a:ext uri="{FF2B5EF4-FFF2-40B4-BE49-F238E27FC236}">
                <a16:creationId xmlns:a16="http://schemas.microsoft.com/office/drawing/2014/main" id="{D6F48DCF-595A-4BCA-BC9F-708C8545E9A1}"/>
              </a:ext>
            </a:extLst>
          </p:cNvPr>
          <p:cNvSpPr txBox="1">
            <a:spLocks noChangeArrowheads="1"/>
          </p:cNvSpPr>
          <p:nvPr/>
        </p:nvSpPr>
        <p:spPr bwMode="auto">
          <a:xfrm>
            <a:off x="6499418" y="2069735"/>
            <a:ext cx="4552379" cy="630942"/>
          </a:xfrm>
          <a:prstGeom prst="rect">
            <a:avLst/>
          </a:prstGeom>
          <a:noFill/>
          <a:ln w="9525">
            <a:solidFill>
              <a:schemeClr val="tx1"/>
            </a:solidFill>
            <a:miter lim="800000"/>
            <a:headEnd/>
            <a:tailEnd/>
          </a:ln>
          <a:effectLst/>
        </p:spPr>
        <p:txBody>
          <a:bodyPr wrap="square">
            <a:spAutoFit/>
          </a:bodyPr>
          <a:lstStyle>
            <a:lvl1pPr marL="457200" indent="-457200" defTabSz="808038">
              <a:defRPr sz="2400">
                <a:solidFill>
                  <a:schemeClr val="tx1"/>
                </a:solidFill>
                <a:latin typeface="Arial" charset="0"/>
                <a:ea typeface="ＭＳ Ｐゴシック" pitchFamily="36" charset="-128"/>
              </a:defRPr>
            </a:lvl1pPr>
            <a:lvl2pPr marL="37931725" indent="-37474525" defTabSz="808038">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a:spcBef>
                <a:spcPct val="50000"/>
              </a:spcBef>
            </a:pPr>
            <a:r>
              <a:rPr lang="nl-NL" sz="1100" b="1" dirty="0"/>
              <a:t>Bijeenkomsten </a:t>
            </a:r>
          </a:p>
          <a:p>
            <a:pPr marL="0" indent="-171450" defTabSz="914400" fontAlgn="base">
              <a:spcBef>
                <a:spcPct val="0"/>
              </a:spcBef>
              <a:spcAft>
                <a:spcPct val="0"/>
              </a:spcAft>
              <a:buFont typeface="Arial" pitchFamily="34" charset="0"/>
              <a:buChar char="•"/>
              <a:defRPr/>
            </a:pPr>
            <a:r>
              <a:rPr lang="nl-NL" sz="1200" dirty="0">
                <a:latin typeface="+mn-lt"/>
                <a:ea typeface="Calibri" pitchFamily="34" charset="0"/>
                <a:cs typeface="Arial" panose="020B0604020202020204" pitchFamily="34" charset="0"/>
              </a:rPr>
              <a:t>Online vragenuurtjes.</a:t>
            </a:r>
          </a:p>
          <a:p>
            <a:pPr marL="0" indent="-171450" defTabSz="914400" fontAlgn="base">
              <a:spcBef>
                <a:spcPct val="0"/>
              </a:spcBef>
              <a:spcAft>
                <a:spcPct val="0"/>
              </a:spcAft>
              <a:buFont typeface="Arial" pitchFamily="34" charset="0"/>
              <a:buChar char="•"/>
              <a:defRPr/>
            </a:pPr>
            <a:r>
              <a:rPr lang="nl-NL" sz="1200" dirty="0">
                <a:latin typeface="+mn-lt"/>
                <a:ea typeface="Calibri" pitchFamily="34" charset="0"/>
                <a:cs typeface="Arial" panose="020B0604020202020204" pitchFamily="34" charset="0"/>
              </a:rPr>
              <a:t>(Optioneel) contact met docent via MS Teams </a:t>
            </a:r>
          </a:p>
        </p:txBody>
      </p:sp>
      <p:sp>
        <p:nvSpPr>
          <p:cNvPr id="8" name="Text Box 17">
            <a:extLst>
              <a:ext uri="{FF2B5EF4-FFF2-40B4-BE49-F238E27FC236}">
                <a16:creationId xmlns:a16="http://schemas.microsoft.com/office/drawing/2014/main" id="{D0CDA07E-4529-4BD5-8EA0-677AC63CAACD}"/>
              </a:ext>
            </a:extLst>
          </p:cNvPr>
          <p:cNvSpPr txBox="1">
            <a:spLocks noChangeArrowheads="1"/>
          </p:cNvSpPr>
          <p:nvPr/>
        </p:nvSpPr>
        <p:spPr bwMode="auto">
          <a:xfrm>
            <a:off x="6499418" y="545028"/>
            <a:ext cx="4552379" cy="1369606"/>
          </a:xfrm>
          <a:prstGeom prst="rect">
            <a:avLst/>
          </a:prstGeom>
          <a:noFill/>
          <a:ln w="9525">
            <a:solidFill>
              <a:schemeClr val="tx1"/>
            </a:solidFill>
            <a:miter lim="800000"/>
            <a:headEnd/>
            <a:tailEnd/>
          </a:ln>
          <a:effectLst/>
        </p:spPr>
        <p:txBody>
          <a:bodyPr wrap="square">
            <a:spAutoFit/>
          </a:bodyPr>
          <a:lstStyle/>
          <a:p>
            <a:pPr lvl="0" fontAlgn="base">
              <a:spcBef>
                <a:spcPct val="0"/>
              </a:spcBef>
              <a:spcAft>
                <a:spcPct val="0"/>
              </a:spcAft>
            </a:pPr>
            <a:r>
              <a:rPr lang="nl-NL" sz="1100" b="1" dirty="0">
                <a:latin typeface="Arial" charset="0"/>
                <a:ea typeface="Calibri" pitchFamily="34" charset="0"/>
                <a:cs typeface="Arial" charset="0"/>
              </a:rPr>
              <a:t>Samenwerken	</a:t>
            </a:r>
          </a:p>
          <a:p>
            <a:pPr lvl="0" indent="-171450" fontAlgn="base">
              <a:spcBef>
                <a:spcPct val="0"/>
              </a:spcBef>
              <a:spcAft>
                <a:spcPct val="0"/>
              </a:spcAft>
              <a:buFont typeface="Arial" pitchFamily="34" charset="0"/>
              <a:buChar char="•"/>
              <a:defRPr/>
            </a:pPr>
            <a:r>
              <a:rPr lang="nl-NL" sz="1200" dirty="0">
                <a:ea typeface="Calibri" pitchFamily="34" charset="0"/>
                <a:cs typeface="Arial" panose="020B0604020202020204" pitchFamily="34" charset="0"/>
              </a:rPr>
              <a:t>Dit product maak je alleen.</a:t>
            </a:r>
          </a:p>
          <a:p>
            <a:pPr lvl="0" indent="-171450" fontAlgn="base">
              <a:spcBef>
                <a:spcPct val="0"/>
              </a:spcBef>
              <a:spcAft>
                <a:spcPct val="0"/>
              </a:spcAft>
              <a:buFont typeface="Arial" pitchFamily="34" charset="0"/>
              <a:buChar char="•"/>
              <a:defRPr/>
            </a:pPr>
            <a:r>
              <a:rPr lang="nl-NL" sz="1200" dirty="0">
                <a:ea typeface="Calibri" pitchFamily="34" charset="0"/>
                <a:cs typeface="Arial" panose="020B0604020202020204" pitchFamily="34" charset="0"/>
              </a:rPr>
              <a:t>Lever je product in via Teams bij de beoordelende docent</a:t>
            </a:r>
          </a:p>
          <a:p>
            <a:pPr lvl="0" indent="-171450" fontAlgn="base">
              <a:spcBef>
                <a:spcPct val="0"/>
              </a:spcBef>
              <a:spcAft>
                <a:spcPct val="0"/>
              </a:spcAft>
              <a:buFont typeface="Arial" pitchFamily="34" charset="0"/>
              <a:buChar char="•"/>
              <a:defRPr/>
            </a:pPr>
            <a:r>
              <a:rPr lang="nl-NL" sz="1200" dirty="0">
                <a:cs typeface="Arial" panose="020B0604020202020204" pitchFamily="34" charset="0"/>
              </a:rPr>
              <a:t>Tijdens de stage periode worden er geen feedback bijeenkomsten georganiseerd. Je hoeft dus geen feedback te geven. </a:t>
            </a:r>
          </a:p>
          <a:p>
            <a:pPr lvl="0" indent="-171450" fontAlgn="base">
              <a:spcBef>
                <a:spcPct val="0"/>
              </a:spcBef>
              <a:spcAft>
                <a:spcPct val="0"/>
              </a:spcAft>
              <a:buFont typeface="Arial" pitchFamily="34" charset="0"/>
              <a:buChar char="•"/>
              <a:defRPr/>
            </a:pPr>
            <a:endParaRPr lang="nl-NL" sz="1200" dirty="0">
              <a:cs typeface="Arial" panose="020B0604020202020204" pitchFamily="34" charset="0"/>
            </a:endParaRPr>
          </a:p>
          <a:p>
            <a:pPr lvl="0" fontAlgn="base">
              <a:spcBef>
                <a:spcPct val="0"/>
              </a:spcBef>
              <a:spcAft>
                <a:spcPct val="0"/>
              </a:spcAft>
              <a:defRPr/>
            </a:pPr>
            <a:r>
              <a:rPr lang="nl-NL" sz="1200" dirty="0">
                <a:cs typeface="Arial" panose="020B0604020202020204" pitchFamily="34" charset="0"/>
              </a:rPr>
              <a:t>Deadline product: </a:t>
            </a:r>
            <a:r>
              <a:rPr lang="nl-NL" sz="1200" b="1" dirty="0">
                <a:cs typeface="Arial" panose="020B0604020202020204" pitchFamily="34" charset="0"/>
              </a:rPr>
              <a:t>4 november 2022</a:t>
            </a:r>
          </a:p>
        </p:txBody>
      </p:sp>
      <p:pic>
        <p:nvPicPr>
          <p:cNvPr id="9" name="Afbeelding 8">
            <a:extLst>
              <a:ext uri="{FF2B5EF4-FFF2-40B4-BE49-F238E27FC236}">
                <a16:creationId xmlns:a16="http://schemas.microsoft.com/office/drawing/2014/main" id="{BC2191CA-D16F-419A-AE08-E79F67CE84E6}"/>
              </a:ext>
            </a:extLst>
          </p:cNvPr>
          <p:cNvPicPr>
            <a:picLocks noChangeAspect="1"/>
          </p:cNvPicPr>
          <p:nvPr/>
        </p:nvPicPr>
        <p:blipFill>
          <a:blip r:embed="rId5"/>
          <a:stretch>
            <a:fillRect/>
          </a:stretch>
        </p:blipFill>
        <p:spPr>
          <a:xfrm>
            <a:off x="639467" y="1957196"/>
            <a:ext cx="263290" cy="321303"/>
          </a:xfrm>
          <a:prstGeom prst="rect">
            <a:avLst/>
          </a:prstGeom>
        </p:spPr>
      </p:pic>
      <p:pic>
        <p:nvPicPr>
          <p:cNvPr id="10" name="Afbeelding 9">
            <a:extLst>
              <a:ext uri="{FF2B5EF4-FFF2-40B4-BE49-F238E27FC236}">
                <a16:creationId xmlns:a16="http://schemas.microsoft.com/office/drawing/2014/main" id="{1F3DD174-0D9D-4F07-97DD-38695F950911}"/>
              </a:ext>
            </a:extLst>
          </p:cNvPr>
          <p:cNvPicPr>
            <a:picLocks noChangeAspect="1"/>
          </p:cNvPicPr>
          <p:nvPr/>
        </p:nvPicPr>
        <p:blipFill>
          <a:blip r:embed="rId6"/>
          <a:stretch>
            <a:fillRect/>
          </a:stretch>
        </p:blipFill>
        <p:spPr>
          <a:xfrm>
            <a:off x="659132" y="4057170"/>
            <a:ext cx="266283" cy="416301"/>
          </a:xfrm>
          <a:prstGeom prst="rect">
            <a:avLst/>
          </a:prstGeom>
        </p:spPr>
      </p:pic>
      <p:sp>
        <p:nvSpPr>
          <p:cNvPr id="13" name="Tekstvak 12">
            <a:extLst>
              <a:ext uri="{FF2B5EF4-FFF2-40B4-BE49-F238E27FC236}">
                <a16:creationId xmlns:a16="http://schemas.microsoft.com/office/drawing/2014/main" id="{E088D057-99F4-4D3B-A556-A2562A78FACB}"/>
              </a:ext>
            </a:extLst>
          </p:cNvPr>
          <p:cNvSpPr txBox="1"/>
          <p:nvPr/>
        </p:nvSpPr>
        <p:spPr>
          <a:xfrm>
            <a:off x="993951" y="30260"/>
            <a:ext cx="7894149" cy="461665"/>
          </a:xfrm>
          <a:prstGeom prst="rect">
            <a:avLst/>
          </a:prstGeom>
          <a:noFill/>
        </p:spPr>
        <p:txBody>
          <a:bodyPr wrap="square" rtlCol="0">
            <a:spAutoFit/>
          </a:bodyPr>
          <a:lstStyle/>
          <a:p>
            <a:pPr lvl="0" fontAlgn="base">
              <a:spcBef>
                <a:spcPct val="0"/>
              </a:spcBef>
              <a:spcAft>
                <a:spcPct val="0"/>
              </a:spcAft>
            </a:pPr>
            <a:r>
              <a:rPr lang="nl-NL" sz="2400" dirty="0">
                <a:solidFill>
                  <a:prstClr val="black"/>
                </a:solidFill>
                <a:latin typeface="Arial" charset="0"/>
                <a:cs typeface="Arial" charset="0"/>
              </a:rPr>
              <a:t>2223 </a:t>
            </a:r>
            <a:r>
              <a:rPr lang="nl-NL" sz="2400">
                <a:solidFill>
                  <a:prstClr val="black"/>
                </a:solidFill>
                <a:latin typeface="Arial" charset="0"/>
                <a:cs typeface="Arial" charset="0"/>
              </a:rPr>
              <a:t>ST LA2 </a:t>
            </a:r>
            <a:r>
              <a:rPr lang="nl-NL" sz="2400" dirty="0">
                <a:solidFill>
                  <a:prstClr val="black"/>
                </a:solidFill>
                <a:latin typeface="Arial" charset="0"/>
                <a:cs typeface="Arial" charset="0"/>
              </a:rPr>
              <a:t>Leerdoelen in de praktijk</a:t>
            </a:r>
          </a:p>
        </p:txBody>
      </p:sp>
      <p:sp>
        <p:nvSpPr>
          <p:cNvPr id="14" name="Text Box 7">
            <a:extLst>
              <a:ext uri="{FF2B5EF4-FFF2-40B4-BE49-F238E27FC236}">
                <a16:creationId xmlns:a16="http://schemas.microsoft.com/office/drawing/2014/main" id="{6DEB9258-0FDF-4D2D-A268-1D8DEB4BFFDB}"/>
              </a:ext>
            </a:extLst>
          </p:cNvPr>
          <p:cNvSpPr txBox="1">
            <a:spLocks noChangeArrowheads="1"/>
          </p:cNvSpPr>
          <p:nvPr/>
        </p:nvSpPr>
        <p:spPr bwMode="auto">
          <a:xfrm>
            <a:off x="993951" y="456806"/>
            <a:ext cx="4586841" cy="118494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400">
                <a:solidFill>
                  <a:schemeClr val="tx1"/>
                </a:solidFill>
                <a:latin typeface="Arial" charset="0"/>
                <a:ea typeface="ＭＳ Ｐゴシック" pitchFamily="36" charset="-128"/>
              </a:defRPr>
            </a:lvl1pPr>
            <a:lvl2pPr marL="37931725" indent="-37474525">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fontAlgn="base">
              <a:spcBef>
                <a:spcPct val="0"/>
              </a:spcBef>
              <a:spcAft>
                <a:spcPct val="0"/>
              </a:spcAft>
            </a:pPr>
            <a:r>
              <a:rPr lang="nl-NL" sz="1100" b="1" dirty="0">
                <a:ea typeface="Calibri" pitchFamily="34" charset="0"/>
                <a:cs typeface="Arial" charset="0"/>
              </a:rPr>
              <a:t>Leerdoelen</a:t>
            </a:r>
          </a:p>
          <a:p>
            <a:pPr indent="-171450" fontAlgn="base">
              <a:spcBef>
                <a:spcPct val="0"/>
              </a:spcBef>
              <a:spcAft>
                <a:spcPct val="0"/>
              </a:spcAft>
              <a:buFont typeface="Arial" pitchFamily="34" charset="0"/>
              <a:buChar char="•"/>
              <a:defRPr/>
            </a:pPr>
            <a:r>
              <a:rPr lang="nl-NL" sz="1200" dirty="0">
                <a:latin typeface="+mn-lt"/>
                <a:ea typeface="Calibri" pitchFamily="34" charset="0"/>
                <a:cs typeface="Arial" panose="020B0604020202020204" pitchFamily="34" charset="0"/>
              </a:rPr>
              <a:t>Je kunt persoonlijke leerdoelen SMART opstellen.</a:t>
            </a:r>
          </a:p>
          <a:p>
            <a:pPr indent="-171450" fontAlgn="base">
              <a:spcBef>
                <a:spcPct val="0"/>
              </a:spcBef>
              <a:spcAft>
                <a:spcPct val="0"/>
              </a:spcAft>
              <a:buFont typeface="Arial" pitchFamily="34" charset="0"/>
              <a:buChar char="•"/>
              <a:defRPr/>
            </a:pPr>
            <a:r>
              <a:rPr lang="nl-NL" sz="1200" dirty="0">
                <a:latin typeface="+mn-lt"/>
                <a:ea typeface="Calibri" pitchFamily="34" charset="0"/>
                <a:cs typeface="Arial" panose="020B0604020202020204" pitchFamily="34" charset="0"/>
              </a:rPr>
              <a:t>Je kunt bewijzen verzamelen voor het behalen van de verschillende leerdoelen.</a:t>
            </a:r>
          </a:p>
          <a:p>
            <a:pPr indent="-171450" fontAlgn="base">
              <a:spcBef>
                <a:spcPct val="0"/>
              </a:spcBef>
              <a:spcAft>
                <a:spcPct val="0"/>
              </a:spcAft>
              <a:buFont typeface="Arial" pitchFamily="34" charset="0"/>
              <a:buChar char="•"/>
              <a:defRPr/>
            </a:pPr>
            <a:r>
              <a:rPr lang="nl-NL" sz="1200" dirty="0">
                <a:latin typeface="+mn-lt"/>
                <a:ea typeface="Calibri" pitchFamily="34" charset="0"/>
                <a:cs typeface="Arial" panose="020B0604020202020204" pitchFamily="34" charset="0"/>
              </a:rPr>
              <a:t>Je kunt door middel van het tonen van bewijzen aantonen dat de leerdoelen zijn behaald tijdens de stage.</a:t>
            </a:r>
          </a:p>
        </p:txBody>
      </p:sp>
      <p:pic>
        <p:nvPicPr>
          <p:cNvPr id="15" name="Afbeelding 14">
            <a:extLst>
              <a:ext uri="{FF2B5EF4-FFF2-40B4-BE49-F238E27FC236}">
                <a16:creationId xmlns:a16="http://schemas.microsoft.com/office/drawing/2014/main" id="{1A54A59D-20C9-40C0-B8C0-A7B5078D65A7}"/>
              </a:ext>
            </a:extLst>
          </p:cNvPr>
          <p:cNvPicPr>
            <a:picLocks noChangeAspect="1"/>
          </p:cNvPicPr>
          <p:nvPr/>
        </p:nvPicPr>
        <p:blipFill rotWithShape="1">
          <a:blip r:embed="rId7"/>
          <a:srcRect l="21805" r="10840"/>
          <a:stretch/>
        </p:blipFill>
        <p:spPr>
          <a:xfrm>
            <a:off x="621445" y="781285"/>
            <a:ext cx="299335" cy="412425"/>
          </a:xfrm>
          <a:prstGeom prst="rect">
            <a:avLst/>
          </a:prstGeom>
        </p:spPr>
      </p:pic>
      <p:pic>
        <p:nvPicPr>
          <p:cNvPr id="16" name="Afbeelding 15">
            <a:extLst>
              <a:ext uri="{FF2B5EF4-FFF2-40B4-BE49-F238E27FC236}">
                <a16:creationId xmlns:a16="http://schemas.microsoft.com/office/drawing/2014/main" id="{97CAA81A-091F-4F58-938A-12FD49C50AB6}"/>
              </a:ext>
            </a:extLst>
          </p:cNvPr>
          <p:cNvPicPr>
            <a:picLocks noChangeAspect="1"/>
          </p:cNvPicPr>
          <p:nvPr/>
        </p:nvPicPr>
        <p:blipFill>
          <a:blip r:embed="rId8"/>
          <a:stretch>
            <a:fillRect/>
          </a:stretch>
        </p:blipFill>
        <p:spPr>
          <a:xfrm>
            <a:off x="5930606" y="868892"/>
            <a:ext cx="385812" cy="263054"/>
          </a:xfrm>
          <a:prstGeom prst="rect">
            <a:avLst/>
          </a:prstGeom>
        </p:spPr>
      </p:pic>
      <p:pic>
        <p:nvPicPr>
          <p:cNvPr id="17" name="Afbeelding 16">
            <a:extLst>
              <a:ext uri="{FF2B5EF4-FFF2-40B4-BE49-F238E27FC236}">
                <a16:creationId xmlns:a16="http://schemas.microsoft.com/office/drawing/2014/main" id="{EEBCA26C-BB86-447A-8A29-26725E2510E4}"/>
              </a:ext>
            </a:extLst>
          </p:cNvPr>
          <p:cNvPicPr>
            <a:picLocks noChangeAspect="1"/>
          </p:cNvPicPr>
          <p:nvPr/>
        </p:nvPicPr>
        <p:blipFill rotWithShape="1">
          <a:blip r:embed="rId9"/>
          <a:srcRect l="17050" t="33024" r="61669" b="30375"/>
          <a:stretch/>
        </p:blipFill>
        <p:spPr>
          <a:xfrm>
            <a:off x="5930606" y="2149161"/>
            <a:ext cx="350275" cy="338696"/>
          </a:xfrm>
          <a:prstGeom prst="rect">
            <a:avLst/>
          </a:prstGeom>
        </p:spPr>
      </p:pic>
      <p:pic>
        <p:nvPicPr>
          <p:cNvPr id="18" name="Afbeelding 17">
            <a:extLst>
              <a:ext uri="{FF2B5EF4-FFF2-40B4-BE49-F238E27FC236}">
                <a16:creationId xmlns:a16="http://schemas.microsoft.com/office/drawing/2014/main" id="{8501C6E1-C974-49AF-BD85-7BA53DFABA3D}"/>
              </a:ext>
            </a:extLst>
          </p:cNvPr>
          <p:cNvPicPr>
            <a:picLocks noChangeAspect="1"/>
          </p:cNvPicPr>
          <p:nvPr/>
        </p:nvPicPr>
        <p:blipFill>
          <a:blip r:embed="rId10"/>
          <a:stretch>
            <a:fillRect/>
          </a:stretch>
        </p:blipFill>
        <p:spPr>
          <a:xfrm>
            <a:off x="6017193" y="2997035"/>
            <a:ext cx="299225" cy="290796"/>
          </a:xfrm>
          <a:prstGeom prst="rect">
            <a:avLst/>
          </a:prstGeom>
        </p:spPr>
      </p:pic>
    </p:spTree>
    <p:extLst>
      <p:ext uri="{BB962C8B-B14F-4D97-AF65-F5344CB8AC3E}">
        <p14:creationId xmlns:p14="http://schemas.microsoft.com/office/powerpoint/2010/main" val="1823581371"/>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7" ma:contentTypeDescription="Een nieuw document maken." ma:contentTypeScope="" ma:versionID="0f68ed45c25507020046cd58e7081853">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ed2a775c62b2ef6a30ca6d924b06821c"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bad38e81-2dce-48e2-a4cf-6cf5e967729a}" ma:internalName="TaxCatchAll" ma:showField="CatchAllData" ma:web="2c4f0c93-2979-4f27-aab2-70de9593235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2bf06c9d-aefe-4981-8979-7b8905db0861"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c6f82ce1-f6df-49a5-8b49-cf8409a27aa4">
      <Terms xmlns="http://schemas.microsoft.com/office/infopath/2007/PartnerControls"/>
    </lcf76f155ced4ddcb4097134ff3c332f>
    <TaxCatchAll xmlns="2c4f0c93-2979-4f27-aab2-70de95932352"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5884242-CE77-4D92-ACA8-62017687A4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4f0c93-2979-4f27-aab2-70de95932352"/>
    <ds:schemaRef ds:uri="c6f82ce1-f6df-49a5-8b49-cf8409a27a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4C19B45-3226-4685-B86B-01DC0E83F686}">
  <ds:schemaRefs>
    <ds:schemaRef ds:uri="http://schemas.microsoft.com/office/2006/metadata/properties"/>
    <ds:schemaRef ds:uri="http://schemas.microsoft.com/office/infopath/2007/PartnerControls"/>
    <ds:schemaRef ds:uri="c6f82ce1-f6df-49a5-8b49-cf8409a27aa4"/>
    <ds:schemaRef ds:uri="2c4f0c93-2979-4f27-aab2-70de95932352"/>
  </ds:schemaRefs>
</ds:datastoreItem>
</file>

<file path=customXml/itemProps3.xml><?xml version="1.0" encoding="utf-8"?>
<ds:datastoreItem xmlns:ds="http://schemas.openxmlformats.org/officeDocument/2006/customXml" ds:itemID="{1617361D-4DED-4C41-86DC-C916D3E424C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161</TotalTime>
  <Words>346</Words>
  <Application>Microsoft Office PowerPoint</Application>
  <PresentationFormat>Breedbeeld</PresentationFormat>
  <Paragraphs>31</Paragraphs>
  <Slides>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vt:i4>
      </vt:variant>
    </vt:vector>
  </HeadingPairs>
  <TitlesOfParts>
    <vt:vector size="5" baseType="lpstr">
      <vt:lpstr>Arial</vt:lpstr>
      <vt:lpstr>Calibri</vt:lpstr>
      <vt:lpstr>Calibri Light</vt:lpstr>
      <vt:lpstr>Kantoorthema</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Marieke Drabbe</dc:creator>
  <cp:lastModifiedBy>Steven Linkels</cp:lastModifiedBy>
  <cp:revision>7</cp:revision>
  <dcterms:created xsi:type="dcterms:W3CDTF">2021-08-08T18:39:46Z</dcterms:created>
  <dcterms:modified xsi:type="dcterms:W3CDTF">2022-07-12T11:29:29Z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