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58" r:id="rId7"/>
    <p:sldId id="265" r:id="rId8"/>
    <p:sldId id="266" r:id="rId9"/>
    <p:sldId id="267" r:id="rId10"/>
    <p:sldId id="268" r:id="rId11"/>
    <p:sldId id="262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9695D5-D193-4E91-A76C-35B21BB3E7D1}" v="700" dt="2024-02-06T15:41:02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5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Linkels" userId="82b2834b-7373-49b3-b259-2f89722ff704" providerId="ADAL" clId="{339695D5-D193-4E91-A76C-35B21BB3E7D1}"/>
    <pc:docChg chg="undo custSel addSld delSld modSld sldOrd">
      <pc:chgData name="Steven Linkels" userId="82b2834b-7373-49b3-b259-2f89722ff704" providerId="ADAL" clId="{339695D5-D193-4E91-A76C-35B21BB3E7D1}" dt="2024-02-06T15:41:02.886" v="2871"/>
      <pc:docMkLst>
        <pc:docMk/>
      </pc:docMkLst>
      <pc:sldChg chg="del">
        <pc:chgData name="Steven Linkels" userId="82b2834b-7373-49b3-b259-2f89722ff704" providerId="ADAL" clId="{339695D5-D193-4E91-A76C-35B21BB3E7D1}" dt="2024-02-06T12:22:03.965" v="1574" actId="47"/>
        <pc:sldMkLst>
          <pc:docMk/>
          <pc:sldMk cId="1667676202" sldId="257"/>
        </pc:sldMkLst>
      </pc:sldChg>
      <pc:sldChg chg="addSp delSp modSp mod ord setBg modAnim">
        <pc:chgData name="Steven Linkels" userId="82b2834b-7373-49b3-b259-2f89722ff704" providerId="ADAL" clId="{339695D5-D193-4E91-A76C-35B21BB3E7D1}" dt="2024-02-06T12:26:15.020" v="1740" actId="26606"/>
        <pc:sldMkLst>
          <pc:docMk/>
          <pc:sldMk cId="2214031435" sldId="258"/>
        </pc:sldMkLst>
        <pc:spChg chg="del mod">
          <ac:chgData name="Steven Linkels" userId="82b2834b-7373-49b3-b259-2f89722ff704" providerId="ADAL" clId="{339695D5-D193-4E91-A76C-35B21BB3E7D1}" dt="2024-02-06T12:26:15.020" v="1740" actId="26606"/>
          <ac:spMkLst>
            <pc:docMk/>
            <pc:sldMk cId="2214031435" sldId="258"/>
            <ac:spMk id="2" creationId="{C73BF8CC-1317-0AD3-AB8C-33290600FB0B}"/>
          </ac:spMkLst>
        </pc:spChg>
        <pc:spChg chg="del">
          <ac:chgData name="Steven Linkels" userId="82b2834b-7373-49b3-b259-2f89722ff704" providerId="ADAL" clId="{339695D5-D193-4E91-A76C-35B21BB3E7D1}" dt="2024-02-06T12:25:43.459" v="1661"/>
          <ac:spMkLst>
            <pc:docMk/>
            <pc:sldMk cId="2214031435" sldId="258"/>
            <ac:spMk id="3" creationId="{67E9C334-97DF-4245-57FC-9445659A9282}"/>
          </ac:spMkLst>
        </pc:spChg>
        <pc:spChg chg="add del mod">
          <ac:chgData name="Steven Linkels" userId="82b2834b-7373-49b3-b259-2f89722ff704" providerId="ADAL" clId="{339695D5-D193-4E91-A76C-35B21BB3E7D1}" dt="2024-02-06T12:26:15.020" v="1740" actId="26606"/>
          <ac:spMkLst>
            <pc:docMk/>
            <pc:sldMk cId="2214031435" sldId="258"/>
            <ac:spMk id="4" creationId="{93503FEE-34F3-5322-8662-FD09AA384B36}"/>
          </ac:spMkLst>
        </pc:spChg>
        <pc:spChg chg="add del">
          <ac:chgData name="Steven Linkels" userId="82b2834b-7373-49b3-b259-2f89722ff704" providerId="ADAL" clId="{339695D5-D193-4E91-A76C-35B21BB3E7D1}" dt="2024-02-06T12:26:15.020" v="1740" actId="26606"/>
          <ac:spMkLst>
            <pc:docMk/>
            <pc:sldMk cId="2214031435" sldId="258"/>
            <ac:spMk id="5129" creationId="{022BDE4A-8A20-4A69-9C5A-581C82036A4D}"/>
          </ac:spMkLst>
        </pc:spChg>
        <pc:spChg chg="add">
          <ac:chgData name="Steven Linkels" userId="82b2834b-7373-49b3-b259-2f89722ff704" providerId="ADAL" clId="{339695D5-D193-4E91-A76C-35B21BB3E7D1}" dt="2024-02-06T12:26:15.020" v="1740" actId="26606"/>
          <ac:spMkLst>
            <pc:docMk/>
            <pc:sldMk cId="2214031435" sldId="258"/>
            <ac:spMk id="5134" creationId="{AB8C311F-7253-4AED-9701-7FC0708C41C7}"/>
          </ac:spMkLst>
        </pc:spChg>
        <pc:spChg chg="add">
          <ac:chgData name="Steven Linkels" userId="82b2834b-7373-49b3-b259-2f89722ff704" providerId="ADAL" clId="{339695D5-D193-4E91-A76C-35B21BB3E7D1}" dt="2024-02-06T12:26:15.020" v="1740" actId="26606"/>
          <ac:spMkLst>
            <pc:docMk/>
            <pc:sldMk cId="2214031435" sldId="258"/>
            <ac:spMk id="5136" creationId="{E2384209-CB15-4CDF-9D31-C44FD9A3F20D}"/>
          </ac:spMkLst>
        </pc:spChg>
        <pc:spChg chg="add">
          <ac:chgData name="Steven Linkels" userId="82b2834b-7373-49b3-b259-2f89722ff704" providerId="ADAL" clId="{339695D5-D193-4E91-A76C-35B21BB3E7D1}" dt="2024-02-06T12:26:15.020" v="1740" actId="26606"/>
          <ac:spMkLst>
            <pc:docMk/>
            <pc:sldMk cId="2214031435" sldId="258"/>
            <ac:spMk id="5138" creationId="{2633B3B5-CC90-43F0-8714-D31D1F3F0209}"/>
          </ac:spMkLst>
        </pc:spChg>
        <pc:spChg chg="add">
          <ac:chgData name="Steven Linkels" userId="82b2834b-7373-49b3-b259-2f89722ff704" providerId="ADAL" clId="{339695D5-D193-4E91-A76C-35B21BB3E7D1}" dt="2024-02-06T12:26:15.020" v="1740" actId="26606"/>
          <ac:spMkLst>
            <pc:docMk/>
            <pc:sldMk cId="2214031435" sldId="258"/>
            <ac:spMk id="5140" creationId="{A8D57A06-A426-446D-B02C-A2DC6B62E45E}"/>
          </ac:spMkLst>
        </pc:spChg>
        <pc:picChg chg="del">
          <ac:chgData name="Steven Linkels" userId="82b2834b-7373-49b3-b259-2f89722ff704" providerId="ADAL" clId="{339695D5-D193-4E91-A76C-35B21BB3E7D1}" dt="2024-02-06T12:22:56.382" v="1656" actId="478"/>
          <ac:picMkLst>
            <pc:docMk/>
            <pc:sldMk cId="2214031435" sldId="258"/>
            <ac:picMk id="1026" creationId="{9313133B-EED8-4D21-3173-BA15B4EF84AB}"/>
          </ac:picMkLst>
        </pc:picChg>
        <pc:picChg chg="del">
          <ac:chgData name="Steven Linkels" userId="82b2834b-7373-49b3-b259-2f89722ff704" providerId="ADAL" clId="{339695D5-D193-4E91-A76C-35B21BB3E7D1}" dt="2024-02-06T12:24:10.535" v="1657" actId="478"/>
          <ac:picMkLst>
            <pc:docMk/>
            <pc:sldMk cId="2214031435" sldId="258"/>
            <ac:picMk id="1028" creationId="{329779D2-BAA7-B18C-9BB0-8067C923D4F0}"/>
          </ac:picMkLst>
        </pc:picChg>
        <pc:picChg chg="add mod">
          <ac:chgData name="Steven Linkels" userId="82b2834b-7373-49b3-b259-2f89722ff704" providerId="ADAL" clId="{339695D5-D193-4E91-A76C-35B21BB3E7D1}" dt="2024-02-06T12:26:15.020" v="1740" actId="26606"/>
          <ac:picMkLst>
            <pc:docMk/>
            <pc:sldMk cId="2214031435" sldId="258"/>
            <ac:picMk id="5122" creationId="{4B346898-A822-47FD-6707-48B65F2ABD18}"/>
          </ac:picMkLst>
        </pc:picChg>
        <pc:picChg chg="add del mod">
          <ac:chgData name="Steven Linkels" userId="82b2834b-7373-49b3-b259-2f89722ff704" providerId="ADAL" clId="{339695D5-D193-4E91-A76C-35B21BB3E7D1}" dt="2024-02-06T12:26:12.999" v="1739" actId="478"/>
          <ac:picMkLst>
            <pc:docMk/>
            <pc:sldMk cId="2214031435" sldId="258"/>
            <ac:picMk id="5124" creationId="{E4BA497E-058E-0A2E-5E62-6DDF2BC3CB47}"/>
          </ac:picMkLst>
        </pc:picChg>
      </pc:sldChg>
      <pc:sldChg chg="del ord">
        <pc:chgData name="Steven Linkels" userId="82b2834b-7373-49b3-b259-2f89722ff704" providerId="ADAL" clId="{339695D5-D193-4E91-A76C-35B21BB3E7D1}" dt="2024-02-06T14:59:40.128" v="2631" actId="47"/>
        <pc:sldMkLst>
          <pc:docMk/>
          <pc:sldMk cId="390161108" sldId="260"/>
        </pc:sldMkLst>
      </pc:sldChg>
      <pc:sldChg chg="del">
        <pc:chgData name="Steven Linkels" userId="82b2834b-7373-49b3-b259-2f89722ff704" providerId="ADAL" clId="{339695D5-D193-4E91-A76C-35B21BB3E7D1}" dt="2024-02-06T13:58:13.900" v="2441" actId="47"/>
        <pc:sldMkLst>
          <pc:docMk/>
          <pc:sldMk cId="3689631435" sldId="261"/>
        </pc:sldMkLst>
      </pc:sldChg>
      <pc:sldChg chg="modAnim">
        <pc:chgData name="Steven Linkels" userId="82b2834b-7373-49b3-b259-2f89722ff704" providerId="ADAL" clId="{339695D5-D193-4E91-A76C-35B21BB3E7D1}" dt="2024-02-06T15:41:02.886" v="2871"/>
        <pc:sldMkLst>
          <pc:docMk/>
          <pc:sldMk cId="1838526782" sldId="262"/>
        </pc:sldMkLst>
      </pc:sldChg>
      <pc:sldChg chg="addSp new del ord">
        <pc:chgData name="Steven Linkels" userId="82b2834b-7373-49b3-b259-2f89722ff704" providerId="ADAL" clId="{339695D5-D193-4E91-A76C-35B21BB3E7D1}" dt="2024-02-06T12:08:39.596" v="500" actId="47"/>
        <pc:sldMkLst>
          <pc:docMk/>
          <pc:sldMk cId="795526418" sldId="263"/>
        </pc:sldMkLst>
        <pc:picChg chg="add">
          <ac:chgData name="Steven Linkels" userId="82b2834b-7373-49b3-b259-2f89722ff704" providerId="ADAL" clId="{339695D5-D193-4E91-A76C-35B21BB3E7D1}" dt="2024-02-06T12:03:44.344" v="1"/>
          <ac:picMkLst>
            <pc:docMk/>
            <pc:sldMk cId="795526418" sldId="263"/>
            <ac:picMk id="1026" creationId="{2C0B488C-25E5-1FB4-5BE1-AD651133AAC7}"/>
          </ac:picMkLst>
        </pc:picChg>
      </pc:sldChg>
      <pc:sldChg chg="addSp delSp modSp new mod ord setBg">
        <pc:chgData name="Steven Linkels" userId="82b2834b-7373-49b3-b259-2f89722ff704" providerId="ADAL" clId="{339695D5-D193-4E91-A76C-35B21BB3E7D1}" dt="2024-02-06T12:24:34.220" v="1660"/>
        <pc:sldMkLst>
          <pc:docMk/>
          <pc:sldMk cId="599720293" sldId="264"/>
        </pc:sldMkLst>
        <pc:spChg chg="mod">
          <ac:chgData name="Steven Linkels" userId="82b2834b-7373-49b3-b259-2f89722ff704" providerId="ADAL" clId="{339695D5-D193-4E91-A76C-35B21BB3E7D1}" dt="2024-02-06T12:08:19.948" v="497" actId="26606"/>
          <ac:spMkLst>
            <pc:docMk/>
            <pc:sldMk cId="599720293" sldId="264"/>
            <ac:spMk id="2" creationId="{22ABDBF2-C483-39CE-7683-C87A20309889}"/>
          </ac:spMkLst>
        </pc:spChg>
        <pc:spChg chg="mod">
          <ac:chgData name="Steven Linkels" userId="82b2834b-7373-49b3-b259-2f89722ff704" providerId="ADAL" clId="{339695D5-D193-4E91-A76C-35B21BB3E7D1}" dt="2024-02-06T12:08:27.721" v="499" actId="207"/>
          <ac:spMkLst>
            <pc:docMk/>
            <pc:sldMk cId="599720293" sldId="264"/>
            <ac:spMk id="3" creationId="{32B2CC16-D7F9-095C-48FA-48864FCFDC09}"/>
          </ac:spMkLst>
        </pc:spChg>
        <pc:spChg chg="add del">
          <ac:chgData name="Steven Linkels" userId="82b2834b-7373-49b3-b259-2f89722ff704" providerId="ADAL" clId="{339695D5-D193-4E91-A76C-35B21BB3E7D1}" dt="2024-02-06T12:08:19.127" v="494" actId="26606"/>
          <ac:spMkLst>
            <pc:docMk/>
            <pc:sldMk cId="599720293" sldId="264"/>
            <ac:spMk id="2055" creationId="{9427AF5F-9A0E-42B7-A252-FD64C9885F9C}"/>
          </ac:spMkLst>
        </pc:spChg>
        <pc:spChg chg="add">
          <ac:chgData name="Steven Linkels" userId="82b2834b-7373-49b3-b259-2f89722ff704" providerId="ADAL" clId="{339695D5-D193-4E91-A76C-35B21BB3E7D1}" dt="2024-02-06T12:08:19.948" v="497" actId="26606"/>
          <ac:spMkLst>
            <pc:docMk/>
            <pc:sldMk cId="599720293" sldId="264"/>
            <ac:spMk id="2060" creationId="{9427AF5F-9A0E-42B7-A252-FD64C9885F9C}"/>
          </ac:spMkLst>
        </pc:spChg>
        <pc:grpChg chg="add del">
          <ac:chgData name="Steven Linkels" userId="82b2834b-7373-49b3-b259-2f89722ff704" providerId="ADAL" clId="{339695D5-D193-4E91-A76C-35B21BB3E7D1}" dt="2024-02-06T12:08:19.938" v="496" actId="26606"/>
          <ac:grpSpMkLst>
            <pc:docMk/>
            <pc:sldMk cId="599720293" sldId="264"/>
            <ac:grpSpMk id="2058" creationId="{1FD67D68-9B83-C338-8342-3348D8F22347}"/>
          </ac:grpSpMkLst>
        </pc:grpChg>
        <pc:picChg chg="add mod">
          <ac:chgData name="Steven Linkels" userId="82b2834b-7373-49b3-b259-2f89722ff704" providerId="ADAL" clId="{339695D5-D193-4E91-A76C-35B21BB3E7D1}" dt="2024-02-06T12:08:19.948" v="497" actId="26606"/>
          <ac:picMkLst>
            <pc:docMk/>
            <pc:sldMk cId="599720293" sldId="264"/>
            <ac:picMk id="2050" creationId="{1D338C3B-31B3-F5B5-549A-F8D135A82DDF}"/>
          </ac:picMkLst>
        </pc:picChg>
      </pc:sldChg>
      <pc:sldChg chg="addSp modSp new mod ord setBg">
        <pc:chgData name="Steven Linkels" userId="82b2834b-7373-49b3-b259-2f89722ff704" providerId="ADAL" clId="{339695D5-D193-4E91-A76C-35B21BB3E7D1}" dt="2024-02-06T12:17:31.429" v="1573" actId="20577"/>
        <pc:sldMkLst>
          <pc:docMk/>
          <pc:sldMk cId="1456057649" sldId="265"/>
        </pc:sldMkLst>
        <pc:spChg chg="mod">
          <ac:chgData name="Steven Linkels" userId="82b2834b-7373-49b3-b259-2f89722ff704" providerId="ADAL" clId="{339695D5-D193-4E91-A76C-35B21BB3E7D1}" dt="2024-02-06T12:16:46.502" v="1347" actId="26606"/>
          <ac:spMkLst>
            <pc:docMk/>
            <pc:sldMk cId="1456057649" sldId="265"/>
            <ac:spMk id="2" creationId="{0CF9ECA6-16DA-5F7E-910F-F78FE9C6438D}"/>
          </ac:spMkLst>
        </pc:spChg>
        <pc:spChg chg="mod">
          <ac:chgData name="Steven Linkels" userId="82b2834b-7373-49b3-b259-2f89722ff704" providerId="ADAL" clId="{339695D5-D193-4E91-A76C-35B21BB3E7D1}" dt="2024-02-06T12:17:31.429" v="1573" actId="20577"/>
          <ac:spMkLst>
            <pc:docMk/>
            <pc:sldMk cId="1456057649" sldId="265"/>
            <ac:spMk id="3" creationId="{3AA56C96-C8D4-1D06-80DC-0621AA8FA867}"/>
          </ac:spMkLst>
        </pc:spChg>
        <pc:spChg chg="add">
          <ac:chgData name="Steven Linkels" userId="82b2834b-7373-49b3-b259-2f89722ff704" providerId="ADAL" clId="{339695D5-D193-4E91-A76C-35B21BB3E7D1}" dt="2024-02-06T12:16:46.502" v="1347" actId="26606"/>
          <ac:spMkLst>
            <pc:docMk/>
            <pc:sldMk cId="1456057649" sldId="265"/>
            <ac:spMk id="4103" creationId="{743AA782-23D1-4521-8CAD-47662984AA08}"/>
          </ac:spMkLst>
        </pc:spChg>
        <pc:spChg chg="add">
          <ac:chgData name="Steven Linkels" userId="82b2834b-7373-49b3-b259-2f89722ff704" providerId="ADAL" clId="{339695D5-D193-4E91-A76C-35B21BB3E7D1}" dt="2024-02-06T12:16:46.502" v="1347" actId="26606"/>
          <ac:spMkLst>
            <pc:docMk/>
            <pc:sldMk cId="1456057649" sldId="265"/>
            <ac:spMk id="4105" creationId="{650D18FE-0824-4A46-B22C-A86B52E5780A}"/>
          </ac:spMkLst>
        </pc:spChg>
        <pc:picChg chg="add mod">
          <ac:chgData name="Steven Linkels" userId="82b2834b-7373-49b3-b259-2f89722ff704" providerId="ADAL" clId="{339695D5-D193-4E91-A76C-35B21BB3E7D1}" dt="2024-02-06T12:16:46.502" v="1347" actId="26606"/>
          <ac:picMkLst>
            <pc:docMk/>
            <pc:sldMk cId="1456057649" sldId="265"/>
            <ac:picMk id="4098" creationId="{BC006F95-2390-6CD1-343B-1DBE42948930}"/>
          </ac:picMkLst>
        </pc:picChg>
      </pc:sldChg>
      <pc:sldChg chg="addSp delSp modSp new mod ord setBg modAnim">
        <pc:chgData name="Steven Linkels" userId="82b2834b-7373-49b3-b259-2f89722ff704" providerId="ADAL" clId="{339695D5-D193-4E91-A76C-35B21BB3E7D1}" dt="2024-02-06T13:51:42.958" v="2162" actId="20577"/>
        <pc:sldMkLst>
          <pc:docMk/>
          <pc:sldMk cId="3547682433" sldId="266"/>
        </pc:sldMkLst>
        <pc:spChg chg="mod">
          <ac:chgData name="Steven Linkels" userId="82b2834b-7373-49b3-b259-2f89722ff704" providerId="ADAL" clId="{339695D5-D193-4E91-A76C-35B21BB3E7D1}" dt="2024-02-06T12:10:52.538" v="774" actId="113"/>
          <ac:spMkLst>
            <pc:docMk/>
            <pc:sldMk cId="3547682433" sldId="266"/>
            <ac:spMk id="2" creationId="{5FE6ECDD-1551-E348-80F1-9CA397365F59}"/>
          </ac:spMkLst>
        </pc:spChg>
        <pc:spChg chg="del">
          <ac:chgData name="Steven Linkels" userId="82b2834b-7373-49b3-b259-2f89722ff704" providerId="ADAL" clId="{339695D5-D193-4E91-A76C-35B21BB3E7D1}" dt="2024-02-06T12:10:32.210" v="723"/>
          <ac:spMkLst>
            <pc:docMk/>
            <pc:sldMk cId="3547682433" sldId="266"/>
            <ac:spMk id="3" creationId="{A8B2A474-3C65-ECED-358F-ED77D3DDE4C1}"/>
          </ac:spMkLst>
        </pc:spChg>
        <pc:spChg chg="add mod">
          <ac:chgData name="Steven Linkels" userId="82b2834b-7373-49b3-b259-2f89722ff704" providerId="ADAL" clId="{339695D5-D193-4E91-A76C-35B21BB3E7D1}" dt="2024-02-06T13:51:42.958" v="2162" actId="20577"/>
          <ac:spMkLst>
            <pc:docMk/>
            <pc:sldMk cId="3547682433" sldId="266"/>
            <ac:spMk id="3078" creationId="{EE2AF2A8-116E-D08D-F040-F1AB498DEC90}"/>
          </ac:spMkLst>
        </pc:spChg>
        <pc:spChg chg="add">
          <ac:chgData name="Steven Linkels" userId="82b2834b-7373-49b3-b259-2f89722ff704" providerId="ADAL" clId="{339695D5-D193-4E91-A76C-35B21BB3E7D1}" dt="2024-02-06T12:10:34.341" v="725" actId="26606"/>
          <ac:spMkLst>
            <pc:docMk/>
            <pc:sldMk cId="3547682433" sldId="266"/>
            <ac:spMk id="3081" creationId="{F13C74B1-5B17-4795-BED0-7140497B445A}"/>
          </ac:spMkLst>
        </pc:spChg>
        <pc:spChg chg="add">
          <ac:chgData name="Steven Linkels" userId="82b2834b-7373-49b3-b259-2f89722ff704" providerId="ADAL" clId="{339695D5-D193-4E91-A76C-35B21BB3E7D1}" dt="2024-02-06T12:10:34.341" v="725" actId="26606"/>
          <ac:spMkLst>
            <pc:docMk/>
            <pc:sldMk cId="3547682433" sldId="266"/>
            <ac:spMk id="3083" creationId="{D4974D33-8DC5-464E-8C6D-BE58F0669C17}"/>
          </ac:spMkLst>
        </pc:spChg>
        <pc:picChg chg="add mod">
          <ac:chgData name="Steven Linkels" userId="82b2834b-7373-49b3-b259-2f89722ff704" providerId="ADAL" clId="{339695D5-D193-4E91-A76C-35B21BB3E7D1}" dt="2024-02-06T12:10:34.341" v="725" actId="26606"/>
          <ac:picMkLst>
            <pc:docMk/>
            <pc:sldMk cId="3547682433" sldId="266"/>
            <ac:picMk id="3074" creationId="{40792B22-7274-A870-1863-89617B8C3C55}"/>
          </ac:picMkLst>
        </pc:picChg>
      </pc:sldChg>
      <pc:sldChg chg="addSp modSp new mod setBg modAnim">
        <pc:chgData name="Steven Linkels" userId="82b2834b-7373-49b3-b259-2f89722ff704" providerId="ADAL" clId="{339695D5-D193-4E91-A76C-35B21BB3E7D1}" dt="2024-02-06T13:57:05.758" v="2439"/>
        <pc:sldMkLst>
          <pc:docMk/>
          <pc:sldMk cId="3466452352" sldId="267"/>
        </pc:sldMkLst>
        <pc:spChg chg="mod">
          <ac:chgData name="Steven Linkels" userId="82b2834b-7373-49b3-b259-2f89722ff704" providerId="ADAL" clId="{339695D5-D193-4E91-A76C-35B21BB3E7D1}" dt="2024-02-06T12:42:20.516" v="1947" actId="26606"/>
          <ac:spMkLst>
            <pc:docMk/>
            <pc:sldMk cId="3466452352" sldId="267"/>
            <ac:spMk id="2" creationId="{0BB5C81E-E33D-662E-2252-89E28902459C}"/>
          </ac:spMkLst>
        </pc:spChg>
        <pc:spChg chg="mod">
          <ac:chgData name="Steven Linkels" userId="82b2834b-7373-49b3-b259-2f89722ff704" providerId="ADAL" clId="{339695D5-D193-4E91-A76C-35B21BB3E7D1}" dt="2024-02-06T13:56:37.071" v="2434" actId="207"/>
          <ac:spMkLst>
            <pc:docMk/>
            <pc:sldMk cId="3466452352" sldId="267"/>
            <ac:spMk id="3" creationId="{B4395408-4895-4306-D25F-801477E4474F}"/>
          </ac:spMkLst>
        </pc:spChg>
        <pc:spChg chg="add">
          <ac:chgData name="Steven Linkels" userId="82b2834b-7373-49b3-b259-2f89722ff704" providerId="ADAL" clId="{339695D5-D193-4E91-A76C-35B21BB3E7D1}" dt="2024-02-06T12:42:20.516" v="1947" actId="26606"/>
          <ac:spMkLst>
            <pc:docMk/>
            <pc:sldMk cId="3466452352" sldId="267"/>
            <ac:spMk id="6151" creationId="{743AA782-23D1-4521-8CAD-47662984AA08}"/>
          </ac:spMkLst>
        </pc:spChg>
        <pc:spChg chg="add">
          <ac:chgData name="Steven Linkels" userId="82b2834b-7373-49b3-b259-2f89722ff704" providerId="ADAL" clId="{339695D5-D193-4E91-A76C-35B21BB3E7D1}" dt="2024-02-06T12:42:20.516" v="1947" actId="26606"/>
          <ac:spMkLst>
            <pc:docMk/>
            <pc:sldMk cId="3466452352" sldId="267"/>
            <ac:spMk id="6153" creationId="{650D18FE-0824-4A46-B22C-A86B52E5780A}"/>
          </ac:spMkLst>
        </pc:spChg>
        <pc:picChg chg="add mod">
          <ac:chgData name="Steven Linkels" userId="82b2834b-7373-49b3-b259-2f89722ff704" providerId="ADAL" clId="{339695D5-D193-4E91-A76C-35B21BB3E7D1}" dt="2024-02-06T12:42:34.540" v="1973" actId="14100"/>
          <ac:picMkLst>
            <pc:docMk/>
            <pc:sldMk cId="3466452352" sldId="267"/>
            <ac:picMk id="6146" creationId="{2CE18369-9E98-F07D-B08D-B3B46B703B4F}"/>
          </ac:picMkLst>
        </pc:picChg>
      </pc:sldChg>
      <pc:sldChg chg="addSp delSp modSp new mod modAnim">
        <pc:chgData name="Steven Linkels" userId="82b2834b-7373-49b3-b259-2f89722ff704" providerId="ADAL" clId="{339695D5-D193-4E91-A76C-35B21BB3E7D1}" dt="2024-02-06T15:19:17.970" v="2855"/>
        <pc:sldMkLst>
          <pc:docMk/>
          <pc:sldMk cId="3355103959" sldId="268"/>
        </pc:sldMkLst>
        <pc:spChg chg="mod">
          <ac:chgData name="Steven Linkels" userId="82b2834b-7373-49b3-b259-2f89722ff704" providerId="ADAL" clId="{339695D5-D193-4E91-A76C-35B21BB3E7D1}" dt="2024-02-06T14:00:23.829" v="2519" actId="113"/>
          <ac:spMkLst>
            <pc:docMk/>
            <pc:sldMk cId="3355103959" sldId="268"/>
            <ac:spMk id="2" creationId="{C82EA31C-AC96-32C1-0CED-4A0C8D23A79C}"/>
          </ac:spMkLst>
        </pc:spChg>
        <pc:spChg chg="mod">
          <ac:chgData name="Steven Linkels" userId="82b2834b-7373-49b3-b259-2f89722ff704" providerId="ADAL" clId="{339695D5-D193-4E91-A76C-35B21BB3E7D1}" dt="2024-02-06T15:01:57.544" v="2820" actId="20577"/>
          <ac:spMkLst>
            <pc:docMk/>
            <pc:sldMk cId="3355103959" sldId="268"/>
            <ac:spMk id="3" creationId="{FCD1D73E-9533-179B-51C5-DFDA3E60106F}"/>
          </ac:spMkLst>
        </pc:spChg>
        <pc:spChg chg="add mod">
          <ac:chgData name="Steven Linkels" userId="82b2834b-7373-49b3-b259-2f89722ff704" providerId="ADAL" clId="{339695D5-D193-4E91-A76C-35B21BB3E7D1}" dt="2024-02-06T15:10:36.293" v="2845" actId="14100"/>
          <ac:spMkLst>
            <pc:docMk/>
            <pc:sldMk cId="3355103959" sldId="268"/>
            <ac:spMk id="4" creationId="{07250038-D2BC-323D-CFE3-A0E563C93743}"/>
          </ac:spMkLst>
        </pc:spChg>
        <pc:picChg chg="add mod">
          <ac:chgData name="Steven Linkels" userId="82b2834b-7373-49b3-b259-2f89722ff704" providerId="ADAL" clId="{339695D5-D193-4E91-A76C-35B21BB3E7D1}" dt="2024-02-06T15:10:36.293" v="2845" actId="14100"/>
          <ac:picMkLst>
            <pc:docMk/>
            <pc:sldMk cId="3355103959" sldId="268"/>
            <ac:picMk id="7170" creationId="{E3970AF2-2F48-5C4D-DC2A-0F665DC3777A}"/>
          </ac:picMkLst>
        </pc:picChg>
        <pc:picChg chg="add mod">
          <ac:chgData name="Steven Linkels" userId="82b2834b-7373-49b3-b259-2f89722ff704" providerId="ADAL" clId="{339695D5-D193-4E91-A76C-35B21BB3E7D1}" dt="2024-02-06T15:10:53.541" v="2850" actId="14100"/>
          <ac:picMkLst>
            <pc:docMk/>
            <pc:sldMk cId="3355103959" sldId="268"/>
            <ac:picMk id="7172" creationId="{3660D779-4F1B-AE80-37BF-83C3A50BDB37}"/>
          </ac:picMkLst>
        </pc:picChg>
        <pc:picChg chg="add del mod">
          <ac:chgData name="Steven Linkels" userId="82b2834b-7373-49b3-b259-2f89722ff704" providerId="ADAL" clId="{339695D5-D193-4E91-A76C-35B21BB3E7D1}" dt="2024-02-06T15:12:37.234" v="2853" actId="478"/>
          <ac:picMkLst>
            <pc:docMk/>
            <pc:sldMk cId="3355103959" sldId="268"/>
            <ac:picMk id="7174" creationId="{E12DFA9B-FF3C-066C-79C1-C576E672233F}"/>
          </ac:picMkLst>
        </pc:picChg>
      </pc:sldChg>
      <pc:sldChg chg="new del">
        <pc:chgData name="Steven Linkels" userId="82b2834b-7373-49b3-b259-2f89722ff704" providerId="ADAL" clId="{339695D5-D193-4E91-A76C-35B21BB3E7D1}" dt="2024-02-06T13:58:09.515" v="2440" actId="47"/>
        <pc:sldMkLst>
          <pc:docMk/>
          <pc:sldMk cId="3388144611" sldId="268"/>
        </pc:sldMkLst>
      </pc:sldChg>
      <pc:sldChg chg="add del">
        <pc:chgData name="Steven Linkels" userId="82b2834b-7373-49b3-b259-2f89722ff704" providerId="ADAL" clId="{339695D5-D193-4E91-A76C-35B21BB3E7D1}" dt="2024-02-06T12:30:29.284" v="1941" actId="47"/>
        <pc:sldMkLst>
          <pc:docMk/>
          <pc:sldMk cId="309885450" sldId="269"/>
        </pc:sldMkLst>
      </pc:sldChg>
      <pc:sldChg chg="delSp add del">
        <pc:chgData name="Steven Linkels" userId="82b2834b-7373-49b3-b259-2f89722ff704" providerId="ADAL" clId="{339695D5-D193-4E91-A76C-35B21BB3E7D1}" dt="2024-02-06T12:43:07.977" v="2016" actId="47"/>
        <pc:sldMkLst>
          <pc:docMk/>
          <pc:sldMk cId="3086119762" sldId="269"/>
        </pc:sldMkLst>
        <pc:picChg chg="del">
          <ac:chgData name="Steven Linkels" userId="82b2834b-7373-49b3-b259-2f89722ff704" providerId="ADAL" clId="{339695D5-D193-4E91-A76C-35B21BB3E7D1}" dt="2024-02-06T12:41:54.304" v="1945" actId="478"/>
          <ac:picMkLst>
            <pc:docMk/>
            <pc:sldMk cId="3086119762" sldId="269"/>
            <ac:picMk id="4098" creationId="{AA832BAB-A007-2584-A283-80FEC9D1A0C7}"/>
          </ac:picMkLst>
        </pc:picChg>
      </pc:sldChg>
      <pc:sldChg chg="add del">
        <pc:chgData name="Steven Linkels" userId="82b2834b-7373-49b3-b259-2f89722ff704" providerId="ADAL" clId="{339695D5-D193-4E91-A76C-35B21BB3E7D1}" dt="2024-02-06T12:30:34.523" v="1943" actId="47"/>
        <pc:sldMkLst>
          <pc:docMk/>
          <pc:sldMk cId="3171273324" sldId="269"/>
        </pc:sldMkLst>
      </pc:sldChg>
      <pc:sldChg chg="add del">
        <pc:chgData name="Steven Linkels" userId="82b2834b-7373-49b3-b259-2f89722ff704" providerId="ADAL" clId="{339695D5-D193-4E91-A76C-35B21BB3E7D1}" dt="2024-02-06T12:29:58.903" v="1940" actId="47"/>
        <pc:sldMkLst>
          <pc:docMk/>
          <pc:sldMk cId="3322310952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73FDD-8C56-27A0-DE43-05776AA35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DAC4E7-A13D-AC56-7D28-667124662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84ED9D-BF4C-E793-48E7-D87A8168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4A92-46FC-4D19-8D91-E530C68D5F59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C686E0-8F56-AA99-26DA-F8ECD8A9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630D82-BF2F-C51A-2AE1-E9D65708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7A30-ACBC-4760-9CF7-898CAAA17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04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96655-A9A2-0C62-60BD-D1807EAD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DC5651A-F2B7-9328-F37B-A0ABEBE34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AB2F9C-BC4E-4C8C-0845-3EE51C2A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4A92-46FC-4D19-8D91-E530C68D5F59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DD67BC-E3D2-FD93-B6E5-4DC9497F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2154E6-80A5-F1F3-1E20-49D0E389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7A30-ACBC-4760-9CF7-898CAAA17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27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FD35A14-AEA3-91D7-C6A3-293C1D93B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750FD39-0FC5-E36D-2248-1221103D2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79D1C7-7770-BE50-8297-31B33C05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4A92-46FC-4D19-8D91-E530C68D5F59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C47550-EB69-7548-0A05-5DFDFD25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7D2939-C879-0008-6795-CB8461DB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7A30-ACBC-4760-9CF7-898CAAA17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37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7719E-7226-F149-F086-A973A6D1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223D68-6DF6-D65B-9E29-BB2AD072B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46B526-FCCC-03C0-D879-6EC42AC87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4A92-46FC-4D19-8D91-E530C68D5F59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48E9FE-9B97-BF0D-5448-BA386A49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91FF2C-5289-6AB4-7C3F-E41C4E6E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7A30-ACBC-4760-9CF7-898CAAA17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1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53BF8-3249-6016-5DCA-69DD685C9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9111BC-5C4B-DE7C-02CB-E0C4A70E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F0D528-558C-2D00-141F-D367693E4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4A92-46FC-4D19-8D91-E530C68D5F59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DE52ED-61B3-8381-7C2F-94C1AF20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32A04B-E54A-B477-9F8F-BEE28A91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7A30-ACBC-4760-9CF7-898CAAA17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643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3A23F-404B-C82C-F820-AE90EEBC1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F604F8-B79E-B74E-5919-050B0CF5A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E49860-8331-943A-DE60-7160DB67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34D8B84-AFDF-0ACB-E424-1906396F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4A92-46FC-4D19-8D91-E530C68D5F59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D02989-62F0-26C2-0E12-B0D5BAB6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B67F46-8D47-2AFB-EF7C-33F7F35D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7A30-ACBC-4760-9CF7-898CAAA17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26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3D986-3CC6-79F3-BD14-40B9E20C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541B85-BBCC-938A-D280-3B57F23BA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00E6B7-8362-3D85-8F65-9AA20A006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47D1C7C-AAE9-BFBB-587B-7A7AC8CB2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3C003BA-7593-9453-AA4C-FF4ECEBDC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4F0C964-41BB-FE1D-6479-55E124A3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4A92-46FC-4D19-8D91-E530C68D5F59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AD47087-9DA4-1D55-A4E3-870111CA6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3FC3A03-A31E-04DA-51DF-A4571DC1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7A30-ACBC-4760-9CF7-898CAAA17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1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B2A39-D0E0-6FB6-F23F-E638D599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47A5D3B-66C7-926A-C693-DFF7D270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4A92-46FC-4D19-8D91-E530C68D5F59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0A13DB9-35BE-ABAF-D44B-D320EA781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6435D9-7E09-9630-7581-5C1E8D64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7A30-ACBC-4760-9CF7-898CAAA17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22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25E1F11-4CA3-8504-0A77-BF60949FE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4A92-46FC-4D19-8D91-E530C68D5F59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6796DF5-9211-8345-C4CC-B1DEE5D1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320C44D-8960-9B0E-43E7-3D9B92481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7A30-ACBC-4760-9CF7-898CAAA17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37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66CBB-B7D5-473F-59B5-0EDC5163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375441-5D2F-3410-6AAB-4FC990E3D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7F75107-3EC5-E451-B1FB-940FC4C53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082685-18FC-BA93-A888-87DE319AD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4A92-46FC-4D19-8D91-E530C68D5F59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AC8E3D-5142-FDDC-DEF1-895C78DD3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887A3D-4858-75E5-7C5C-B5EF7539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7A30-ACBC-4760-9CF7-898CAAA17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2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4C612-58DF-F45F-2DF6-3837FD32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3EBE2C9-B321-979A-E299-5681947D8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FD66CF-CDD8-3ADA-65C1-979549D57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922BE3-0799-B5F5-3AAD-6342FD720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4A92-46FC-4D19-8D91-E530C68D5F59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9F2144-C6D3-AC51-0640-1531509D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7D1B17-46CD-00C2-160B-E39F5A5B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7A30-ACBC-4760-9CF7-898CAAA17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124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0534612-2C21-10DB-D11C-CC61F659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63B150-46A3-6CF9-44D9-62E67D385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C8A614-3CE1-9C35-AF6A-BDB75C637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44A92-46FC-4D19-8D91-E530C68D5F59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AE6E5A-9023-515F-8B38-82A9F85FB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74724D-4DD8-53A7-2157-513AAB2C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D7A30-ACBC-4760-9CF7-898CAAA17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80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stad van de toekomst - Vereniging Deltametropool">
            <a:extLst>
              <a:ext uri="{FF2B5EF4-FFF2-40B4-BE49-F238E27FC236}">
                <a16:creationId xmlns:a16="http://schemas.microsoft.com/office/drawing/2014/main" id="{9587745B-BB24-C540-7FCD-2080DFED4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r="478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543340-40A3-CF1E-EF1C-1CBDC0A86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91861"/>
          </a:xfrm>
        </p:spPr>
        <p:txBody>
          <a:bodyPr>
            <a:normAutofit/>
          </a:bodyPr>
          <a:lstStyle/>
          <a:p>
            <a:r>
              <a:rPr lang="nl-NL" sz="4000" b="1" dirty="0"/>
              <a:t>IBS stad van de toekomst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C88A26A-2C9F-737B-9E9E-720275657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nl-NL" sz="2000" dirty="0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54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4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ABDBF2-C483-39CE-7683-C87A2030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nl-NL" sz="4000" b="1" dirty="0"/>
              <a:t>Workshop woensdag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B2CC16-D7F9-095C-48FA-48864FCFD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rgbClr val="0070C0"/>
                </a:solidFill>
              </a:rPr>
              <a:t>Uitdagingen van overbevolking:</a:t>
            </a:r>
          </a:p>
          <a:p>
            <a:pPr marL="0" indent="0">
              <a:buNone/>
            </a:pPr>
            <a:r>
              <a:rPr lang="nl-NL" sz="2000" dirty="0"/>
              <a:t>Inspiratie sessie waarin jullie worden meegenomen in hoe steden ooit zijn ontstaan en wat de uitdagingen van vroeger waren.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70C0"/>
                </a:solidFill>
              </a:rPr>
              <a:t>Toepassing:</a:t>
            </a:r>
          </a:p>
          <a:p>
            <a:pPr marL="0" indent="0">
              <a:buNone/>
            </a:pPr>
            <a:r>
              <a:rPr lang="nl-NL" sz="2000" i="1" dirty="0"/>
              <a:t>Te gebruiken voor:</a:t>
            </a:r>
          </a:p>
          <a:p>
            <a:r>
              <a:rPr lang="nl-NL" sz="2000" dirty="0"/>
              <a:t>LA1 uitdagingen</a:t>
            </a:r>
          </a:p>
          <a:p>
            <a:r>
              <a:rPr lang="nl-NL" sz="2000" dirty="0"/>
              <a:t>Inleiding van het verslag</a:t>
            </a:r>
          </a:p>
          <a:p>
            <a:r>
              <a:rPr lang="nl-NL" sz="2000" dirty="0"/>
              <a:t>Onderdeel 1: ‘Oorzaak Maatschappelijke uitdagingen’ van het visiedocument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2050" name="Picture 2" descr="GS Havo 4, h1.3 'De eerste steden'">
            <a:extLst>
              <a:ext uri="{FF2B5EF4-FFF2-40B4-BE49-F238E27FC236}">
                <a16:creationId xmlns:a16="http://schemas.microsoft.com/office/drawing/2014/main" id="{1D338C3B-31B3-F5B5-549A-F8D135A82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7" r="-1" b="-1"/>
          <a:stretch/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2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6" name="Rectangle 513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8" name="Rectangle 513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0" name="Rectangle 513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ow did the rise of civilization in Mesopotamia lead to the development of  the world's first cities? - Quora">
            <a:extLst>
              <a:ext uri="{FF2B5EF4-FFF2-40B4-BE49-F238E27FC236}">
                <a16:creationId xmlns:a16="http://schemas.microsoft.com/office/drawing/2014/main" id="{4B346898-A822-47FD-6707-48B65F2ABD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r="3244" b="-2"/>
          <a:stretch/>
        </p:blipFill>
        <p:spPr bwMode="auto">
          <a:xfrm>
            <a:off x="1662912" y="457200"/>
            <a:ext cx="886617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3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F9ECA6-16DA-5F7E-910F-F78FE9C6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l-NL" sz="2600" b="1" dirty="0"/>
              <a:t>Opdracht: Waarom zijn de eerste steden ontstaan? (2 á 3 tallen) </a:t>
            </a:r>
            <a:r>
              <a:rPr lang="nl-NL" sz="2600" b="1" dirty="0" err="1"/>
              <a:t>Mindmap</a:t>
            </a:r>
            <a:r>
              <a:rPr lang="nl-NL" sz="2600" b="1" dirty="0"/>
              <a:t> maken (10 min)</a:t>
            </a:r>
          </a:p>
        </p:txBody>
      </p:sp>
      <p:sp>
        <p:nvSpPr>
          <p:cNvPr id="410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A56C96-C8D4-1D06-80DC-0621AA8FA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nl-NL" sz="2200" dirty="0"/>
              <a:t>Stappenplan:</a:t>
            </a:r>
          </a:p>
          <a:p>
            <a:pPr marL="514350" indent="-514350">
              <a:buAutoNum type="arabicPeriod"/>
            </a:pPr>
            <a:r>
              <a:rPr lang="nl-NL" sz="2200" dirty="0"/>
              <a:t>Beschrijf eerst in je groep, waarvoor gebruik je één stad vroeger?</a:t>
            </a:r>
          </a:p>
          <a:p>
            <a:pPr marL="514350" indent="-514350">
              <a:buAutoNum type="arabicPeriod"/>
            </a:pPr>
            <a:r>
              <a:rPr lang="nl-NL" sz="2200" dirty="0"/>
              <a:t>Wat hadden de mensen vroeger nodig om één stad te beginnen?</a:t>
            </a:r>
          </a:p>
          <a:p>
            <a:pPr marL="514350" indent="-514350">
              <a:buAutoNum type="arabicPeriod"/>
            </a:pPr>
            <a:r>
              <a:rPr lang="nl-NL" sz="2200" dirty="0"/>
              <a:t>Wat was vroeger het doel van één stad?</a:t>
            </a:r>
          </a:p>
          <a:p>
            <a:pPr marL="514350" indent="-514350">
              <a:buAutoNum type="arabicPeriod"/>
            </a:pPr>
            <a:r>
              <a:rPr lang="nl-NL" sz="2200" dirty="0"/>
              <a:t>Wie was de hoogste baas in één stad vroeger?</a:t>
            </a:r>
          </a:p>
          <a:p>
            <a:pPr marL="0" indent="0">
              <a:buNone/>
            </a:pPr>
            <a:r>
              <a:rPr lang="nl-NL" sz="2200" dirty="0">
                <a:sym typeface="Wingdings" panose="05000000000000000000" pitchFamily="2" charset="2"/>
              </a:rPr>
              <a:t> Verdeel het vel in 4 vlakken (zie afbeelding hiernaast) en schrijf alle antwoorden op die je kan bedenken bij de vragen!</a:t>
            </a:r>
            <a:endParaRPr lang="nl-NL" sz="2200" dirty="0"/>
          </a:p>
          <a:p>
            <a:pPr marL="514350" indent="-514350">
              <a:buAutoNum type="arabicPeriod"/>
            </a:pPr>
            <a:endParaRPr lang="nl-NL" sz="2200" dirty="0"/>
          </a:p>
          <a:p>
            <a:pPr marL="514350" indent="-514350">
              <a:buAutoNum type="arabicPeriod"/>
            </a:pPr>
            <a:endParaRPr lang="nl-NL" sz="2200" dirty="0"/>
          </a:p>
        </p:txBody>
      </p:sp>
      <p:pic>
        <p:nvPicPr>
          <p:cNvPr id="4098" name="Picture 2" descr="Pomax - Spiegel - 4 vlakken | bol">
            <a:extLst>
              <a:ext uri="{FF2B5EF4-FFF2-40B4-BE49-F238E27FC236}">
                <a16:creationId xmlns:a16="http://schemas.microsoft.com/office/drawing/2014/main" id="{BC006F95-2390-6CD1-343B-1DBE42948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87331"/>
            <a:ext cx="5458968" cy="548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5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E6ECDD-1551-E348-80F1-9CA397365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nl-NL" sz="5400" b="1" dirty="0"/>
              <a:t>Eerste steden zijn ontstaan in Mesopotamië!</a:t>
            </a:r>
          </a:p>
        </p:txBody>
      </p:sp>
      <p:sp>
        <p:nvSpPr>
          <p:cNvPr id="308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EE2AF2A8-116E-D08D-F040-F1AB498DE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200" dirty="0"/>
              <a:t>Wat </a:t>
            </a:r>
            <a:r>
              <a:rPr lang="en-US" sz="2200" dirty="0" err="1"/>
              <a:t>betekent</a:t>
            </a:r>
            <a:r>
              <a:rPr lang="en-US" sz="2200" dirty="0"/>
              <a:t> </a:t>
            </a:r>
            <a:r>
              <a:rPr lang="en-US" sz="2200" dirty="0" err="1"/>
              <a:t>Mesopotamië</a:t>
            </a:r>
            <a:r>
              <a:rPr lang="en-US" sz="2200" dirty="0"/>
              <a:t>?</a:t>
            </a:r>
          </a:p>
          <a:p>
            <a:pPr marL="0" indent="0">
              <a:buNone/>
            </a:pPr>
            <a:r>
              <a:rPr lang="en-US" sz="2200" dirty="0">
                <a:sym typeface="Wingdings" panose="05000000000000000000" pitchFamily="2" charset="2"/>
              </a:rPr>
              <a:t> Land </a:t>
            </a:r>
            <a:r>
              <a:rPr lang="en-US" sz="2200" dirty="0" err="1">
                <a:sym typeface="Wingdings" panose="05000000000000000000" pitchFamily="2" charset="2"/>
              </a:rPr>
              <a:t>tussen</a:t>
            </a:r>
            <a:r>
              <a:rPr lang="en-US" sz="2200" dirty="0">
                <a:sym typeface="Wingdings" panose="05000000000000000000" pitchFamily="2" charset="2"/>
              </a:rPr>
              <a:t> de </a:t>
            </a:r>
            <a:r>
              <a:rPr lang="en-US" sz="2200" dirty="0" err="1">
                <a:sym typeface="Wingdings" panose="05000000000000000000" pitchFamily="2" charset="2"/>
              </a:rPr>
              <a:t>rivieren</a:t>
            </a:r>
            <a:r>
              <a:rPr lang="en-US" sz="2200" dirty="0">
                <a:sym typeface="Wingdings" panose="05000000000000000000" pitchFamily="2" charset="2"/>
              </a:rPr>
              <a:t> (Tigris </a:t>
            </a:r>
            <a:r>
              <a:rPr lang="en-US" sz="2200" dirty="0" err="1">
                <a:sym typeface="Wingdings" panose="05000000000000000000" pitchFamily="2" charset="2"/>
              </a:rPr>
              <a:t>en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Eufraat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Welk </a:t>
            </a:r>
            <a:r>
              <a:rPr lang="en-US" sz="2200" dirty="0" err="1"/>
              <a:t>jaartal</a:t>
            </a:r>
            <a:r>
              <a:rPr lang="en-US" sz="2200" dirty="0"/>
              <a:t> is </a:t>
            </a:r>
            <a:r>
              <a:rPr lang="en-US" sz="2200" dirty="0" err="1"/>
              <a:t>dit</a:t>
            </a:r>
            <a:r>
              <a:rPr lang="en-US" sz="2200" dirty="0"/>
              <a:t> </a:t>
            </a:r>
            <a:r>
              <a:rPr lang="en-US" sz="2200" dirty="0" err="1"/>
              <a:t>ongeveer</a:t>
            </a:r>
            <a:r>
              <a:rPr lang="en-US" sz="2200" dirty="0"/>
              <a:t>?</a:t>
            </a:r>
          </a:p>
          <a:p>
            <a:pPr marL="0" indent="0">
              <a:buNone/>
            </a:pPr>
            <a:r>
              <a:rPr lang="en-US" sz="2200" dirty="0" err="1"/>
              <a:t>Rond</a:t>
            </a:r>
            <a:r>
              <a:rPr lang="en-US" sz="2200" dirty="0"/>
              <a:t> 3500 </a:t>
            </a:r>
            <a:r>
              <a:rPr lang="en-US" sz="2200" dirty="0" err="1"/>
              <a:t>v.c.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200" dirty="0" err="1"/>
              <a:t>Waarom</a:t>
            </a:r>
            <a:r>
              <a:rPr lang="en-US" sz="2200" dirty="0"/>
              <a:t> </a:t>
            </a:r>
            <a:r>
              <a:rPr lang="en-US" sz="2200" dirty="0" err="1"/>
              <a:t>nou</a:t>
            </a:r>
            <a:r>
              <a:rPr lang="en-US" sz="2200" dirty="0"/>
              <a:t> </a:t>
            </a:r>
            <a:r>
              <a:rPr lang="en-US" sz="2200" dirty="0" err="1"/>
              <a:t>juist</a:t>
            </a:r>
            <a:r>
              <a:rPr lang="en-US" sz="2200" dirty="0"/>
              <a:t> </a:t>
            </a:r>
            <a:r>
              <a:rPr lang="en-US" sz="2200" dirty="0" err="1"/>
              <a:t>hier</a:t>
            </a:r>
            <a:r>
              <a:rPr lang="en-US" sz="2200" dirty="0"/>
              <a:t>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200" dirty="0" err="1">
                <a:sym typeface="Wingdings" panose="05000000000000000000" pitchFamily="2" charset="2"/>
              </a:rPr>
              <a:t>Rivieren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stromen</a:t>
            </a:r>
            <a:r>
              <a:rPr lang="en-US" sz="2200" dirty="0">
                <a:sym typeface="Wingdings" panose="05000000000000000000" pitchFamily="2" charset="2"/>
              </a:rPr>
              <a:t> over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200" dirty="0" err="1">
                <a:sym typeface="Wingdings" panose="05000000000000000000" pitchFamily="2" charset="2"/>
              </a:rPr>
              <a:t>Zorgt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voor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vruchtbare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grond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200" dirty="0" err="1">
                <a:sym typeface="Wingdings" panose="05000000000000000000" pitchFamily="2" charset="2"/>
              </a:rPr>
              <a:t>Trekt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dieren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aan</a:t>
            </a:r>
            <a:r>
              <a:rPr lang="en-US" sz="2200" dirty="0">
                <a:sym typeface="Wingdings" panose="05000000000000000000" pitchFamily="2" charset="2"/>
              </a:rPr>
              <a:t> (</a:t>
            </a:r>
            <a:r>
              <a:rPr lang="en-US" sz="2200" dirty="0" err="1">
                <a:sym typeface="Wingdings" panose="05000000000000000000" pitchFamily="2" charset="2"/>
              </a:rPr>
              <a:t>overschot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aan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dieren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200" dirty="0">
                <a:sym typeface="Wingdings" panose="05000000000000000000" pitchFamily="2" charset="2"/>
              </a:rPr>
              <a:t>Handel via </a:t>
            </a:r>
            <a:r>
              <a:rPr lang="en-US" sz="2200" dirty="0" err="1">
                <a:sym typeface="Wingdings" panose="05000000000000000000" pitchFamily="2" charset="2"/>
              </a:rPr>
              <a:t>rivieren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200" dirty="0" err="1">
                <a:sym typeface="Wingdings" panose="05000000000000000000" pitchFamily="2" charset="2"/>
              </a:rPr>
              <a:t>Voedseloverschot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200" dirty="0" err="1">
                <a:sym typeface="Wingdings" panose="05000000000000000000" pitchFamily="2" charset="2"/>
              </a:rPr>
              <a:t>Overbevolking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sz="2200" dirty="0"/>
          </a:p>
        </p:txBody>
      </p:sp>
      <p:pic>
        <p:nvPicPr>
          <p:cNvPr id="3074" name="Picture 2" descr="Stadstaten/steden in Egypte en Mesopotamië: de eerste stedelijke  samenlevingen">
            <a:extLst>
              <a:ext uri="{FF2B5EF4-FFF2-40B4-BE49-F238E27FC236}">
                <a16:creationId xmlns:a16="http://schemas.microsoft.com/office/drawing/2014/main" id="{40792B22-7274-A870-1863-89617B8C3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2" r="3" b="1162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8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B5C81E-E33D-662E-2252-89E289024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l-NL" sz="5000" b="1"/>
              <a:t>Hoe ontstaan dan de eerste steden?</a:t>
            </a:r>
          </a:p>
        </p:txBody>
      </p:sp>
      <p:sp>
        <p:nvSpPr>
          <p:cNvPr id="615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395408-4895-4306-D25F-801477E44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NL" sz="2200" dirty="0">
                <a:solidFill>
                  <a:srgbClr val="0070C0"/>
                </a:solidFill>
              </a:rPr>
              <a:t>Wat hebben we nu? </a:t>
            </a:r>
            <a:r>
              <a:rPr lang="nl-NL" sz="2200" dirty="0">
                <a:sym typeface="Wingdings" panose="05000000000000000000" pitchFamily="2" charset="2"/>
              </a:rPr>
              <a:t> Aantal dorpen samengesmolten tot steden. Geen zorgen meer om </a:t>
            </a:r>
            <a:r>
              <a:rPr lang="nl-NL" sz="2200" b="1" dirty="0">
                <a:sym typeface="Wingdings" panose="05000000000000000000" pitchFamily="2" charset="2"/>
              </a:rPr>
              <a:t>voedseltekort</a:t>
            </a:r>
            <a:r>
              <a:rPr lang="nl-NL" sz="2200" dirty="0">
                <a:sym typeface="Wingdings" panose="05000000000000000000" pitchFamily="2" charset="2"/>
              </a:rPr>
              <a:t> en een </a:t>
            </a:r>
            <a:r>
              <a:rPr lang="nl-NL" sz="2200" b="1" dirty="0">
                <a:sym typeface="Wingdings" panose="05000000000000000000" pitchFamily="2" charset="2"/>
              </a:rPr>
              <a:t>overschot</a:t>
            </a:r>
            <a:r>
              <a:rPr lang="nl-NL" sz="2200" dirty="0">
                <a:sym typeface="Wingdings" panose="05000000000000000000" pitchFamily="2" charset="2"/>
              </a:rPr>
              <a:t> aan mensen</a:t>
            </a:r>
          </a:p>
          <a:p>
            <a:pPr marL="0" indent="0">
              <a:buNone/>
            </a:pPr>
            <a:r>
              <a:rPr lang="nl-NL" sz="2200" dirty="0">
                <a:solidFill>
                  <a:srgbClr val="0070C0"/>
                </a:solidFill>
                <a:sym typeface="Wingdings" panose="05000000000000000000" pitchFamily="2" charset="2"/>
              </a:rPr>
              <a:t>Wat gaan wij als mensen dan doen? </a:t>
            </a:r>
            <a:r>
              <a:rPr lang="nl-NL" sz="2200" dirty="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nl-NL" sz="2200" dirty="0">
                <a:sym typeface="Wingdings" panose="05000000000000000000" pitchFamily="2" charset="2"/>
              </a:rPr>
              <a:t>Veiligheid creëren: Andere steden overheersen (vaak door middel van geweld) zo meer gebied creëren!</a:t>
            </a:r>
          </a:p>
          <a:p>
            <a:pPr marL="0" indent="0">
              <a:buNone/>
            </a:pPr>
            <a:r>
              <a:rPr lang="nl-NL" sz="2200" dirty="0">
                <a:solidFill>
                  <a:srgbClr val="0070C0"/>
                </a:solidFill>
                <a:sym typeface="Wingdings" panose="05000000000000000000" pitchFamily="2" charset="2"/>
              </a:rPr>
              <a:t>Aan welk model doen deze eerste twee stappen jullie denken?</a:t>
            </a:r>
          </a:p>
          <a:p>
            <a:pPr marL="0" indent="0">
              <a:buNone/>
            </a:pPr>
            <a:r>
              <a:rPr lang="nl-NL" sz="2200" dirty="0">
                <a:sym typeface="Wingdings" panose="05000000000000000000" pitchFamily="2" charset="2"/>
              </a:rPr>
              <a:t> Piramide van Maslow</a:t>
            </a:r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6146" name="Picture 2" descr="De piramide van Maslow &amp; onze behoeften | Chi-An">
            <a:extLst>
              <a:ext uri="{FF2B5EF4-FFF2-40B4-BE49-F238E27FC236}">
                <a16:creationId xmlns:a16="http://schemas.microsoft.com/office/drawing/2014/main" id="{2CE18369-9E98-F07D-B08D-B3B46B703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40081"/>
            <a:ext cx="5458968" cy="556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4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EA31C-AC96-32C1-0CED-4A0C8D23A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waren de eerste maatschappelijke uitdagingen voor de steden van vroeger?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D1D73E-9533-179B-51C5-DFDA3E601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47953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Voedselvoorziening en overbevolking </a:t>
            </a:r>
            <a:r>
              <a:rPr lang="nl-NL" b="1" dirty="0">
                <a:sym typeface="Wingdings" panose="05000000000000000000" pitchFamily="2" charset="2"/>
              </a:rPr>
              <a:t> </a:t>
            </a:r>
            <a:r>
              <a:rPr lang="nl-NL" dirty="0">
                <a:sym typeface="Wingdings" panose="05000000000000000000" pitchFamily="2" charset="2"/>
              </a:rPr>
              <a:t>Steeds moeilijker voldoende voedsel te produceren.</a:t>
            </a: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Interne conflicten en externe dreigingen </a:t>
            </a:r>
            <a:r>
              <a:rPr lang="nl-NL" b="1" dirty="0">
                <a:sym typeface="Wingdings" panose="05000000000000000000" pitchFamily="2" charset="2"/>
              </a:rPr>
              <a:t> </a:t>
            </a:r>
            <a:r>
              <a:rPr lang="nl-NL" dirty="0">
                <a:sym typeface="Wingdings" panose="05000000000000000000" pitchFamily="2" charset="2"/>
              </a:rPr>
              <a:t>Stadstaten bevochten elkaar non-stop. Waarom?</a:t>
            </a:r>
            <a:endParaRPr lang="nl-NL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7250038-D2BC-323D-CFE3-A0E563C93743}"/>
              </a:ext>
            </a:extLst>
          </p:cNvPr>
          <p:cNvSpPr txBox="1"/>
          <p:nvPr/>
        </p:nvSpPr>
        <p:spPr>
          <a:xfrm>
            <a:off x="5803271" y="1690688"/>
            <a:ext cx="5459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i="1" dirty="0">
                <a:solidFill>
                  <a:srgbClr val="040C28"/>
                </a:solidFill>
                <a:effectLst/>
                <a:latin typeface="Google Sans"/>
              </a:rPr>
              <a:t>“Onder de vondsten bevindt zich een glazen kraal, de oudste ooit in Nederland gevonden.</a:t>
            </a:r>
            <a:r>
              <a:rPr lang="nl-NL" b="0" i="1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nl-NL" b="0" i="1" dirty="0">
                <a:solidFill>
                  <a:srgbClr val="040C28"/>
                </a:solidFill>
                <a:effectLst/>
                <a:latin typeface="Google Sans"/>
              </a:rPr>
              <a:t>De kraal blijkt afkomstig uit Mesopotamië</a:t>
            </a:r>
            <a:r>
              <a:rPr lang="nl-NL" b="0" i="1" dirty="0">
                <a:solidFill>
                  <a:srgbClr val="202124"/>
                </a:solidFill>
                <a:effectLst/>
                <a:latin typeface="Google Sans"/>
              </a:rPr>
              <a:t>. De onderzoekers zien dit als bewijs dat er toen al contact was tussen bewoners van beide regio’s” </a:t>
            </a:r>
            <a:r>
              <a:rPr lang="nl-NL" b="0" i="0" dirty="0">
                <a:solidFill>
                  <a:srgbClr val="202124"/>
                </a:solidFill>
                <a:effectLst/>
                <a:latin typeface="Google Sans"/>
              </a:rPr>
              <a:t>(Bron = NOS)</a:t>
            </a:r>
            <a:endParaRPr lang="nl-NL" dirty="0"/>
          </a:p>
        </p:txBody>
      </p:sp>
      <p:pic>
        <p:nvPicPr>
          <p:cNvPr id="7172" name="Picture 4" descr="Oer-Hollander wit en blond? Nee, eerste Nederlanders waren zwart">
            <a:extLst>
              <a:ext uri="{FF2B5EF4-FFF2-40B4-BE49-F238E27FC236}">
                <a16:creationId xmlns:a16="http://schemas.microsoft.com/office/drawing/2014/main" id="{3660D779-4F1B-AE80-37BF-83C3A50BD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71" y="3286407"/>
            <a:ext cx="3666654" cy="304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1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E290A-7CDF-6919-7C34-D45839EA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593"/>
            <a:ext cx="10515600" cy="1370648"/>
          </a:xfrm>
        </p:spPr>
        <p:txBody>
          <a:bodyPr/>
          <a:lstStyle/>
          <a:p>
            <a:pPr algn="ctr"/>
            <a:r>
              <a:rPr lang="nl-NL" b="1" dirty="0"/>
              <a:t>Functies van een 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CB187C-B932-50CB-42ED-5042254C7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721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/>
              <a:t>Welke functies kunnen jullie bedenken?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/>
              <a:t>Bestuursfunctie</a:t>
            </a:r>
          </a:p>
          <a:p>
            <a:pPr marL="0" indent="0" algn="ctr">
              <a:buNone/>
            </a:pPr>
            <a:r>
              <a:rPr lang="nl-NL" b="1" dirty="0"/>
              <a:t>Dienstenfunctie</a:t>
            </a:r>
          </a:p>
          <a:p>
            <a:pPr marL="0" indent="0" algn="ctr">
              <a:buNone/>
            </a:pPr>
            <a:r>
              <a:rPr lang="nl-NL" b="1" dirty="0"/>
              <a:t>Woonfunctie</a:t>
            </a:r>
          </a:p>
          <a:p>
            <a:pPr marL="0" indent="0" algn="ctr">
              <a:buNone/>
            </a:pPr>
            <a:r>
              <a:rPr lang="nl-NL" b="1" dirty="0"/>
              <a:t>Werkfunctie</a:t>
            </a:r>
          </a:p>
          <a:p>
            <a:pPr marL="0" indent="0" algn="ctr">
              <a:buNone/>
            </a:pPr>
            <a:r>
              <a:rPr lang="nl-NL" b="1" dirty="0"/>
              <a:t>Recreatieve functie</a:t>
            </a:r>
          </a:p>
          <a:p>
            <a:pPr marL="0" indent="0" algn="ctr">
              <a:buNone/>
            </a:pPr>
            <a:r>
              <a:rPr lang="nl-NL" b="1" dirty="0"/>
              <a:t>Culturele functie</a:t>
            </a:r>
          </a:p>
          <a:p>
            <a:pPr marL="0" indent="0" algn="ctr">
              <a:buNone/>
            </a:pPr>
            <a:r>
              <a:rPr lang="nl-NL" b="1" dirty="0"/>
              <a:t>Handelsfunctie</a:t>
            </a:r>
          </a:p>
          <a:p>
            <a:pPr marL="0" indent="0" algn="ctr">
              <a:buNone/>
            </a:pPr>
            <a:r>
              <a:rPr lang="nl-NL" b="1" dirty="0"/>
              <a:t>Industriële functie</a:t>
            </a:r>
          </a:p>
        </p:txBody>
      </p:sp>
    </p:spTree>
    <p:extLst>
      <p:ext uri="{BB962C8B-B14F-4D97-AF65-F5344CB8AC3E}">
        <p14:creationId xmlns:p14="http://schemas.microsoft.com/office/powerpoint/2010/main" val="18385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67c63a5-6c7f-42bb-9d17-0feff5816463" xsi:nil="true"/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5" ma:contentTypeDescription="Een nieuw document maken." ma:contentTypeScope="" ma:versionID="b705bd57771d5b5977f7919ee309c30f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05c3486ec18a18b1f535a3b94463eec2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9EDCD3-A575-4C3B-BC44-0575EE5918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CC8246-CFFE-4E2B-98A8-75559CD85185}">
  <ds:schemaRefs>
    <ds:schemaRef ds:uri="http://schemas.microsoft.com/office/2006/metadata/properties"/>
    <ds:schemaRef ds:uri="http://schemas.microsoft.com/office/infopath/2007/PartnerControls"/>
    <ds:schemaRef ds:uri="c67c63a5-6c7f-42bb-9d17-0feff5816463"/>
    <ds:schemaRef ds:uri="c20cf8ba-b598-4d03-85bf-01d90a2844ae"/>
  </ds:schemaRefs>
</ds:datastoreItem>
</file>

<file path=customXml/itemProps3.xml><?xml version="1.0" encoding="utf-8"?>
<ds:datastoreItem xmlns:ds="http://schemas.openxmlformats.org/officeDocument/2006/customXml" ds:itemID="{DF318BD6-D89A-4F9A-B350-4456EADFA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379</Words>
  <Application>Microsoft Office PowerPoint</Application>
  <PresentationFormat>Breedbeeld</PresentationFormat>
  <Paragraphs>54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Google Sans</vt:lpstr>
      <vt:lpstr>Wingdings</vt:lpstr>
      <vt:lpstr>Kantoorthema</vt:lpstr>
      <vt:lpstr>IBS stad van de toekomst</vt:lpstr>
      <vt:lpstr>Workshop woensdag</vt:lpstr>
      <vt:lpstr>PowerPoint-presentatie</vt:lpstr>
      <vt:lpstr>Opdracht: Waarom zijn de eerste steden ontstaan? (2 á 3 tallen) Mindmap maken (10 min)</vt:lpstr>
      <vt:lpstr>Eerste steden zijn ontstaan in Mesopotamië!</vt:lpstr>
      <vt:lpstr>Hoe ontstaan dan de eerste steden?</vt:lpstr>
      <vt:lpstr>Wat waren de eerste maatschappelijke uitdagingen voor de steden van vroeger?</vt:lpstr>
      <vt:lpstr>Functies van een stad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IBS stad van de toekomst</dc:title>
  <dc:creator>Steven Linkels</dc:creator>
  <cp:lastModifiedBy>Steven Linkels</cp:lastModifiedBy>
  <cp:revision>2</cp:revision>
  <dcterms:created xsi:type="dcterms:W3CDTF">2023-02-06T14:39:54Z</dcterms:created>
  <dcterms:modified xsi:type="dcterms:W3CDTF">2024-02-06T15:41:07Z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ProgID">
    <vt:lpwstr/>
  </property>
  <property fmtid="{D5CDD505-2E9C-101B-9397-08002B2CF9AE}" pid="3" name="MediaServiceImageTags">
    <vt:lpwstr/>
  </property>
  <property fmtid="{D5CDD505-2E9C-101B-9397-08002B2CF9AE}" pid="4" name="ContentTypeId">
    <vt:lpwstr>0x0101002F9727D3906D7945984BB753BA79C6C7</vt:lpwstr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