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Vakleer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6764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                Autobiografie.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is een autobiografie?</a:t>
            </a:r>
          </a:p>
          <a:p>
            <a:pPr marL="0" indent="0">
              <a:buNone/>
            </a:pP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dirty="0"/>
              <a:t>Een </a:t>
            </a:r>
            <a:r>
              <a:rPr lang="nl-NL" b="1" dirty="0"/>
              <a:t>autobiografie</a:t>
            </a:r>
            <a:r>
              <a:rPr lang="nl-NL" dirty="0"/>
              <a:t> is een geschreven levensloop van de schrijver zelf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Wie heeft wel eens een autobiografie gelezen?</a:t>
            </a:r>
          </a:p>
        </p:txBody>
      </p:sp>
    </p:spTree>
    <p:extLst>
      <p:ext uri="{BB962C8B-B14F-4D97-AF65-F5344CB8AC3E}">
        <p14:creationId xmlns:p14="http://schemas.microsoft.com/office/powerpoint/2010/main" val="326189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        wat gaan wij doen??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Natuurlijk een autobiografie schrijven.</a:t>
            </a:r>
          </a:p>
          <a:p>
            <a:r>
              <a:rPr lang="nl-NL" dirty="0" smtClean="0"/>
              <a:t>Elke week een fase van je leven.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1038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           Fase 1: 0 t/m 4 jaar.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verliep je baby-, peuter-, kleuterfase?</a:t>
            </a:r>
            <a:endParaRPr lang="nl-NL" dirty="0" smtClean="0"/>
          </a:p>
          <a:p>
            <a:r>
              <a:rPr lang="nl-NL" dirty="0"/>
              <a:t>W</a:t>
            </a:r>
            <a:r>
              <a:rPr lang="nl-NL" dirty="0" smtClean="0"/>
              <a:t>at vond je leuk om te doen?</a:t>
            </a:r>
          </a:p>
          <a:p>
            <a:r>
              <a:rPr lang="nl-NL" dirty="0" smtClean="0"/>
              <a:t>Wat vond je lekker om te eten?</a:t>
            </a:r>
          </a:p>
          <a:p>
            <a:r>
              <a:rPr lang="nl-NL" dirty="0" smtClean="0"/>
              <a:t>Ging je naar een kinderdagverblijf, peuterspeelzaal of had je en oppas?</a:t>
            </a:r>
          </a:p>
          <a:p>
            <a:r>
              <a:rPr lang="nl-NL" dirty="0" smtClean="0"/>
              <a:t>Wat was jou lievelingsspeelgoed.</a:t>
            </a:r>
          </a:p>
          <a:p>
            <a:r>
              <a:rPr lang="nl-NL" dirty="0" smtClean="0"/>
              <a:t>Foto’s/plaatjes. </a:t>
            </a:r>
          </a:p>
          <a:p>
            <a:r>
              <a:rPr lang="nl-NL" b="1" u="sng" dirty="0" smtClean="0"/>
              <a:t>Vraag ook je ouders of verzorgers!</a:t>
            </a:r>
          </a:p>
          <a:p>
            <a:endParaRPr lang="nl-NL" b="1" u="sng" dirty="0"/>
          </a:p>
          <a:p>
            <a:r>
              <a:rPr lang="nl-NL" b="1" u="sng" dirty="0" smtClean="0"/>
              <a:t>MINIMAAL 1 A 4.</a:t>
            </a:r>
            <a:endParaRPr lang="nl-NL" b="1" u="sng" dirty="0"/>
          </a:p>
        </p:txBody>
      </p:sp>
    </p:spTree>
    <p:extLst>
      <p:ext uri="{BB962C8B-B14F-4D97-AF65-F5344CB8AC3E}">
        <p14:creationId xmlns:p14="http://schemas.microsoft.com/office/powerpoint/2010/main" val="46628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Volgende week: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Hoofdstuk 1 af!</a:t>
            </a:r>
          </a:p>
          <a:p>
            <a:r>
              <a:rPr lang="nl-NL" dirty="0" smtClean="0"/>
              <a:t>Lievelingsboek meenemen.</a:t>
            </a:r>
          </a:p>
          <a:p>
            <a:r>
              <a:rPr lang="nl-NL" dirty="0" smtClean="0"/>
              <a:t>Eindproduct: één gezamenlijk levensboek </a:t>
            </a:r>
            <a:r>
              <a:rPr lang="nl-NL" dirty="0" smtClean="0">
                <a:sym typeface="Wingdings" panose="05000000000000000000" pitchFamily="2" charset="2"/>
              </a:rPr>
              <a:t> eind van het blok lever je alles in. 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Alleen de docent leest het dus je mag erin schrijven wat je wil.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4097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TM03457503[[fn=Citeerbaar]]</Template>
  <TotalTime>2647</TotalTime>
  <Words>153</Words>
  <Application>Microsoft Office PowerPoint</Application>
  <PresentationFormat>Breedbeeld</PresentationFormat>
  <Paragraphs>25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Century Gothic</vt:lpstr>
      <vt:lpstr>Wingdings</vt:lpstr>
      <vt:lpstr>Wingdings 2</vt:lpstr>
      <vt:lpstr>Citeerbaar</vt:lpstr>
      <vt:lpstr>Vakleer</vt:lpstr>
      <vt:lpstr>                  Autobiografie. </vt:lpstr>
      <vt:lpstr>          wat gaan wij doen??</vt:lpstr>
      <vt:lpstr>             Fase 1: 0 t/m 4 jaar.</vt:lpstr>
      <vt:lpstr>Volgende week: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Vakleer</dc:title>
  <dc:creator>Susanne Groenhagen</dc:creator>
  <cp:lastModifiedBy>Susanne Groenhagen</cp:lastModifiedBy>
  <cp:revision>3</cp:revision>
  <dcterms:created xsi:type="dcterms:W3CDTF">2018-09-12T10:21:40Z</dcterms:created>
  <dcterms:modified xsi:type="dcterms:W3CDTF">2018-09-14T06:28:54Z</dcterms:modified>
</cp:coreProperties>
</file>