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58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5C904-26F9-9303-1408-F0AB7CF5E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8D0DD6-D5F1-D1E3-FFC9-B41E68576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70D776-C1A0-1E46-F7A0-CB7F9632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5CED44-6972-361A-837C-3E0F51BA8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2F936B-4DF4-5B03-766F-9E92B469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3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BAC41-F356-B5C0-8B48-D4ECEE89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525D40-FBF2-9030-731C-D3B5DF3AA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286480-8E41-C5D9-1AE2-9A38FC20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CB042E-6765-0475-88D0-3A25065E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D0BF61-DCBE-0302-D6FB-DE657C9A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14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98D94CB-EFB6-AC19-CB7E-C8986A4ED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C652D3-72A2-98AA-4F01-FF560445F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72B122-4984-9E63-EC2D-94170BBB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611599-3DFB-8BD7-9E3E-1B0DDED7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5AFDAE-A60B-CEF1-BD79-1C35106B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340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070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49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55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631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101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147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005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38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5573E-E78D-654D-1754-E9F79850A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73EDB2-0994-A49B-8CDA-81D75D2DF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103570-E54A-BAB7-DC22-F361F18B3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952ABB-A948-5789-E102-2EA471892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D5CAB9-592D-DF4A-D93F-B1FD6F52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35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004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861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24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97F976-FDB1-0B63-4B24-4C489DDB6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D8D437-E5B6-6354-CF3A-47CB4EF26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02DAC0-408C-3F16-3E65-83C643B1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2DB67F-889E-2DF4-8035-9BCE1487C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6FE79B-2BA4-164D-857E-5529B9FE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1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4D095-9F95-69CF-46AD-6F342C124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DE6E6C-AE92-A09A-7542-1FB2A8E0D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2ECBF56-A8A3-52A2-B9A6-2371885AD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3B2873F-A3E7-68BC-1D23-2FBB59185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C701E27-021A-4730-4950-67F3BF22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56976C-515B-08CE-065D-32872EA7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13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13AB9F-124D-E83B-976A-C3A5F9F3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CDCD91-5F43-BDCC-0632-AE277FEFE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051B130-3322-7179-8044-D034192A1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ACF54C6-BBA0-78C2-1697-B3305AB17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E32C5E-6230-DA45-EBD7-C5B72BE41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9BD68BA-9429-7E97-382C-79976DC54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20F8CA7-0DD0-DB11-E9AD-DBEDAD76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E905661-6956-1C24-696E-ABB568F0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70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33BBA-0D42-43EE-CF1E-8876FCD9C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A7DC26B-5586-2BF9-A2A1-7AE965A6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F8206D7-1CD2-FB59-2C49-C1BAE49E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D3627F-FE9B-0FF6-B101-306D69DF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62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B9B6D1-AE6B-8574-60AC-AC12554B3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6D5785-30F2-36F6-8C94-1C583912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A319939-E4F6-320A-AD4D-0A1BDD59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90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C39AC9-7A41-F31F-269E-22F094EE4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FFD807-F748-E613-6F74-F1F3D1ECF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F62C19F-75EA-CB10-0A53-5AF1706A7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135AE7-274B-F910-6182-6D38FA12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2C1F7F-EE8B-1029-7D9B-4D2CDE5D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516D734-A80E-F183-ACE2-3A4E5B27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71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610F3-6084-1509-EC41-4BE553491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908133E-4D08-A377-0734-4D9010366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C9D89E3-1B7F-81A1-80C2-4A66DC108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39D900-EE8D-E3E5-1BD7-B577D88C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2BAEE4-DE7F-7B5A-164B-41644053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B500225-AEE1-E8D0-B507-896D5808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9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C4E2A9E-5478-604E-692A-61B55B61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DFE3C8-A0D8-33B1-27BA-778EEBF1F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E0B729-523D-0CF5-2B04-27F38F646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0A13-10C6-4040-9F34-66D4BC23C42F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7AFD9B-1154-50BC-81CF-9407330AE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AC074E-42E3-DAC8-1E76-75AE19B6B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C7C2-149B-4E6D-8D8B-94C1C78105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70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41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piktochart.com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s://www.canva.com/" TargetMode="Externa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1" name="Rectangle 2054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E5EE41-EACB-D8B4-C238-84BC8254B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5230" y="17658"/>
            <a:ext cx="5334930" cy="3004145"/>
          </a:xfrm>
        </p:spPr>
        <p:txBody>
          <a:bodyPr>
            <a:normAutofit/>
          </a:bodyPr>
          <a:lstStyle/>
          <a:p>
            <a:r>
              <a:rPr lang="nl-NL" b="1" dirty="0"/>
              <a:t>Stagebegeleiding LJ1 – lesweek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1802CB-B24D-E352-7BAB-2FBDAEA81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nl-NL" sz="2000" b="1" dirty="0"/>
              <a:t>Vandaag op de planning:</a:t>
            </a:r>
          </a:p>
          <a:p>
            <a:r>
              <a:rPr lang="nl-NL" sz="2000" dirty="0"/>
              <a:t>- Uitleg LA3 en wat is nu precies een </a:t>
            </a:r>
            <a:r>
              <a:rPr lang="nl-NL" sz="2000" dirty="0" err="1"/>
              <a:t>infographic</a:t>
            </a:r>
            <a:r>
              <a:rPr lang="nl-NL" sz="2000" dirty="0"/>
              <a:t>?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Individuele voortgang bespreken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Zelfwerktijd LA2 en LA3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Wat verder ter sprake komt!</a:t>
            </a:r>
          </a:p>
          <a:p>
            <a:endParaRPr lang="nl-NL" sz="2000" dirty="0"/>
          </a:p>
        </p:txBody>
      </p:sp>
      <p:sp>
        <p:nvSpPr>
          <p:cNvPr id="2072" name="Freeform: Shape 2056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65" name="Freeform: Shape 2064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050" name="Picture 2" descr="Persoonlijke begeleiding Cijfers &amp; Centen - Cijfers &amp; Centen">
            <a:extLst>
              <a:ext uri="{FF2B5EF4-FFF2-40B4-BE49-F238E27FC236}">
                <a16:creationId xmlns:a16="http://schemas.microsoft.com/office/drawing/2014/main" id="{ED10FA5C-072D-6629-9774-5074F5D1CF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Freeform: Shape 2066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7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6924" y="845868"/>
            <a:ext cx="4915393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</a:b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Inzicht krijgen in het stage bedrijf.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Informatie kunnen presenteren aan anderen</a:t>
            </a:r>
            <a:r>
              <a:rPr kumimoji="0" lang="nl-NL" alt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95707" y="1721509"/>
            <a:ext cx="4915393" cy="4108817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Dit leerproduct is opgedeeld in 2 onderdelen.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1. Verslag van het bedrijf met daarin: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Naam &amp; plaats van het bedrijf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Ontstaan/ geschiedenis van het bedrijf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Beschrijving van het bedrijfstype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Primaire activiteiten van het bedrijf (bijv. produceren, verkopen, diensten verlenen)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Eigenaren en werknemers (leeftijd, opleiding, functie etc.)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Beschrijving van de dagelijkse werkzaamheden (aandachtspunten, handelingen etc.)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Geldende bedrijfsregels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Een overzicht van betrokken partijen (klanten, leveranciers, samenwerkingspartners etc.)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huidige activiteiten rondom duurzaamheid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 omvang (omzet, aantal mensen)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2. Een </a:t>
            </a:r>
            <a:r>
              <a:rPr kumimoji="0" lang="nl-NL" sz="13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infographic</a:t>
            </a: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naar aanleiding van het verslag. Hiermee presenteer je je bedrijf aan je medestudenten tijdens je stage assessment.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01331" y="845868"/>
            <a:ext cx="4852686" cy="170816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 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                                                                       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Zoek uit welke informatie je nodig hebt en waar je deze kan halen.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Ga een gesprek aan met je stagebegeleider om de benodigde informatie te krijgen.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Verwerk de informatie in een </a:t>
            </a:r>
            <a:r>
              <a:rPr kumimoji="0" lang="nl-NL" altLang="nl-N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infographic</a:t>
            </a: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</a:t>
            </a:r>
            <a:r>
              <a:rPr kumimoji="0" lang="nl-NL" altLang="nl-N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infographic</a:t>
            </a: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het middel waarmee je het bedrijf aan je medestudenten presenteert tijdens je stage assessment.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101331" y="2709269"/>
            <a:ext cx="4852686" cy="110799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 en tijd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Dit product maak je alleen.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Management lessen 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Deadline product</a:t>
            </a:r>
            <a:r>
              <a:rPr kumimoji="0" lang="nl-NL" sz="13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: 31-03-2023</a:t>
            </a:r>
            <a:endParaRPr kumimoji="0" lang="nl-NL" sz="13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01331" y="3982123"/>
            <a:ext cx="4852686" cy="83189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N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Infographic</a:t>
            </a: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maken met </a:t>
            </a:r>
            <a:r>
              <a:rPr kumimoji="0" lang="nl-NL" altLang="nl-N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Piktochart</a:t>
            </a:r>
            <a:endParaRPr kumimoji="0" lang="nl-NL" alt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N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Infographic</a:t>
            </a: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maken met </a:t>
            </a:r>
            <a:r>
              <a:rPr kumimoji="0" lang="nl-NL" altLang="nl-N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Canva</a:t>
            </a:r>
            <a:endParaRPr kumimoji="0" lang="nl-NL" alt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1116134" y="706432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27541" y="1721509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811" y="862116"/>
            <a:ext cx="370192" cy="57875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12333" y="4009833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672811" y="2709269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87291" y="154894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2223 ST LA3 Bedrijfspresentatie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456" y="4969258"/>
            <a:ext cx="2055709" cy="13671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44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1878DA-090D-8152-3EA2-89FC69A3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1" y="376058"/>
            <a:ext cx="6586491" cy="1286160"/>
          </a:xfrm>
        </p:spPr>
        <p:txBody>
          <a:bodyPr anchor="b">
            <a:normAutofit/>
          </a:bodyPr>
          <a:lstStyle/>
          <a:p>
            <a:pPr algn="ctr"/>
            <a:r>
              <a:rPr lang="nl-NL" sz="4100" b="1" dirty="0"/>
              <a:t>Wat is nu precies een </a:t>
            </a:r>
            <a:r>
              <a:rPr lang="nl-NL" sz="4100" b="1" dirty="0" err="1"/>
              <a:t>infographic</a:t>
            </a:r>
            <a:r>
              <a:rPr lang="nl-NL" sz="4100" b="1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E74D4F-59E3-C88A-F021-592D24219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Wie heeft er een idee?</a:t>
            </a:r>
          </a:p>
          <a:p>
            <a:r>
              <a:rPr lang="nl-NL" sz="2000" dirty="0"/>
              <a:t>Biedt informatie</a:t>
            </a:r>
          </a:p>
          <a:p>
            <a:r>
              <a:rPr lang="nl-NL" sz="2000" dirty="0"/>
              <a:t>Zoveel mogelijk grafisch weergeven (d.m.v. afbeeldingen)</a:t>
            </a:r>
          </a:p>
          <a:p>
            <a:r>
              <a:rPr lang="nl-NL" sz="2000" dirty="0"/>
              <a:t>Begeleidende tekst per afbeelding van 1 tot 3 woorden</a:t>
            </a:r>
          </a:p>
          <a:p>
            <a:r>
              <a:rPr lang="nl-NL" sz="2000" dirty="0"/>
              <a:t>Het verbeeldt wat je moeilijk in tekst kunt vatten</a:t>
            </a:r>
          </a:p>
          <a:p>
            <a:r>
              <a:rPr lang="nl-NL" sz="2000" dirty="0"/>
              <a:t>Het heeft een logische opbouw, met kopjes</a:t>
            </a:r>
          </a:p>
          <a:p>
            <a:r>
              <a:rPr lang="nl-NL" sz="2000" dirty="0"/>
              <a:t>Bronnen moet je altijd weergeven!!!</a:t>
            </a:r>
          </a:p>
          <a:p>
            <a:endParaRPr lang="nl-NL" sz="2000" dirty="0"/>
          </a:p>
        </p:txBody>
      </p:sp>
      <p:pic>
        <p:nvPicPr>
          <p:cNvPr id="1026" name="Picture 2" descr="What Is An Infographic? - TechnoKids Blog">
            <a:extLst>
              <a:ext uri="{FF2B5EF4-FFF2-40B4-BE49-F238E27FC236}">
                <a16:creationId xmlns:a16="http://schemas.microsoft.com/office/drawing/2014/main" id="{801B20F0-B4AA-6C64-CB39-DFF6D67C26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0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93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2945CE-07EA-3073-C20F-5C44D491E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l-NL" sz="5400" b="1"/>
              <a:t>Wat te doen deze les?</a:t>
            </a:r>
          </a:p>
        </p:txBody>
      </p:sp>
      <p:sp>
        <p:nvSpPr>
          <p:cNvPr id="308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D3BF7-E888-3887-1918-B07DC541E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/>
              <a:t>Wat kun je nu gaan doen?</a:t>
            </a:r>
          </a:p>
          <a:p>
            <a:r>
              <a:rPr lang="nl-NL" sz="2200" dirty="0"/>
              <a:t>Uren invullen!!!</a:t>
            </a:r>
          </a:p>
          <a:p>
            <a:r>
              <a:rPr lang="nl-NL" sz="2200" dirty="0"/>
              <a:t>(Af)maken LA2 </a:t>
            </a:r>
            <a:r>
              <a:rPr lang="nl-NL" sz="2200" dirty="0">
                <a:sym typeface="Wingdings" panose="05000000000000000000" pitchFamily="2" charset="2"/>
              </a:rPr>
              <a:t> Deadline vrijdag 17 maart</a:t>
            </a:r>
          </a:p>
          <a:p>
            <a:r>
              <a:rPr lang="nl-NL" sz="2200" dirty="0">
                <a:sym typeface="Wingdings" panose="05000000000000000000" pitchFamily="2" charset="2"/>
              </a:rPr>
              <a:t>Begin maken aan LA3  Deadline 31 maart</a:t>
            </a:r>
          </a:p>
          <a:p>
            <a:r>
              <a:rPr lang="nl-NL" sz="2200" dirty="0">
                <a:sym typeface="Wingdings" panose="05000000000000000000" pitchFamily="2" charset="2"/>
              </a:rPr>
              <a:t>Gesprek met mij hebben over </a:t>
            </a:r>
            <a:r>
              <a:rPr lang="nl-NL" sz="2200">
                <a:sym typeface="Wingdings" panose="05000000000000000000" pitchFamily="2" charset="2"/>
              </a:rPr>
              <a:t>je voortgang op stage</a:t>
            </a:r>
            <a:endParaRPr lang="nl-NL" sz="2200" dirty="0"/>
          </a:p>
          <a:p>
            <a:endParaRPr lang="nl-NL" sz="2200" dirty="0"/>
          </a:p>
        </p:txBody>
      </p:sp>
      <p:pic>
        <p:nvPicPr>
          <p:cNvPr id="3074" name="Picture 2" descr="Ik en mijn to-do lijst - BV Familie">
            <a:extLst>
              <a:ext uri="{FF2B5EF4-FFF2-40B4-BE49-F238E27FC236}">
                <a16:creationId xmlns:a16="http://schemas.microsoft.com/office/drawing/2014/main" id="{4EF5DC99-937B-8DA5-A075-8392AFD3EE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9" r="14554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11399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E8BDEE76-FEFA-4306-88E7-3A1D9EB06B57}"/>
</file>

<file path=customXml/itemProps2.xml><?xml version="1.0" encoding="utf-8"?>
<ds:datastoreItem xmlns:ds="http://schemas.openxmlformats.org/officeDocument/2006/customXml" ds:itemID="{ACA2417D-02AD-49C5-9B7D-C0F6F7CE1262}"/>
</file>

<file path=customXml/itemProps3.xml><?xml version="1.0" encoding="utf-8"?>
<ds:datastoreItem xmlns:ds="http://schemas.openxmlformats.org/officeDocument/2006/customXml" ds:itemID="{F69F3745-5129-4795-B2E5-1B031C671E2E}"/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365</Words>
  <Application>Microsoft Office PowerPoint</Application>
  <PresentationFormat>Breedbeeld</PresentationFormat>
  <Paragraphs>51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1_Kantoorthema</vt:lpstr>
      <vt:lpstr>Stagebegeleiding LJ1 – lesweek 5</vt:lpstr>
      <vt:lpstr>PowerPoint-presentatie</vt:lpstr>
      <vt:lpstr>Wat is nu precies een infographic?</vt:lpstr>
      <vt:lpstr>Wat te doen deze les?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Stagebegeleiding LJ1 – lesweek 5</dc:title>
  <dc:creator>Steven Linkels</dc:creator>
  <cp:lastModifiedBy>Steven Linkels</cp:lastModifiedBy>
  <cp:revision>1</cp:revision>
  <dcterms:created xsi:type="dcterms:W3CDTF">2023-03-10T12:52:41Z</dcterms:created>
  <dcterms:modified xsi:type="dcterms:W3CDTF">2023-03-10T13:50:50Z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