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07127-FB5B-4137-8BF6-9A7478D44FA8}" v="1" dt="2023-07-06T07:51:12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2abe570c-d9bf-401a-869f-7699e3ab369a" providerId="ADAL" clId="{165AD10E-FFAA-4748-882C-352BEE0FD67B}"/>
    <pc:docChg chg="modSld">
      <pc:chgData name="Valerie van den Berg" userId="2abe570c-d9bf-401a-869f-7699e3ab369a" providerId="ADAL" clId="{165AD10E-FFAA-4748-882C-352BEE0FD67B}" dt="2023-01-31T13:29:30.360" v="22" actId="20577"/>
      <pc:docMkLst>
        <pc:docMk/>
      </pc:docMkLst>
      <pc:sldChg chg="modSp mod">
        <pc:chgData name="Valerie van den Berg" userId="2abe570c-d9bf-401a-869f-7699e3ab369a" providerId="ADAL" clId="{165AD10E-FFAA-4748-882C-352BEE0FD67B}" dt="2023-01-31T13:29:30.360" v="22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165AD10E-FFAA-4748-882C-352BEE0FD67B}" dt="2023-01-31T13:29:30.360" v="22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165AD10E-FFAA-4748-882C-352BEE0FD67B}" dt="2023-01-31T13:29:24.633" v="16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83507127-FB5B-4137-8BF6-9A7478D44FA8}"/>
    <pc:docChg chg="modSld">
      <pc:chgData name="Steven Linkels" userId="82b2834b-7373-49b3-b259-2f89722ff704" providerId="ADAL" clId="{83507127-FB5B-4137-8BF6-9A7478D44FA8}" dt="2023-07-06T07:51:12.546" v="5"/>
      <pc:docMkLst>
        <pc:docMk/>
      </pc:docMkLst>
      <pc:sldChg chg="modSp mod">
        <pc:chgData name="Steven Linkels" userId="82b2834b-7373-49b3-b259-2f89722ff704" providerId="ADAL" clId="{83507127-FB5B-4137-8BF6-9A7478D44FA8}" dt="2023-07-06T07:51:12.546" v="5"/>
        <pc:sldMkLst>
          <pc:docMk/>
          <pc:sldMk cId="4132212741" sldId="256"/>
        </pc:sldMkLst>
        <pc:spChg chg="mod">
          <ac:chgData name="Steven Linkels" userId="82b2834b-7373-49b3-b259-2f89722ff704" providerId="ADAL" clId="{83507127-FB5B-4137-8BF6-9A7478D44FA8}" dt="2023-07-06T07:38:54.923" v="4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83507127-FB5B-4137-8BF6-9A7478D44FA8}" dt="2023-07-06T07:51:12.546" v="5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Steven Linkels" userId="82b2834b-7373-49b3-b259-2f89722ff704" providerId="ADAL" clId="{83507127-FB5B-4137-8BF6-9A7478D44FA8}" dt="2023-07-06T07:38:51.631" v="0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240ECB01-F00A-4FF2-B4C5-17DDD43F2BE6}"/>
    <pc:docChg chg="undo custSel addSld delSld modSld">
      <pc:chgData name="Marieke Drabbe" userId="5622c14e-c4d0-438c-800f-36f96fa97e55" providerId="ADAL" clId="{240ECB01-F00A-4FF2-B4C5-17DDD43F2BE6}" dt="2022-02-08T08:40:20.822" v="63" actId="47"/>
      <pc:docMkLst>
        <pc:docMk/>
      </pc:docMkLst>
      <pc:sldChg chg="addSp delSp modSp mod">
        <pc:chgData name="Marieke Drabbe" userId="5622c14e-c4d0-438c-800f-36f96fa97e55" providerId="ADAL" clId="{240ECB01-F00A-4FF2-B4C5-17DDD43F2BE6}" dt="2022-02-08T08:40:16.143" v="62" actId="20577"/>
        <pc:sldMkLst>
          <pc:docMk/>
          <pc:sldMk cId="4132212741" sldId="256"/>
        </pc:sldMkLst>
        <pc:spChg chg="mod">
          <ac:chgData name="Marieke Drabbe" userId="5622c14e-c4d0-438c-800f-36f96fa97e55" providerId="ADAL" clId="{240ECB01-F00A-4FF2-B4C5-17DDD43F2BE6}" dt="2022-02-08T08:37:34.795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37:56.523" v="6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38:46.756" v="24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40:16.143" v="62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38:27.891" v="16" actId="20577"/>
          <ac:spMkLst>
            <pc:docMk/>
            <pc:sldMk cId="4132212741" sldId="256"/>
            <ac:spMk id="26" creationId="{00000000-0000-0000-0000-000000000000}"/>
          </ac:spMkLst>
        </pc:spChg>
        <pc:picChg chg="add mod">
          <ac:chgData name="Marieke Drabbe" userId="5622c14e-c4d0-438c-800f-36f96fa97e55" providerId="ADAL" clId="{240ECB01-F00A-4FF2-B4C5-17DDD43F2BE6}" dt="2022-02-08T08:38:37.746" v="21" actId="1076"/>
          <ac:picMkLst>
            <pc:docMk/>
            <pc:sldMk cId="4132212741" sldId="256"/>
            <ac:picMk id="16" creationId="{157679D5-9C4C-4A15-8C7B-808A862A5915}"/>
          </ac:picMkLst>
        </pc:picChg>
        <pc:picChg chg="del">
          <ac:chgData name="Marieke Drabbe" userId="5622c14e-c4d0-438c-800f-36f96fa97e55" providerId="ADAL" clId="{240ECB01-F00A-4FF2-B4C5-17DDD43F2BE6}" dt="2022-02-08T08:38:32.934" v="18" actId="478"/>
          <ac:picMkLst>
            <pc:docMk/>
            <pc:sldMk cId="4132212741" sldId="256"/>
            <ac:picMk id="18" creationId="{D191298C-F8E0-4E59-90D8-681962A5A3E0}"/>
          </ac:picMkLst>
        </pc:picChg>
        <pc:picChg chg="mod">
          <ac:chgData name="Marieke Drabbe" userId="5622c14e-c4d0-438c-800f-36f96fa97e55" providerId="ADAL" clId="{240ECB01-F00A-4FF2-B4C5-17DDD43F2BE6}" dt="2022-02-08T08:38:49.162" v="25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5622c14e-c4d0-438c-800f-36f96fa97e55" providerId="ADAL" clId="{240ECB01-F00A-4FF2-B4C5-17DDD43F2BE6}" dt="2022-02-08T08:38:54.502" v="26" actId="1076"/>
          <ac:picMkLst>
            <pc:docMk/>
            <pc:sldMk cId="4132212741" sldId="256"/>
            <ac:picMk id="31" creationId="{00000000-0000-0000-0000-000000000000}"/>
          </ac:picMkLst>
        </pc:picChg>
      </pc:sldChg>
      <pc:sldChg chg="delSp modSp add del mod">
        <pc:chgData name="Marieke Drabbe" userId="5622c14e-c4d0-438c-800f-36f96fa97e55" providerId="ADAL" clId="{240ECB01-F00A-4FF2-B4C5-17DDD43F2BE6}" dt="2022-02-08T08:40:20.822" v="63" actId="47"/>
        <pc:sldMkLst>
          <pc:docMk/>
          <pc:sldMk cId="4159768415" sldId="257"/>
        </pc:sldMkLst>
        <pc:spChg chg="mod">
          <ac:chgData name="Marieke Drabbe" userId="5622c14e-c4d0-438c-800f-36f96fa97e55" providerId="ADAL" clId="{240ECB01-F00A-4FF2-B4C5-17DDD43F2BE6}" dt="2022-02-08T08:37:52.440" v="5" actId="21"/>
          <ac:spMkLst>
            <pc:docMk/>
            <pc:sldMk cId="4159768415" sldId="257"/>
            <ac:spMk id="6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38:03.217" v="7" actId="21"/>
          <ac:spMkLst>
            <pc:docMk/>
            <pc:sldMk cId="4159768415" sldId="257"/>
            <ac:spMk id="8" creationId="{00000000-0000-0000-0000-000000000000}"/>
          </ac:spMkLst>
        </pc:spChg>
        <pc:spChg chg="mod">
          <ac:chgData name="Marieke Drabbe" userId="5622c14e-c4d0-438c-800f-36f96fa97e55" providerId="ADAL" clId="{240ECB01-F00A-4FF2-B4C5-17DDD43F2BE6}" dt="2022-02-08T08:38:12.892" v="8" actId="21"/>
          <ac:spMkLst>
            <pc:docMk/>
            <pc:sldMk cId="4159768415" sldId="257"/>
            <ac:spMk id="11" creationId="{00000000-0000-0000-0000-000000000000}"/>
          </ac:spMkLst>
        </pc:spChg>
        <pc:picChg chg="del">
          <ac:chgData name="Marieke Drabbe" userId="5622c14e-c4d0-438c-800f-36f96fa97e55" providerId="ADAL" clId="{240ECB01-F00A-4FF2-B4C5-17DDD43F2BE6}" dt="2022-02-08T08:38:31.269" v="17" actId="21"/>
          <ac:picMkLst>
            <pc:docMk/>
            <pc:sldMk cId="4159768415" sldId="257"/>
            <ac:picMk id="1032" creationId="{00000000-0000-0000-0000-000000000000}"/>
          </ac:picMkLst>
        </pc:picChg>
      </pc:sldChg>
    </pc:docChg>
  </pc:docChgLst>
  <pc:docChgLst>
    <pc:chgData name="Thomas Noordeloos" userId="df9f46e9-7760-4f6a-814f-9e8180d7b46a" providerId="ADAL" clId="{4E10FDBA-46D8-45E6-A10A-129A82795C5D}"/>
    <pc:docChg chg="modSld">
      <pc:chgData name="Thomas Noordeloos" userId="df9f46e9-7760-4f6a-814f-9e8180d7b46a" providerId="ADAL" clId="{4E10FDBA-46D8-45E6-A10A-129A82795C5D}" dt="2022-02-09T07:37:02.070" v="3" actId="20577"/>
      <pc:docMkLst>
        <pc:docMk/>
      </pc:docMkLst>
      <pc:sldChg chg="modSp mod">
        <pc:chgData name="Thomas Noordeloos" userId="df9f46e9-7760-4f6a-814f-9e8180d7b46a" providerId="ADAL" clId="{4E10FDBA-46D8-45E6-A10A-129A82795C5D}" dt="2022-02-09T07:37:02.070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4E10FDBA-46D8-45E6-A10A-129A82795C5D}" dt="2022-02-09T07:37:02.070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adeblue.org/waterschaarste-hoe-staan-we-ervoor-en-waar-gaat-het-heen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wur.nl/nl/show/Klimaat-en-energie-1.htm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rijksoverheid.nl/onderwerpen/water/maatregelen-voor-voldoende-zoet-water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SVT LA1 Uitdagingen WE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uitdagingen/problemen op het gebied van duurzame water- en energievoorziening.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problemen/uitdagingen op het gebied van duurzame water- en energievoorziening.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19087" y="2421220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300" dirty="0"/>
              <a:t>maatschappelijke uitdagingen/problemen van de stad van de toekomst onderbouwd met actuele bronnen.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516662"/>
            <a:ext cx="4943772" cy="27084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Ga op zoek naar stedelijke uitdagingen op het gebied van duurzaam water- en energiegebruik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gebeurtenissen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Zoek betrouwbare bronnen die de gevonden gebeurtenissen,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Werk 3 uitdagingen en de daarbij behorende gebeurtenissen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https://madeblue.org/waterschaarste-hoe-staan-we-ervoor-en-waar-gaat-het-heen/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https://www.rijksoverheid.nl/onderwerpen/water/maatregelen-voor-voldoende-zoet-water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https://www.wur.nl/nl/show/Klimaat-en-energie-1.htm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01-03-2024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06-03-2024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130" y="2421220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6" name="Picture 8" descr="Afbeeldingsresultaat voor fossiele brandstoffen">
            <a:extLst>
              <a:ext uri="{FF2B5EF4-FFF2-40B4-BE49-F238E27FC236}">
                <a16:creationId xmlns:a16="http://schemas.microsoft.com/office/drawing/2014/main" id="{157679D5-9C4C-4A15-8C7B-808A862A5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6" y="5124381"/>
            <a:ext cx="1860581" cy="12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8155F996-08C2-45D5-A24F-3EB9A1DD4D8A}"/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236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5</cp:revision>
  <dcterms:created xsi:type="dcterms:W3CDTF">2017-04-20T10:37:43Z</dcterms:created>
  <dcterms:modified xsi:type="dcterms:W3CDTF">2023-07-06T07:51:14Z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xd_Signature">
    <vt:bool>false</vt:bool>
  </property>
</Properties>
</file>