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6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3507127-FB5B-4137-8BF6-9A7478D44FA8}" v="1" dt="2023-07-06T07:51:12.5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0" d="100"/>
          <a:sy n="150" d="100"/>
        </p:scale>
        <p:origin x="2886" y="1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lerie van den Berg" userId="2abe570c-d9bf-401a-869f-7699e3ab369a" providerId="ADAL" clId="{165AD10E-FFAA-4748-882C-352BEE0FD67B}"/>
    <pc:docChg chg="modSld">
      <pc:chgData name="Valerie van den Berg" userId="2abe570c-d9bf-401a-869f-7699e3ab369a" providerId="ADAL" clId="{165AD10E-FFAA-4748-882C-352BEE0FD67B}" dt="2023-01-31T13:29:30.360" v="22" actId="20577"/>
      <pc:docMkLst>
        <pc:docMk/>
      </pc:docMkLst>
      <pc:sldChg chg="modSp mod">
        <pc:chgData name="Valerie van den Berg" userId="2abe570c-d9bf-401a-869f-7699e3ab369a" providerId="ADAL" clId="{165AD10E-FFAA-4748-882C-352BEE0FD67B}" dt="2023-01-31T13:29:30.360" v="22" actId="20577"/>
        <pc:sldMkLst>
          <pc:docMk/>
          <pc:sldMk cId="4132212741" sldId="256"/>
        </pc:sldMkLst>
        <pc:spChg chg="mod">
          <ac:chgData name="Valerie van den Berg" userId="2abe570c-d9bf-401a-869f-7699e3ab369a" providerId="ADAL" clId="{165AD10E-FFAA-4748-882C-352BEE0FD67B}" dt="2023-01-31T13:29:30.360" v="22" actId="20577"/>
          <ac:spMkLst>
            <pc:docMk/>
            <pc:sldMk cId="4132212741" sldId="256"/>
            <ac:spMk id="21" creationId="{00000000-0000-0000-0000-000000000000}"/>
          </ac:spMkLst>
        </pc:spChg>
        <pc:spChg chg="mod">
          <ac:chgData name="Valerie van den Berg" userId="2abe570c-d9bf-401a-869f-7699e3ab369a" providerId="ADAL" clId="{165AD10E-FFAA-4748-882C-352BEE0FD67B}" dt="2023-01-31T13:29:24.633" v="16" actId="20577"/>
          <ac:spMkLst>
            <pc:docMk/>
            <pc:sldMk cId="4132212741" sldId="256"/>
            <ac:spMk id="28" creationId="{00000000-0000-0000-0000-000000000000}"/>
          </ac:spMkLst>
        </pc:spChg>
      </pc:sldChg>
    </pc:docChg>
  </pc:docChgLst>
  <pc:docChgLst>
    <pc:chgData name="Steven Linkels" userId="82b2834b-7373-49b3-b259-2f89722ff704" providerId="ADAL" clId="{83507127-FB5B-4137-8BF6-9A7478D44FA8}"/>
    <pc:docChg chg="modSld">
      <pc:chgData name="Steven Linkels" userId="82b2834b-7373-49b3-b259-2f89722ff704" providerId="ADAL" clId="{83507127-FB5B-4137-8BF6-9A7478D44FA8}" dt="2023-07-06T07:51:12.546" v="5"/>
      <pc:docMkLst>
        <pc:docMk/>
      </pc:docMkLst>
      <pc:sldChg chg="modSp mod">
        <pc:chgData name="Steven Linkels" userId="82b2834b-7373-49b3-b259-2f89722ff704" providerId="ADAL" clId="{83507127-FB5B-4137-8BF6-9A7478D44FA8}" dt="2023-07-06T07:51:12.546" v="5"/>
        <pc:sldMkLst>
          <pc:docMk/>
          <pc:sldMk cId="4132212741" sldId="256"/>
        </pc:sldMkLst>
        <pc:spChg chg="mod">
          <ac:chgData name="Steven Linkels" userId="82b2834b-7373-49b3-b259-2f89722ff704" providerId="ADAL" clId="{83507127-FB5B-4137-8BF6-9A7478D44FA8}" dt="2023-07-06T07:38:54.923" v="4" actId="20577"/>
          <ac:spMkLst>
            <pc:docMk/>
            <pc:sldMk cId="4132212741" sldId="256"/>
            <ac:spMk id="21" creationId="{00000000-0000-0000-0000-000000000000}"/>
          </ac:spMkLst>
        </pc:spChg>
        <pc:spChg chg="mod">
          <ac:chgData name="Steven Linkels" userId="82b2834b-7373-49b3-b259-2f89722ff704" providerId="ADAL" clId="{83507127-FB5B-4137-8BF6-9A7478D44FA8}" dt="2023-07-06T07:51:12.546" v="5"/>
          <ac:spMkLst>
            <pc:docMk/>
            <pc:sldMk cId="4132212741" sldId="256"/>
            <ac:spMk id="25" creationId="{00000000-0000-0000-0000-000000000000}"/>
          </ac:spMkLst>
        </pc:spChg>
        <pc:spChg chg="mod">
          <ac:chgData name="Steven Linkels" userId="82b2834b-7373-49b3-b259-2f89722ff704" providerId="ADAL" clId="{83507127-FB5B-4137-8BF6-9A7478D44FA8}" dt="2023-07-06T07:38:51.631" v="0"/>
          <ac:spMkLst>
            <pc:docMk/>
            <pc:sldMk cId="4132212741" sldId="256"/>
            <ac:spMk id="28" creationId="{00000000-0000-0000-0000-000000000000}"/>
          </ac:spMkLst>
        </pc:spChg>
      </pc:sldChg>
    </pc:docChg>
  </pc:docChgLst>
  <pc:docChgLst>
    <pc:chgData name="Marieke Drabbe" userId="5622c14e-c4d0-438c-800f-36f96fa97e55" providerId="ADAL" clId="{240ECB01-F00A-4FF2-B4C5-17DDD43F2BE6}"/>
    <pc:docChg chg="undo custSel addSld delSld modSld">
      <pc:chgData name="Marieke Drabbe" userId="5622c14e-c4d0-438c-800f-36f96fa97e55" providerId="ADAL" clId="{240ECB01-F00A-4FF2-B4C5-17DDD43F2BE6}" dt="2022-02-08T08:40:20.822" v="63" actId="47"/>
      <pc:docMkLst>
        <pc:docMk/>
      </pc:docMkLst>
      <pc:sldChg chg="addSp delSp modSp mod">
        <pc:chgData name="Marieke Drabbe" userId="5622c14e-c4d0-438c-800f-36f96fa97e55" providerId="ADAL" clId="{240ECB01-F00A-4FF2-B4C5-17DDD43F2BE6}" dt="2022-02-08T08:40:16.143" v="62" actId="20577"/>
        <pc:sldMkLst>
          <pc:docMk/>
          <pc:sldMk cId="4132212741" sldId="256"/>
        </pc:sldMkLst>
        <pc:spChg chg="mod">
          <ac:chgData name="Marieke Drabbe" userId="5622c14e-c4d0-438c-800f-36f96fa97e55" providerId="ADAL" clId="{240ECB01-F00A-4FF2-B4C5-17DDD43F2BE6}" dt="2022-02-08T08:37:34.795" v="3" actId="20577"/>
          <ac:spMkLst>
            <pc:docMk/>
            <pc:sldMk cId="4132212741" sldId="256"/>
            <ac:spMk id="21" creationId="{00000000-0000-0000-0000-000000000000}"/>
          </ac:spMkLst>
        </pc:spChg>
        <pc:spChg chg="mod">
          <ac:chgData name="Marieke Drabbe" userId="5622c14e-c4d0-438c-800f-36f96fa97e55" providerId="ADAL" clId="{240ECB01-F00A-4FF2-B4C5-17DDD43F2BE6}" dt="2022-02-08T08:37:56.523" v="6"/>
          <ac:spMkLst>
            <pc:docMk/>
            <pc:sldMk cId="4132212741" sldId="256"/>
            <ac:spMk id="23" creationId="{00000000-0000-0000-0000-000000000000}"/>
          </ac:spMkLst>
        </pc:spChg>
        <pc:spChg chg="mod">
          <ac:chgData name="Marieke Drabbe" userId="5622c14e-c4d0-438c-800f-36f96fa97e55" providerId="ADAL" clId="{240ECB01-F00A-4FF2-B4C5-17DDD43F2BE6}" dt="2022-02-08T08:38:46.756" v="24" actId="1076"/>
          <ac:spMkLst>
            <pc:docMk/>
            <pc:sldMk cId="4132212741" sldId="256"/>
            <ac:spMk id="24" creationId="{00000000-0000-0000-0000-000000000000}"/>
          </ac:spMkLst>
        </pc:spChg>
        <pc:spChg chg="mod">
          <ac:chgData name="Marieke Drabbe" userId="5622c14e-c4d0-438c-800f-36f96fa97e55" providerId="ADAL" clId="{240ECB01-F00A-4FF2-B4C5-17DDD43F2BE6}" dt="2022-02-08T08:40:16.143" v="62" actId="20577"/>
          <ac:spMkLst>
            <pc:docMk/>
            <pc:sldMk cId="4132212741" sldId="256"/>
            <ac:spMk id="25" creationId="{00000000-0000-0000-0000-000000000000}"/>
          </ac:spMkLst>
        </pc:spChg>
        <pc:spChg chg="mod">
          <ac:chgData name="Marieke Drabbe" userId="5622c14e-c4d0-438c-800f-36f96fa97e55" providerId="ADAL" clId="{240ECB01-F00A-4FF2-B4C5-17DDD43F2BE6}" dt="2022-02-08T08:38:27.891" v="16" actId="20577"/>
          <ac:spMkLst>
            <pc:docMk/>
            <pc:sldMk cId="4132212741" sldId="256"/>
            <ac:spMk id="26" creationId="{00000000-0000-0000-0000-000000000000}"/>
          </ac:spMkLst>
        </pc:spChg>
        <pc:picChg chg="add mod">
          <ac:chgData name="Marieke Drabbe" userId="5622c14e-c4d0-438c-800f-36f96fa97e55" providerId="ADAL" clId="{240ECB01-F00A-4FF2-B4C5-17DDD43F2BE6}" dt="2022-02-08T08:38:37.746" v="21" actId="1076"/>
          <ac:picMkLst>
            <pc:docMk/>
            <pc:sldMk cId="4132212741" sldId="256"/>
            <ac:picMk id="16" creationId="{157679D5-9C4C-4A15-8C7B-808A862A5915}"/>
          </ac:picMkLst>
        </pc:picChg>
        <pc:picChg chg="del">
          <ac:chgData name="Marieke Drabbe" userId="5622c14e-c4d0-438c-800f-36f96fa97e55" providerId="ADAL" clId="{240ECB01-F00A-4FF2-B4C5-17DDD43F2BE6}" dt="2022-02-08T08:38:32.934" v="18" actId="478"/>
          <ac:picMkLst>
            <pc:docMk/>
            <pc:sldMk cId="4132212741" sldId="256"/>
            <ac:picMk id="18" creationId="{D191298C-F8E0-4E59-90D8-681962A5A3E0}"/>
          </ac:picMkLst>
        </pc:picChg>
        <pc:picChg chg="mod">
          <ac:chgData name="Marieke Drabbe" userId="5622c14e-c4d0-438c-800f-36f96fa97e55" providerId="ADAL" clId="{240ECB01-F00A-4FF2-B4C5-17DDD43F2BE6}" dt="2022-02-08T08:38:49.162" v="25" actId="1076"/>
          <ac:picMkLst>
            <pc:docMk/>
            <pc:sldMk cId="4132212741" sldId="256"/>
            <ac:picMk id="30" creationId="{00000000-0000-0000-0000-000000000000}"/>
          </ac:picMkLst>
        </pc:picChg>
        <pc:picChg chg="mod">
          <ac:chgData name="Marieke Drabbe" userId="5622c14e-c4d0-438c-800f-36f96fa97e55" providerId="ADAL" clId="{240ECB01-F00A-4FF2-B4C5-17DDD43F2BE6}" dt="2022-02-08T08:38:54.502" v="26" actId="1076"/>
          <ac:picMkLst>
            <pc:docMk/>
            <pc:sldMk cId="4132212741" sldId="256"/>
            <ac:picMk id="31" creationId="{00000000-0000-0000-0000-000000000000}"/>
          </ac:picMkLst>
        </pc:picChg>
      </pc:sldChg>
      <pc:sldChg chg="delSp modSp add del mod">
        <pc:chgData name="Marieke Drabbe" userId="5622c14e-c4d0-438c-800f-36f96fa97e55" providerId="ADAL" clId="{240ECB01-F00A-4FF2-B4C5-17DDD43F2BE6}" dt="2022-02-08T08:40:20.822" v="63" actId="47"/>
        <pc:sldMkLst>
          <pc:docMk/>
          <pc:sldMk cId="4159768415" sldId="257"/>
        </pc:sldMkLst>
        <pc:spChg chg="mod">
          <ac:chgData name="Marieke Drabbe" userId="5622c14e-c4d0-438c-800f-36f96fa97e55" providerId="ADAL" clId="{240ECB01-F00A-4FF2-B4C5-17DDD43F2BE6}" dt="2022-02-08T08:37:52.440" v="5" actId="21"/>
          <ac:spMkLst>
            <pc:docMk/>
            <pc:sldMk cId="4159768415" sldId="257"/>
            <ac:spMk id="6" creationId="{00000000-0000-0000-0000-000000000000}"/>
          </ac:spMkLst>
        </pc:spChg>
        <pc:spChg chg="mod">
          <ac:chgData name="Marieke Drabbe" userId="5622c14e-c4d0-438c-800f-36f96fa97e55" providerId="ADAL" clId="{240ECB01-F00A-4FF2-B4C5-17DDD43F2BE6}" dt="2022-02-08T08:38:03.217" v="7" actId="21"/>
          <ac:spMkLst>
            <pc:docMk/>
            <pc:sldMk cId="4159768415" sldId="257"/>
            <ac:spMk id="8" creationId="{00000000-0000-0000-0000-000000000000}"/>
          </ac:spMkLst>
        </pc:spChg>
        <pc:spChg chg="mod">
          <ac:chgData name="Marieke Drabbe" userId="5622c14e-c4d0-438c-800f-36f96fa97e55" providerId="ADAL" clId="{240ECB01-F00A-4FF2-B4C5-17DDD43F2BE6}" dt="2022-02-08T08:38:12.892" v="8" actId="21"/>
          <ac:spMkLst>
            <pc:docMk/>
            <pc:sldMk cId="4159768415" sldId="257"/>
            <ac:spMk id="11" creationId="{00000000-0000-0000-0000-000000000000}"/>
          </ac:spMkLst>
        </pc:spChg>
        <pc:picChg chg="del">
          <ac:chgData name="Marieke Drabbe" userId="5622c14e-c4d0-438c-800f-36f96fa97e55" providerId="ADAL" clId="{240ECB01-F00A-4FF2-B4C5-17DDD43F2BE6}" dt="2022-02-08T08:38:31.269" v="17" actId="21"/>
          <ac:picMkLst>
            <pc:docMk/>
            <pc:sldMk cId="4159768415" sldId="257"/>
            <ac:picMk id="1032" creationId="{00000000-0000-0000-0000-000000000000}"/>
          </ac:picMkLst>
        </pc:picChg>
      </pc:sldChg>
    </pc:docChg>
  </pc:docChgLst>
  <pc:docChgLst>
    <pc:chgData name="Thomas Noordeloos" userId="df9f46e9-7760-4f6a-814f-9e8180d7b46a" providerId="ADAL" clId="{4E10FDBA-46D8-45E6-A10A-129A82795C5D}"/>
    <pc:docChg chg="modSld">
      <pc:chgData name="Thomas Noordeloos" userId="df9f46e9-7760-4f6a-814f-9e8180d7b46a" providerId="ADAL" clId="{4E10FDBA-46D8-45E6-A10A-129A82795C5D}" dt="2022-02-09T07:37:02.070" v="3" actId="20577"/>
      <pc:docMkLst>
        <pc:docMk/>
      </pc:docMkLst>
      <pc:sldChg chg="modSp mod">
        <pc:chgData name="Thomas Noordeloos" userId="df9f46e9-7760-4f6a-814f-9e8180d7b46a" providerId="ADAL" clId="{4E10FDBA-46D8-45E6-A10A-129A82795C5D}" dt="2022-02-09T07:37:02.070" v="3" actId="20577"/>
        <pc:sldMkLst>
          <pc:docMk/>
          <pc:sldMk cId="4132212741" sldId="256"/>
        </pc:sldMkLst>
        <pc:spChg chg="mod">
          <ac:chgData name="Thomas Noordeloos" userId="df9f46e9-7760-4f6a-814f-9e8180d7b46a" providerId="ADAL" clId="{4E10FDBA-46D8-45E6-A10A-129A82795C5D}" dt="2022-02-09T07:37:02.070" v="3" actId="20577"/>
          <ac:spMkLst>
            <pc:docMk/>
            <pc:sldMk cId="4132212741" sldId="256"/>
            <ac:spMk id="28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D93B11-9A4B-43AA-823F-974BB94E44DF}" type="datetimeFigureOut">
              <a:rPr lang="nl-NL" smtClean="0"/>
              <a:t>6-7-2023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50C9FF-3442-4742-9C8C-9F20E0F20E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2285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6-7-2023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2565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6-7-2023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7672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6-7-2023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2092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6-7-2023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2254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6-7-2023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1068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6-7-2023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9145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6-7-2023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4274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6-7-2023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9163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6-7-2023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8405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6-7-2023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3351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6-7-2023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4131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575748-FF34-4248-A7F3-5541385C517F}" type="datetimeFigureOut">
              <a:rPr lang="nl-NL" smtClean="0"/>
              <a:t>6-7-2023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5289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s://madeblue.org/waterschaarste-hoe-staan-we-ervoor-en-waar-gaat-het-heen/" TargetMode="External"/><Relationship Id="rId7" Type="http://schemas.openxmlformats.org/officeDocument/2006/relationships/image" Target="../media/image3.png"/><Relationship Id="rId12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11" Type="http://schemas.openxmlformats.org/officeDocument/2006/relationships/image" Target="../media/image7.png"/><Relationship Id="rId5" Type="http://schemas.openxmlformats.org/officeDocument/2006/relationships/hyperlink" Target="https://www.wur.nl/nl/show/Klimaat-en-energie-1.htm" TargetMode="External"/><Relationship Id="rId10" Type="http://schemas.openxmlformats.org/officeDocument/2006/relationships/image" Target="../media/image6.png"/><Relationship Id="rId4" Type="http://schemas.openxmlformats.org/officeDocument/2006/relationships/hyperlink" Target="https://www.rijksoverheid.nl/onderwerpen/water/maatregelen-voor-voldoende-zoet-water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kstvak 20"/>
          <p:cNvSpPr txBox="1"/>
          <p:nvPr/>
        </p:nvSpPr>
        <p:spPr>
          <a:xfrm>
            <a:off x="1309544" y="222240"/>
            <a:ext cx="78941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2324 SVT LA1 Uitdagingen WE</a:t>
            </a: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1309544" y="925670"/>
            <a:ext cx="4943772" cy="1308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4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Leerdoel 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300" dirty="0"/>
              <a:t>Je kunt onderzoek doen naar de maatschappelijke uitdagingen/problemen op het gebied van duurzame water- en energievoorziening.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300" dirty="0"/>
              <a:t>Je kunt voorbeelden geven van problemen/uitdagingen op het gebied van duurzame water- en energievoorziening.</a:t>
            </a:r>
          </a:p>
        </p:txBody>
      </p:sp>
      <p:sp>
        <p:nvSpPr>
          <p:cNvPr id="24" name="Text Box 8"/>
          <p:cNvSpPr txBox="1">
            <a:spLocks noChangeArrowheads="1"/>
          </p:cNvSpPr>
          <p:nvPr/>
        </p:nvSpPr>
        <p:spPr bwMode="auto">
          <a:xfrm>
            <a:off x="1319087" y="2421220"/>
            <a:ext cx="4943772" cy="90794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4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 </a:t>
            </a:r>
          </a:p>
          <a:p>
            <a:pPr eaLnBrk="0" hangingPunct="0"/>
            <a:r>
              <a:rPr lang="nl-NL" sz="1300" dirty="0">
                <a:ea typeface="Calibri" pitchFamily="34" charset="0"/>
                <a:cs typeface="Arial" charset="0"/>
              </a:rPr>
              <a:t>Een verslag met daarin 3 uitgewerkte </a:t>
            </a:r>
            <a:r>
              <a:rPr lang="nl-NL" sz="1300" dirty="0"/>
              <a:t>maatschappelijke uitdagingen/problemen van de stad van de toekomst onderbouwd met actuele bronnen.</a:t>
            </a:r>
            <a:endParaRPr lang="nl-NL" sz="1300" dirty="0">
              <a:ea typeface="Calibri" pitchFamily="34" charset="0"/>
              <a:cs typeface="Arial" charset="0"/>
            </a:endParaRPr>
          </a:p>
        </p:txBody>
      </p:sp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1319087" y="3516662"/>
            <a:ext cx="4943772" cy="270843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176213" indent="-176213"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4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Stappen</a:t>
            </a:r>
            <a:r>
              <a:rPr lang="nl-NL" sz="1200" b="1" dirty="0">
                <a:solidFill>
                  <a:srgbClr val="CCFF33"/>
                </a:solidFill>
              </a:rPr>
              <a:t>			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300" dirty="0">
                <a:ea typeface="Calibri" pitchFamily="34" charset="0"/>
                <a:cs typeface="Arial" charset="0"/>
              </a:rPr>
              <a:t>Ga op zoek naar stedelijke uitdagingen op het gebied van duurzaam water- en energiegebruik in de stad op dit moment en de nabije toekomst. Dat mogen wereldwijde uitdagingen zijn. 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300" dirty="0">
                <a:ea typeface="Calibri" pitchFamily="34" charset="0"/>
                <a:cs typeface="Arial" charset="0"/>
              </a:rPr>
              <a:t>Koppel gebeurtenissen die wereldwijd plaatsvinden op het gebied van steden en jouw specialisatie aan de uitdagingen. 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300" dirty="0">
                <a:ea typeface="Calibri" pitchFamily="34" charset="0"/>
                <a:cs typeface="Arial" charset="0"/>
              </a:rPr>
              <a:t>Zoek betrouwbare bronnen die de gevonden gebeurtenissen, uitdagingen en thema’s onderbouwen.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300" dirty="0">
                <a:ea typeface="Calibri" pitchFamily="34" charset="0"/>
                <a:cs typeface="Arial" charset="0"/>
              </a:rPr>
              <a:t>Werk 3 uitdagingen en de daarbij behorende gebeurtenissen uit beargumenteerd met de gevonden bronnen. 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300" dirty="0">
                <a:ea typeface="Calibri" pitchFamily="34" charset="0"/>
                <a:cs typeface="Arial" charset="0"/>
              </a:rPr>
              <a:t>Beschrijf per uitdaging waarom het belangrijk is voor de stad van de toekomst</a:t>
            </a:r>
          </a:p>
        </p:txBody>
      </p:sp>
      <p:sp>
        <p:nvSpPr>
          <p:cNvPr id="26" name="Text Box 14"/>
          <p:cNvSpPr txBox="1">
            <a:spLocks noChangeArrowheads="1"/>
          </p:cNvSpPr>
          <p:nvPr/>
        </p:nvSpPr>
        <p:spPr bwMode="auto">
          <a:xfrm>
            <a:off x="7026476" y="3597424"/>
            <a:ext cx="4570157" cy="1308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457200" indent="-457200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4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Bronnen</a:t>
            </a:r>
          </a:p>
          <a:p>
            <a:pPr marL="0" indent="0">
              <a:defRPr/>
            </a:pPr>
            <a:r>
              <a:rPr lang="nl-NL" sz="13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  <a:hlinkClick r:id="rId3"/>
              </a:rPr>
              <a:t>https://madeblue.org/waterschaarste-hoe-staan-we-ervoor-en-waar-gaat-het-heen/</a:t>
            </a:r>
            <a:r>
              <a:rPr lang="nl-NL" sz="13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 </a:t>
            </a:r>
          </a:p>
          <a:p>
            <a:pPr marL="0" indent="0">
              <a:defRPr/>
            </a:pPr>
            <a:r>
              <a:rPr lang="nl-NL" sz="13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  <a:hlinkClick r:id="rId4"/>
              </a:rPr>
              <a:t>https://www.rijksoverheid.nl/onderwerpen/water/maatregelen-voor-voldoende-zoet-water</a:t>
            </a:r>
            <a:r>
              <a:rPr lang="nl-NL" sz="13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 </a:t>
            </a:r>
          </a:p>
          <a:p>
            <a:pPr marL="0" indent="0">
              <a:defRPr/>
            </a:pPr>
            <a:r>
              <a:rPr lang="nl-NL" sz="13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  <a:hlinkClick r:id="rId5"/>
              </a:rPr>
              <a:t>https://www.wur.nl/nl/show/Klimaat-en-energie-1.htm</a:t>
            </a:r>
            <a:r>
              <a:rPr lang="nl-NL" sz="13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 </a:t>
            </a:r>
          </a:p>
        </p:txBody>
      </p:sp>
      <p:sp>
        <p:nvSpPr>
          <p:cNvPr id="27" name="Text Box 14"/>
          <p:cNvSpPr txBox="1">
            <a:spLocks noChangeArrowheads="1"/>
          </p:cNvSpPr>
          <p:nvPr/>
        </p:nvSpPr>
        <p:spPr bwMode="auto">
          <a:xfrm>
            <a:off x="7026476" y="2573447"/>
            <a:ext cx="4570157" cy="70788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457200" indent="-457200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4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Bijeenkomsten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300" dirty="0">
                <a:ea typeface="Calibri" pitchFamily="34" charset="0"/>
                <a:cs typeface="Arial" charset="0"/>
              </a:rPr>
              <a:t>Bijeenkomsten stad van de toekomst 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300" dirty="0">
                <a:ea typeface="Calibri" pitchFamily="34" charset="0"/>
                <a:cs typeface="Arial" charset="0"/>
              </a:rPr>
              <a:t>Bijeenkomsten specialisatie</a:t>
            </a:r>
          </a:p>
        </p:txBody>
      </p:sp>
      <p:sp>
        <p:nvSpPr>
          <p:cNvPr id="28" name="Text Box 17"/>
          <p:cNvSpPr txBox="1">
            <a:spLocks noChangeArrowheads="1"/>
          </p:cNvSpPr>
          <p:nvPr/>
        </p:nvSpPr>
        <p:spPr bwMode="auto">
          <a:xfrm>
            <a:off x="7026476" y="925670"/>
            <a:ext cx="4570157" cy="150810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nl-NL" sz="14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Samenwerking</a:t>
            </a:r>
            <a:r>
              <a:rPr lang="nl-NL" sz="1200" b="1" dirty="0">
                <a:solidFill>
                  <a:srgbClr val="CCFF33"/>
                </a:solidFill>
                <a:latin typeface="Arial" pitchFamily="36" charset="0"/>
                <a:cs typeface="ＭＳ Ｐゴシック" pitchFamily="36" charset="-128"/>
              </a:rPr>
              <a:t>		 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3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Deze opdracht maak je alleen. 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3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Plaats je product op Teams.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3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Bekijk leerproducten van anderen en geef feedback tijdens feedback </a:t>
            </a:r>
            <a:r>
              <a:rPr lang="nl-NL" sz="1300" dirty="0" err="1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friends</a:t>
            </a:r>
            <a:endParaRPr lang="nl-NL" sz="1300" dirty="0"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3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Deadline product: </a:t>
            </a:r>
            <a:r>
              <a:rPr lang="nl-NL" sz="13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01-03-2024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3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Feedback </a:t>
            </a:r>
            <a:r>
              <a:rPr lang="nl-NL" sz="1300" dirty="0" err="1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friends</a:t>
            </a:r>
            <a:r>
              <a:rPr lang="nl-NL" sz="13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: </a:t>
            </a:r>
            <a:r>
              <a:rPr lang="nl-NL" sz="13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06-03-2024</a:t>
            </a:r>
            <a:endParaRPr lang="nl-NL" sz="1300" dirty="0"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</p:txBody>
      </p:sp>
      <p:pic>
        <p:nvPicPr>
          <p:cNvPr id="29" name="Afbeelding 28"/>
          <p:cNvPicPr>
            <a:picLocks noChangeAspect="1"/>
          </p:cNvPicPr>
          <p:nvPr/>
        </p:nvPicPr>
        <p:blipFill rotWithShape="1">
          <a:blip r:embed="rId6"/>
          <a:srcRect l="21805" r="10840"/>
          <a:stretch/>
        </p:blipFill>
        <p:spPr>
          <a:xfrm>
            <a:off x="746955" y="899590"/>
            <a:ext cx="385812" cy="531573"/>
          </a:xfrm>
          <a:prstGeom prst="rect">
            <a:avLst/>
          </a:prstGeom>
        </p:spPr>
      </p:pic>
      <p:pic>
        <p:nvPicPr>
          <p:cNvPr id="30" name="Afbeelding 2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07130" y="2421220"/>
            <a:ext cx="263290" cy="321303"/>
          </a:xfrm>
          <a:prstGeom prst="rect">
            <a:avLst/>
          </a:prstGeom>
        </p:spPr>
      </p:pic>
      <p:pic>
        <p:nvPicPr>
          <p:cNvPr id="31" name="Afbeelding 3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44478" y="3516662"/>
            <a:ext cx="266283" cy="416301"/>
          </a:xfrm>
          <a:prstGeom prst="rect">
            <a:avLst/>
          </a:prstGeom>
        </p:spPr>
      </p:pic>
      <p:pic>
        <p:nvPicPr>
          <p:cNvPr id="32" name="Afbeelding 3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532833" y="925670"/>
            <a:ext cx="385812" cy="263054"/>
          </a:xfrm>
          <a:prstGeom prst="rect">
            <a:avLst/>
          </a:prstGeom>
        </p:spPr>
      </p:pic>
      <p:pic>
        <p:nvPicPr>
          <p:cNvPr id="33" name="Afbeelding 3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576882" y="3611245"/>
            <a:ext cx="299225" cy="290796"/>
          </a:xfrm>
          <a:prstGeom prst="rect">
            <a:avLst/>
          </a:prstGeom>
        </p:spPr>
      </p:pic>
      <p:pic>
        <p:nvPicPr>
          <p:cNvPr id="34" name="Afbeelding 33"/>
          <p:cNvPicPr>
            <a:picLocks noChangeAspect="1"/>
          </p:cNvPicPr>
          <p:nvPr/>
        </p:nvPicPr>
        <p:blipFill rotWithShape="1">
          <a:blip r:embed="rId11"/>
          <a:srcRect l="17050" t="33024" r="61669" b="30375"/>
          <a:stretch/>
        </p:blipFill>
        <p:spPr>
          <a:xfrm>
            <a:off x="6575370" y="2573447"/>
            <a:ext cx="300737" cy="290796"/>
          </a:xfrm>
          <a:prstGeom prst="rect">
            <a:avLst/>
          </a:prstGeom>
        </p:spPr>
      </p:pic>
      <p:pic>
        <p:nvPicPr>
          <p:cNvPr id="16" name="Picture 8" descr="Afbeeldingsresultaat voor fossiele brandstoffen">
            <a:extLst>
              <a:ext uri="{FF2B5EF4-FFF2-40B4-BE49-F238E27FC236}">
                <a16:creationId xmlns:a16="http://schemas.microsoft.com/office/drawing/2014/main" id="{157679D5-9C4C-4A15-8C7B-808A862A59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6476" y="5124381"/>
            <a:ext cx="1860581" cy="1234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221274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9727D3906D7945984BB753BA79C6C7" ma:contentTypeVersion="12" ma:contentTypeDescription="Een nieuw document maken." ma:contentTypeScope="" ma:versionID="9e02e3fd25824fd9daf9b55831530f5c">
  <xsd:schema xmlns:xsd="http://www.w3.org/2001/XMLSchema" xmlns:xs="http://www.w3.org/2001/XMLSchema" xmlns:p="http://schemas.microsoft.com/office/2006/metadata/properties" xmlns:ns2="c67c63a5-6c7f-42bb-9d17-0feff5816463" xmlns:ns3="c20cf8ba-b598-4d03-85bf-01d90a2844ae" targetNamespace="http://schemas.microsoft.com/office/2006/metadata/properties" ma:root="true" ma:fieldsID="f0a31d64886d562bfcdb13910e69c393" ns2:_="" ns3:_="">
    <xsd:import namespace="c67c63a5-6c7f-42bb-9d17-0feff5816463"/>
    <xsd:import namespace="c20cf8ba-b598-4d03-85bf-01d90a2844a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63a5-6c7f-42bb-9d17-0feff58164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Afbeeldingtags" ma:readOnly="false" ma:fieldId="{5cf76f15-5ced-4ddc-b409-7134ff3c332f}" ma:taxonomyMulti="true" ma:sspId="2bf06c9d-aefe-4981-8979-7b8905db08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0cf8ba-b598-4d03-85bf-01d90a2844ae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846b252f-af12-4d5a-a498-f152b1d5d221}" ma:internalName="TaxCatchAll" ma:showField="CatchAllData" ma:web="c20cf8ba-b598-4d03-85bf-01d90a2844a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67c63a5-6c7f-42bb-9d17-0feff5816463">
      <Terms xmlns="http://schemas.microsoft.com/office/infopath/2007/PartnerControls"/>
    </lcf76f155ced4ddcb4097134ff3c332f>
    <TaxCatchAll xmlns="c20cf8ba-b598-4d03-85bf-01d90a2844ae" xsi:nil="true"/>
    <MediaLengthInSeconds xmlns="c67c63a5-6c7f-42bb-9d17-0feff5816463" xsi:nil="true"/>
  </documentManagement>
</p:properties>
</file>

<file path=customXml/itemProps1.xml><?xml version="1.0" encoding="utf-8"?>
<ds:datastoreItem xmlns:ds="http://schemas.openxmlformats.org/officeDocument/2006/customXml" ds:itemID="{8155F996-08C2-45D5-A24F-3EB9A1DD4D8A}"/>
</file>

<file path=customXml/itemProps2.xml><?xml version="1.0" encoding="utf-8"?>
<ds:datastoreItem xmlns:ds="http://schemas.openxmlformats.org/officeDocument/2006/customXml" ds:itemID="{48380C10-9588-4ADB-B705-EA26F91FB43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68D544E-493A-49DC-8C7E-360155C0D785}">
  <ds:schemaRefs>
    <ds:schemaRef ds:uri="34354c1b-6b8c-435b-ad50-990538c19557"/>
    <ds:schemaRef ds:uri="47a28104-336f-447d-946e-e305ac2bcd47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c6f82ce1-f6df-49a5-8b49-cf8409a27aa4"/>
    <ds:schemaRef ds:uri="2c4f0c93-2979-4f27-aab2-70de95932352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236</Words>
  <Application>Microsoft Office PowerPoint</Application>
  <PresentationFormat>Breedbeeld</PresentationFormat>
  <Paragraphs>25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Marieke Drabbe</dc:creator>
  <cp:lastModifiedBy>Steven Linkels</cp:lastModifiedBy>
  <cp:revision>5</cp:revision>
  <dcterms:created xsi:type="dcterms:W3CDTF">2017-04-20T10:37:43Z</dcterms:created>
  <dcterms:modified xsi:type="dcterms:W3CDTF">2023-07-06T07:51:14Z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0x0101002F9727D3906D7945984BB753BA79C6C7</vt:lpwstr>
  </property>
  <property fmtid="{D5CDD505-2E9C-101B-9397-08002B2CF9AE}" pid="3" name="_ExtendedDescription">
    <vt:lpwstr/>
  </property>
  <property fmtid="{D5CDD505-2E9C-101B-9397-08002B2CF9AE}" pid="4" name="TriggerFlowInfo">
    <vt:lpwstr/>
  </property>
  <property fmtid="{D5CDD505-2E9C-101B-9397-08002B2CF9AE}" pid="5" name="MediaServiceImageTags">
    <vt:lpwstr/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ComplianceAssetId">
    <vt:lpwstr/>
  </property>
  <property fmtid="{D5CDD505-2E9C-101B-9397-08002B2CF9AE}" pid="10" name="TemplateUrl">
    <vt:lpwstr/>
  </property>
  <property fmtid="{D5CDD505-2E9C-101B-9397-08002B2CF9AE}" pid="11" name="xd_Signature">
    <vt:bool>false</vt:bool>
  </property>
</Properties>
</file>