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61" r:id="rId5"/>
  </p:sldMasterIdLst>
  <p:sldIdLst>
    <p:sldId id="256" r:id="rId6"/>
    <p:sldId id="257" r:id="rId7"/>
    <p:sldId id="258" r:id="rId8"/>
    <p:sldId id="259" r:id="rId9"/>
    <p:sldId id="261" r:id="rId10"/>
    <p:sldId id="267" r:id="rId11"/>
    <p:sldId id="266" r:id="rId12"/>
    <p:sldId id="268" r:id="rId13"/>
    <p:sldId id="262" r:id="rId14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4001BE3-79E2-4D11-8F83-2408CB0E2B1E}" v="11" dt="2022-09-22T11:56:49.91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0" d="100"/>
          <a:sy n="80" d="100"/>
        </p:scale>
        <p:origin x="5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presProps" Target="presProps.xml"/><Relationship Id="rId10" Type="http://schemas.openxmlformats.org/officeDocument/2006/relationships/slide" Target="slides/slide5.xml"/><Relationship Id="rId19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teven Linkels" userId="82b2834b-7373-49b3-b259-2f89722ff704" providerId="ADAL" clId="{84001BE3-79E2-4D11-8F83-2408CB0E2B1E}"/>
    <pc:docChg chg="custSel addSld delSld modSld sldOrd delMainMaster">
      <pc:chgData name="Steven Linkels" userId="82b2834b-7373-49b3-b259-2f89722ff704" providerId="ADAL" clId="{84001BE3-79E2-4D11-8F83-2408CB0E2B1E}" dt="2022-09-29T12:36:55.807" v="1430" actId="1076"/>
      <pc:docMkLst>
        <pc:docMk/>
      </pc:docMkLst>
      <pc:sldChg chg="modSp mod">
        <pc:chgData name="Steven Linkels" userId="82b2834b-7373-49b3-b259-2f89722ff704" providerId="ADAL" clId="{84001BE3-79E2-4D11-8F83-2408CB0E2B1E}" dt="2022-09-22T11:42:50.815" v="259" actId="1076"/>
        <pc:sldMkLst>
          <pc:docMk/>
          <pc:sldMk cId="2082272619" sldId="256"/>
        </pc:sldMkLst>
        <pc:spChg chg="mod">
          <ac:chgData name="Steven Linkels" userId="82b2834b-7373-49b3-b259-2f89722ff704" providerId="ADAL" clId="{84001BE3-79E2-4D11-8F83-2408CB0E2B1E}" dt="2022-09-22T11:42:50.815" v="259" actId="1076"/>
          <ac:spMkLst>
            <pc:docMk/>
            <pc:sldMk cId="2082272619" sldId="256"/>
            <ac:spMk id="2" creationId="{B592E8ED-FC7E-D392-4707-A779E110AC78}"/>
          </ac:spMkLst>
        </pc:spChg>
      </pc:sldChg>
      <pc:sldChg chg="modSp mod">
        <pc:chgData name="Steven Linkels" userId="82b2834b-7373-49b3-b259-2f89722ff704" providerId="ADAL" clId="{84001BE3-79E2-4D11-8F83-2408CB0E2B1E}" dt="2022-09-22T11:40:05.785" v="154" actId="20577"/>
        <pc:sldMkLst>
          <pc:docMk/>
          <pc:sldMk cId="1069956206" sldId="257"/>
        </pc:sldMkLst>
        <pc:spChg chg="mod">
          <ac:chgData name="Steven Linkels" userId="82b2834b-7373-49b3-b259-2f89722ff704" providerId="ADAL" clId="{84001BE3-79E2-4D11-8F83-2408CB0E2B1E}" dt="2022-09-22T11:40:05.785" v="154" actId="20577"/>
          <ac:spMkLst>
            <pc:docMk/>
            <pc:sldMk cId="1069956206" sldId="257"/>
            <ac:spMk id="3" creationId="{39736B05-D8FF-9E96-67DE-1EC28B56C2FE}"/>
          </ac:spMkLst>
        </pc:spChg>
      </pc:sldChg>
      <pc:sldChg chg="addSp delSp modSp mod">
        <pc:chgData name="Steven Linkels" userId="82b2834b-7373-49b3-b259-2f89722ff704" providerId="ADAL" clId="{84001BE3-79E2-4D11-8F83-2408CB0E2B1E}" dt="2022-09-29T12:36:55.807" v="1430" actId="1076"/>
        <pc:sldMkLst>
          <pc:docMk/>
          <pc:sldMk cId="3580637509" sldId="261"/>
        </pc:sldMkLst>
        <pc:spChg chg="mod">
          <ac:chgData name="Steven Linkels" userId="82b2834b-7373-49b3-b259-2f89722ff704" providerId="ADAL" clId="{84001BE3-79E2-4D11-8F83-2408CB0E2B1E}" dt="2022-09-23T06:58:22.086" v="1424" actId="20577"/>
          <ac:spMkLst>
            <pc:docMk/>
            <pc:sldMk cId="3580637509" sldId="261"/>
            <ac:spMk id="5" creationId="{A9ED63C3-8AA2-B14D-DC82-79A6AFA5A5E3}"/>
          </ac:spMkLst>
        </pc:spChg>
        <pc:picChg chg="add mod">
          <ac:chgData name="Steven Linkels" userId="82b2834b-7373-49b3-b259-2f89722ff704" providerId="ADAL" clId="{84001BE3-79E2-4D11-8F83-2408CB0E2B1E}" dt="2022-09-29T12:36:55.807" v="1430" actId="1076"/>
          <ac:picMkLst>
            <pc:docMk/>
            <pc:sldMk cId="3580637509" sldId="261"/>
            <ac:picMk id="4" creationId="{1AC4E9B4-ED15-5D91-E951-16F7348DF8A6}"/>
          </ac:picMkLst>
        </pc:picChg>
        <pc:picChg chg="del">
          <ac:chgData name="Steven Linkels" userId="82b2834b-7373-49b3-b259-2f89722ff704" providerId="ADAL" clId="{84001BE3-79E2-4D11-8F83-2408CB0E2B1E}" dt="2022-09-23T06:58:17.951" v="1420" actId="478"/>
          <ac:picMkLst>
            <pc:docMk/>
            <pc:sldMk cId="3580637509" sldId="261"/>
            <ac:picMk id="4" creationId="{D255A7AC-D62D-099B-A94B-942EB5C0E02C}"/>
          </ac:picMkLst>
        </pc:picChg>
        <pc:picChg chg="add del mod">
          <ac:chgData name="Steven Linkels" userId="82b2834b-7373-49b3-b259-2f89722ff704" providerId="ADAL" clId="{84001BE3-79E2-4D11-8F83-2408CB0E2B1E}" dt="2022-09-29T12:36:52.339" v="1428" actId="478"/>
          <ac:picMkLst>
            <pc:docMk/>
            <pc:sldMk cId="3580637509" sldId="261"/>
            <ac:picMk id="6" creationId="{AF1A86D8-B040-10F8-EB4A-E070723F1523}"/>
          </ac:picMkLst>
        </pc:picChg>
      </pc:sldChg>
      <pc:sldChg chg="addSp delSp modSp mod ord">
        <pc:chgData name="Steven Linkels" userId="82b2834b-7373-49b3-b259-2f89722ff704" providerId="ADAL" clId="{84001BE3-79E2-4D11-8F83-2408CB0E2B1E}" dt="2022-09-22T12:19:30.872" v="1419" actId="20577"/>
        <pc:sldMkLst>
          <pc:docMk/>
          <pc:sldMk cId="4262486602" sldId="262"/>
        </pc:sldMkLst>
        <pc:spChg chg="mod">
          <ac:chgData name="Steven Linkels" userId="82b2834b-7373-49b3-b259-2f89722ff704" providerId="ADAL" clId="{84001BE3-79E2-4D11-8F83-2408CB0E2B1E}" dt="2022-09-22T11:56:42.873" v="276" actId="20577"/>
          <ac:spMkLst>
            <pc:docMk/>
            <pc:sldMk cId="4262486602" sldId="262"/>
            <ac:spMk id="2" creationId="{53492473-9C07-9560-DC11-E6748C4EC2D7}"/>
          </ac:spMkLst>
        </pc:spChg>
        <pc:spChg chg="add del mod">
          <ac:chgData name="Steven Linkels" userId="82b2834b-7373-49b3-b259-2f89722ff704" providerId="ADAL" clId="{84001BE3-79E2-4D11-8F83-2408CB0E2B1E}" dt="2022-09-22T11:56:37.566" v="263"/>
          <ac:spMkLst>
            <pc:docMk/>
            <pc:sldMk cId="4262486602" sldId="262"/>
            <ac:spMk id="3" creationId="{42D035E1-1453-C13E-A174-82B97E30A382}"/>
          </ac:spMkLst>
        </pc:spChg>
        <pc:spChg chg="add mod">
          <ac:chgData name="Steven Linkels" userId="82b2834b-7373-49b3-b259-2f89722ff704" providerId="ADAL" clId="{84001BE3-79E2-4D11-8F83-2408CB0E2B1E}" dt="2022-09-22T12:19:30.872" v="1419" actId="20577"/>
          <ac:spMkLst>
            <pc:docMk/>
            <pc:sldMk cId="4262486602" sldId="262"/>
            <ac:spMk id="4" creationId="{56BB72BF-0F60-DA37-5264-30182E368D6A}"/>
          </ac:spMkLst>
        </pc:spChg>
      </pc:sldChg>
      <pc:sldChg chg="new del">
        <pc:chgData name="Steven Linkels" userId="82b2834b-7373-49b3-b259-2f89722ff704" providerId="ADAL" clId="{84001BE3-79E2-4D11-8F83-2408CB0E2B1E}" dt="2022-09-22T11:41:21.949" v="177" actId="47"/>
        <pc:sldMkLst>
          <pc:docMk/>
          <pc:sldMk cId="1116313051" sldId="263"/>
        </pc:sldMkLst>
      </pc:sldChg>
      <pc:sldChg chg="modSp new del mod">
        <pc:chgData name="Steven Linkels" userId="82b2834b-7373-49b3-b259-2f89722ff704" providerId="ADAL" clId="{84001BE3-79E2-4D11-8F83-2408CB0E2B1E}" dt="2022-09-22T11:40:58.880" v="162" actId="47"/>
        <pc:sldMkLst>
          <pc:docMk/>
          <pc:sldMk cId="1183575134" sldId="263"/>
        </pc:sldMkLst>
        <pc:spChg chg="mod">
          <ac:chgData name="Steven Linkels" userId="82b2834b-7373-49b3-b259-2f89722ff704" providerId="ADAL" clId="{84001BE3-79E2-4D11-8F83-2408CB0E2B1E}" dt="2022-09-21T14:09:21.498" v="9" actId="20577"/>
          <ac:spMkLst>
            <pc:docMk/>
            <pc:sldMk cId="1183575134" sldId="263"/>
            <ac:spMk id="2" creationId="{77A6D379-ECF6-799A-A0B9-23B7F63E774C}"/>
          </ac:spMkLst>
        </pc:spChg>
      </pc:sldChg>
      <pc:sldChg chg="new del">
        <pc:chgData name="Steven Linkels" userId="82b2834b-7373-49b3-b259-2f89722ff704" providerId="ADAL" clId="{84001BE3-79E2-4D11-8F83-2408CB0E2B1E}" dt="2022-09-22T11:41:08.406" v="169" actId="47"/>
        <pc:sldMkLst>
          <pc:docMk/>
          <pc:sldMk cId="2849320407" sldId="264"/>
        </pc:sldMkLst>
      </pc:sldChg>
      <pc:sldChg chg="modSp new del mod">
        <pc:chgData name="Steven Linkels" userId="82b2834b-7373-49b3-b259-2f89722ff704" providerId="ADAL" clId="{84001BE3-79E2-4D11-8F83-2408CB0E2B1E}" dt="2022-09-22T11:40:51.577" v="159" actId="47"/>
        <pc:sldMkLst>
          <pc:docMk/>
          <pc:sldMk cId="2886286446" sldId="264"/>
        </pc:sldMkLst>
        <pc:spChg chg="mod">
          <ac:chgData name="Steven Linkels" userId="82b2834b-7373-49b3-b259-2f89722ff704" providerId="ADAL" clId="{84001BE3-79E2-4D11-8F83-2408CB0E2B1E}" dt="2022-09-21T14:09:24.805" v="12" actId="20577"/>
          <ac:spMkLst>
            <pc:docMk/>
            <pc:sldMk cId="2886286446" sldId="264"/>
            <ac:spMk id="2" creationId="{145D1596-96CD-91D4-5EA7-F31D5277F7B5}"/>
          </ac:spMkLst>
        </pc:spChg>
      </pc:sldChg>
      <pc:sldChg chg="new del">
        <pc:chgData name="Steven Linkels" userId="82b2834b-7373-49b3-b259-2f89722ff704" providerId="ADAL" clId="{84001BE3-79E2-4D11-8F83-2408CB0E2B1E}" dt="2022-09-22T11:41:37.807" v="179" actId="47"/>
        <pc:sldMkLst>
          <pc:docMk/>
          <pc:sldMk cId="2166062917" sldId="265"/>
        </pc:sldMkLst>
      </pc:sldChg>
      <pc:sldChg chg="modSp new del mod">
        <pc:chgData name="Steven Linkels" userId="82b2834b-7373-49b3-b259-2f89722ff704" providerId="ADAL" clId="{84001BE3-79E2-4D11-8F83-2408CB0E2B1E}" dt="2022-09-22T11:40:45.632" v="157" actId="47"/>
        <pc:sldMkLst>
          <pc:docMk/>
          <pc:sldMk cId="2659104589" sldId="265"/>
        </pc:sldMkLst>
        <pc:spChg chg="mod">
          <ac:chgData name="Steven Linkels" userId="82b2834b-7373-49b3-b259-2f89722ff704" providerId="ADAL" clId="{84001BE3-79E2-4D11-8F83-2408CB0E2B1E}" dt="2022-09-21T14:09:31.606" v="19" actId="20577"/>
          <ac:spMkLst>
            <pc:docMk/>
            <pc:sldMk cId="2659104589" sldId="265"/>
            <ac:spMk id="2" creationId="{316A71BB-86D4-D9C2-EB53-A027566F1E48}"/>
          </ac:spMkLst>
        </pc:spChg>
      </pc:sldChg>
      <pc:sldChg chg="modSp add del mod ord setBg">
        <pc:chgData name="Steven Linkels" userId="82b2834b-7373-49b3-b259-2f89722ff704" providerId="ADAL" clId="{84001BE3-79E2-4D11-8F83-2408CB0E2B1E}" dt="2022-09-22T11:41:50.625" v="180" actId="113"/>
        <pc:sldMkLst>
          <pc:docMk/>
          <pc:sldMk cId="4132212741" sldId="266"/>
        </pc:sldMkLst>
        <pc:spChg chg="mod">
          <ac:chgData name="Steven Linkels" userId="82b2834b-7373-49b3-b259-2f89722ff704" providerId="ADAL" clId="{84001BE3-79E2-4D11-8F83-2408CB0E2B1E}" dt="2022-09-21T14:20:00.618" v="85" actId="6549"/>
          <ac:spMkLst>
            <pc:docMk/>
            <pc:sldMk cId="4132212741" sldId="266"/>
            <ac:spMk id="21" creationId="{00000000-0000-0000-0000-000000000000}"/>
          </ac:spMkLst>
        </pc:spChg>
        <pc:spChg chg="mod">
          <ac:chgData name="Steven Linkels" userId="82b2834b-7373-49b3-b259-2f89722ff704" providerId="ADAL" clId="{84001BE3-79E2-4D11-8F83-2408CB0E2B1E}" dt="2022-09-22T11:41:50.625" v="180" actId="113"/>
          <ac:spMkLst>
            <pc:docMk/>
            <pc:sldMk cId="4132212741" sldId="266"/>
            <ac:spMk id="27" creationId="{00000000-0000-0000-0000-000000000000}"/>
          </ac:spMkLst>
        </pc:spChg>
      </pc:sldChg>
      <pc:sldChg chg="add del setBg">
        <pc:chgData name="Steven Linkels" userId="82b2834b-7373-49b3-b259-2f89722ff704" providerId="ADAL" clId="{84001BE3-79E2-4D11-8F83-2408CB0E2B1E}" dt="2022-09-22T11:41:16.164" v="171"/>
        <pc:sldMkLst>
          <pc:docMk/>
          <pc:sldMk cId="196128886" sldId="267"/>
        </pc:sldMkLst>
      </pc:sldChg>
      <pc:sldChg chg="modSp add del mod">
        <pc:chgData name="Steven Linkels" userId="82b2834b-7373-49b3-b259-2f89722ff704" providerId="ADAL" clId="{84001BE3-79E2-4D11-8F83-2408CB0E2B1E}" dt="2022-09-21T14:20:35.128" v="88" actId="47"/>
        <pc:sldMkLst>
          <pc:docMk/>
          <pc:sldMk cId="240983442" sldId="267"/>
        </pc:sldMkLst>
        <pc:spChg chg="mod">
          <ac:chgData name="Steven Linkels" userId="82b2834b-7373-49b3-b259-2f89722ff704" providerId="ADAL" clId="{84001BE3-79E2-4D11-8F83-2408CB0E2B1E}" dt="2022-09-21T14:20:33.662" v="87" actId="20577"/>
          <ac:spMkLst>
            <pc:docMk/>
            <pc:sldMk cId="240983442" sldId="267"/>
            <ac:spMk id="24" creationId="{00000000-0000-0000-0000-000000000000}"/>
          </ac:spMkLst>
        </pc:spChg>
      </pc:sldChg>
      <pc:sldChg chg="modSp add mod ord">
        <pc:chgData name="Steven Linkels" userId="82b2834b-7373-49b3-b259-2f89722ff704" providerId="ADAL" clId="{84001BE3-79E2-4D11-8F83-2408CB0E2B1E}" dt="2022-09-22T11:42:00.336" v="183" actId="1076"/>
        <pc:sldMkLst>
          <pc:docMk/>
          <pc:sldMk cId="419560482" sldId="267"/>
        </pc:sldMkLst>
        <pc:spChg chg="mod">
          <ac:chgData name="Steven Linkels" userId="82b2834b-7373-49b3-b259-2f89722ff704" providerId="ADAL" clId="{84001BE3-79E2-4D11-8F83-2408CB0E2B1E}" dt="2022-09-22T11:41:58.602" v="182" actId="1076"/>
          <ac:spMkLst>
            <pc:docMk/>
            <pc:sldMk cId="419560482" sldId="267"/>
            <ac:spMk id="26" creationId="{00000000-0000-0000-0000-000000000000}"/>
          </ac:spMkLst>
        </pc:spChg>
        <pc:spChg chg="mod">
          <ac:chgData name="Steven Linkels" userId="82b2834b-7373-49b3-b259-2f89722ff704" providerId="ADAL" clId="{84001BE3-79E2-4D11-8F83-2408CB0E2B1E}" dt="2022-09-22T11:41:53.824" v="181" actId="113"/>
          <ac:spMkLst>
            <pc:docMk/>
            <pc:sldMk cId="419560482" sldId="267"/>
            <ac:spMk id="27" creationId="{00000000-0000-0000-0000-000000000000}"/>
          </ac:spMkLst>
        </pc:spChg>
        <pc:picChg chg="mod">
          <ac:chgData name="Steven Linkels" userId="82b2834b-7373-49b3-b259-2f89722ff704" providerId="ADAL" clId="{84001BE3-79E2-4D11-8F83-2408CB0E2B1E}" dt="2022-09-22T11:42:00.336" v="183" actId="1076"/>
          <ac:picMkLst>
            <pc:docMk/>
            <pc:sldMk cId="419560482" sldId="267"/>
            <ac:picMk id="33" creationId="{00000000-0000-0000-0000-000000000000}"/>
          </ac:picMkLst>
        </pc:picChg>
      </pc:sldChg>
      <pc:sldChg chg="add del setBg">
        <pc:chgData name="Steven Linkels" userId="82b2834b-7373-49b3-b259-2f89722ff704" providerId="ADAL" clId="{84001BE3-79E2-4D11-8F83-2408CB0E2B1E}" dt="2022-09-22T11:40:53.721" v="160" actId="47"/>
        <pc:sldMkLst>
          <pc:docMk/>
          <pc:sldMk cId="1514693405" sldId="267"/>
        </pc:sldMkLst>
      </pc:sldChg>
      <pc:sldChg chg="add">
        <pc:chgData name="Steven Linkels" userId="82b2834b-7373-49b3-b259-2f89722ff704" providerId="ADAL" clId="{84001BE3-79E2-4D11-8F83-2408CB0E2B1E}" dt="2022-09-22T11:41:36.479" v="178"/>
        <pc:sldMkLst>
          <pc:docMk/>
          <pc:sldMk cId="3973481285" sldId="268"/>
        </pc:sldMkLst>
      </pc:sldChg>
      <pc:sldMasterChg chg="del delSldLayout">
        <pc:chgData name="Steven Linkels" userId="82b2834b-7373-49b3-b259-2f89722ff704" providerId="ADAL" clId="{84001BE3-79E2-4D11-8F83-2408CB0E2B1E}" dt="2022-09-21T14:20:35.128" v="88" actId="47"/>
        <pc:sldMasterMkLst>
          <pc:docMk/>
          <pc:sldMasterMk cId="451610886" sldId="2147483661"/>
        </pc:sldMasterMkLst>
        <pc:sldLayoutChg chg="del">
          <pc:chgData name="Steven Linkels" userId="82b2834b-7373-49b3-b259-2f89722ff704" providerId="ADAL" clId="{84001BE3-79E2-4D11-8F83-2408CB0E2B1E}" dt="2022-09-21T14:20:35.128" v="88" actId="47"/>
          <pc:sldLayoutMkLst>
            <pc:docMk/>
            <pc:sldMasterMk cId="451610886" sldId="2147483661"/>
            <pc:sldLayoutMk cId="2317464148" sldId="2147483662"/>
          </pc:sldLayoutMkLst>
        </pc:sldLayoutChg>
        <pc:sldLayoutChg chg="del">
          <pc:chgData name="Steven Linkels" userId="82b2834b-7373-49b3-b259-2f89722ff704" providerId="ADAL" clId="{84001BE3-79E2-4D11-8F83-2408CB0E2B1E}" dt="2022-09-21T14:20:35.128" v="88" actId="47"/>
          <pc:sldLayoutMkLst>
            <pc:docMk/>
            <pc:sldMasterMk cId="451610886" sldId="2147483661"/>
            <pc:sldLayoutMk cId="1828644542" sldId="2147483663"/>
          </pc:sldLayoutMkLst>
        </pc:sldLayoutChg>
        <pc:sldLayoutChg chg="del">
          <pc:chgData name="Steven Linkels" userId="82b2834b-7373-49b3-b259-2f89722ff704" providerId="ADAL" clId="{84001BE3-79E2-4D11-8F83-2408CB0E2B1E}" dt="2022-09-21T14:20:35.128" v="88" actId="47"/>
          <pc:sldLayoutMkLst>
            <pc:docMk/>
            <pc:sldMasterMk cId="451610886" sldId="2147483661"/>
            <pc:sldLayoutMk cId="4226336690" sldId="2147483664"/>
          </pc:sldLayoutMkLst>
        </pc:sldLayoutChg>
        <pc:sldLayoutChg chg="del">
          <pc:chgData name="Steven Linkels" userId="82b2834b-7373-49b3-b259-2f89722ff704" providerId="ADAL" clId="{84001BE3-79E2-4D11-8F83-2408CB0E2B1E}" dt="2022-09-21T14:20:35.128" v="88" actId="47"/>
          <pc:sldLayoutMkLst>
            <pc:docMk/>
            <pc:sldMasterMk cId="451610886" sldId="2147483661"/>
            <pc:sldLayoutMk cId="3678980108" sldId="2147483665"/>
          </pc:sldLayoutMkLst>
        </pc:sldLayoutChg>
        <pc:sldLayoutChg chg="del">
          <pc:chgData name="Steven Linkels" userId="82b2834b-7373-49b3-b259-2f89722ff704" providerId="ADAL" clId="{84001BE3-79E2-4D11-8F83-2408CB0E2B1E}" dt="2022-09-21T14:20:35.128" v="88" actId="47"/>
          <pc:sldLayoutMkLst>
            <pc:docMk/>
            <pc:sldMasterMk cId="451610886" sldId="2147483661"/>
            <pc:sldLayoutMk cId="1039993905" sldId="2147483666"/>
          </pc:sldLayoutMkLst>
        </pc:sldLayoutChg>
        <pc:sldLayoutChg chg="del">
          <pc:chgData name="Steven Linkels" userId="82b2834b-7373-49b3-b259-2f89722ff704" providerId="ADAL" clId="{84001BE3-79E2-4D11-8F83-2408CB0E2B1E}" dt="2022-09-21T14:20:35.128" v="88" actId="47"/>
          <pc:sldLayoutMkLst>
            <pc:docMk/>
            <pc:sldMasterMk cId="451610886" sldId="2147483661"/>
            <pc:sldLayoutMk cId="3337685787" sldId="2147483667"/>
          </pc:sldLayoutMkLst>
        </pc:sldLayoutChg>
        <pc:sldLayoutChg chg="del">
          <pc:chgData name="Steven Linkels" userId="82b2834b-7373-49b3-b259-2f89722ff704" providerId="ADAL" clId="{84001BE3-79E2-4D11-8F83-2408CB0E2B1E}" dt="2022-09-21T14:20:35.128" v="88" actId="47"/>
          <pc:sldLayoutMkLst>
            <pc:docMk/>
            <pc:sldMasterMk cId="451610886" sldId="2147483661"/>
            <pc:sldLayoutMk cId="960075305" sldId="2147483668"/>
          </pc:sldLayoutMkLst>
        </pc:sldLayoutChg>
        <pc:sldLayoutChg chg="del">
          <pc:chgData name="Steven Linkels" userId="82b2834b-7373-49b3-b259-2f89722ff704" providerId="ADAL" clId="{84001BE3-79E2-4D11-8F83-2408CB0E2B1E}" dt="2022-09-21T14:20:35.128" v="88" actId="47"/>
          <pc:sldLayoutMkLst>
            <pc:docMk/>
            <pc:sldMasterMk cId="451610886" sldId="2147483661"/>
            <pc:sldLayoutMk cId="85630531" sldId="2147483669"/>
          </pc:sldLayoutMkLst>
        </pc:sldLayoutChg>
        <pc:sldLayoutChg chg="del">
          <pc:chgData name="Steven Linkels" userId="82b2834b-7373-49b3-b259-2f89722ff704" providerId="ADAL" clId="{84001BE3-79E2-4D11-8F83-2408CB0E2B1E}" dt="2022-09-21T14:20:35.128" v="88" actId="47"/>
          <pc:sldLayoutMkLst>
            <pc:docMk/>
            <pc:sldMasterMk cId="451610886" sldId="2147483661"/>
            <pc:sldLayoutMk cId="1560236895" sldId="2147483670"/>
          </pc:sldLayoutMkLst>
        </pc:sldLayoutChg>
        <pc:sldLayoutChg chg="del">
          <pc:chgData name="Steven Linkels" userId="82b2834b-7373-49b3-b259-2f89722ff704" providerId="ADAL" clId="{84001BE3-79E2-4D11-8F83-2408CB0E2B1E}" dt="2022-09-21T14:20:35.128" v="88" actId="47"/>
          <pc:sldLayoutMkLst>
            <pc:docMk/>
            <pc:sldMasterMk cId="451610886" sldId="2147483661"/>
            <pc:sldLayoutMk cId="533484318" sldId="2147483671"/>
          </pc:sldLayoutMkLst>
        </pc:sldLayoutChg>
        <pc:sldLayoutChg chg="del">
          <pc:chgData name="Steven Linkels" userId="82b2834b-7373-49b3-b259-2f89722ff704" providerId="ADAL" clId="{84001BE3-79E2-4D11-8F83-2408CB0E2B1E}" dt="2022-09-21T14:20:35.128" v="88" actId="47"/>
          <pc:sldLayoutMkLst>
            <pc:docMk/>
            <pc:sldMasterMk cId="451610886" sldId="2147483661"/>
            <pc:sldLayoutMk cId="2451691732" sldId="2147483672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9C0CAED-457C-3946-15A5-BD7FCF005D7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765D0C61-ED46-6BA3-D4EA-ECBA4BBA0B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070786BE-B833-0D0B-5409-19386FC640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1DD80-4C08-46ED-B3C9-A27858DFE5C0}" type="datetimeFigureOut">
              <a:rPr lang="nl-NL" smtClean="0"/>
              <a:t>29-9-2022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9BD09EC8-BF3A-6FFF-E3F2-0FBF12AC25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CF1BB027-8F59-551A-DAF5-8DF0605F01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2FFA9-6ACA-4A0D-B728-E772358171C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839561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AAB07A8-DF64-47CE-DDC7-39E22A9896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F07D5DA3-17FE-636F-2958-D12DA82E416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00CD3C15-4522-378F-9208-7CA71967E5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1DD80-4C08-46ED-B3C9-A27858DFE5C0}" type="datetimeFigureOut">
              <a:rPr lang="nl-NL" smtClean="0"/>
              <a:t>29-9-2022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0B486917-758E-DC30-FB37-3073CC7BF9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4CFD83B6-65C8-F85C-166D-146091414A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2FFA9-6ACA-4A0D-B728-E772358171C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861692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ECCC5202-2126-974B-E029-2711C5E573A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67973DCC-B7FF-8CFD-600B-E535884F135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ECC02A8B-3068-181C-DE5D-46364EE1E8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1DD80-4C08-46ED-B3C9-A27858DFE5C0}" type="datetimeFigureOut">
              <a:rPr lang="nl-NL" smtClean="0"/>
              <a:t>29-9-2022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6BD8FF7F-B0CD-EDC1-6C92-90634F1076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27CDEB71-8EAB-A957-524A-DA63A3842D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2FFA9-6ACA-4A0D-B728-E772358171C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303423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Vormentaal">
            <a:extLst>
              <a:ext uri="{FF2B5EF4-FFF2-40B4-BE49-F238E27FC236}">
                <a16:creationId xmlns:a16="http://schemas.microsoft.com/office/drawing/2014/main" id="{9F6768AA-6EFF-47EC-90A7-8C4D4510EF5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2C041AC9-116B-4F01-8FC8-907E718B21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ABDFFB96-23F6-436F-B999-260145B381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8D4D1-00C4-4E8E-99A5-8D1DF5379DBE}" type="datetimeFigureOut">
              <a:rPr lang="nl-NL" smtClean="0"/>
              <a:t>29-9-2022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2ACEA7AC-038A-4FE9-8417-7A5B7BC148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12" name="Afbeelding 11">
            <a:extLst>
              <a:ext uri="{FF2B5EF4-FFF2-40B4-BE49-F238E27FC236}">
                <a16:creationId xmlns:a16="http://schemas.microsoft.com/office/drawing/2014/main" id="{2CD80BFB-C780-410E-B4A6-97DA0C404178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65565" y="6077948"/>
            <a:ext cx="2151868" cy="6435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802728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75748-FF34-4248-A7F3-5541385C517F}" type="datetimeFigureOut">
              <a:rPr lang="nl-NL" smtClean="0"/>
              <a:t>29-9-2022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47FE-E353-4047-9CB0-003D2AFAC8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0121367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75748-FF34-4248-A7F3-5541385C517F}" type="datetimeFigureOut">
              <a:rPr lang="nl-NL" smtClean="0"/>
              <a:t>29-9-2022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47FE-E353-4047-9CB0-003D2AFAC8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5531520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75748-FF34-4248-A7F3-5541385C517F}" type="datetimeFigureOut">
              <a:rPr lang="nl-NL" smtClean="0"/>
              <a:t>29-9-2022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47FE-E353-4047-9CB0-003D2AFAC8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3858028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75748-FF34-4248-A7F3-5541385C517F}" type="datetimeFigureOut">
              <a:rPr lang="nl-NL" smtClean="0"/>
              <a:t>29-9-2022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47FE-E353-4047-9CB0-003D2AFAC8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1232767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75748-FF34-4248-A7F3-5541385C517F}" type="datetimeFigureOut">
              <a:rPr lang="nl-NL" smtClean="0"/>
              <a:t>29-9-2022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47FE-E353-4047-9CB0-003D2AFAC8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9422720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75748-FF34-4248-A7F3-5541385C517F}" type="datetimeFigureOut">
              <a:rPr lang="nl-NL" smtClean="0"/>
              <a:t>29-9-2022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47FE-E353-4047-9CB0-003D2AFAC8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1680606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75748-FF34-4248-A7F3-5541385C517F}" type="datetimeFigureOut">
              <a:rPr lang="nl-NL" smtClean="0"/>
              <a:t>29-9-2022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47FE-E353-4047-9CB0-003D2AFAC8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845836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9AC792C-058D-2B0B-092A-057F9B440B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EF058AF-1697-1EFE-FC2F-1AB03BD37C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C43EB902-782C-79C9-3C45-FB75273EC2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1DD80-4C08-46ED-B3C9-A27858DFE5C0}" type="datetimeFigureOut">
              <a:rPr lang="nl-NL" smtClean="0"/>
              <a:t>29-9-2022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B193DA64-5ACD-C4D3-1C84-5C7F70EBFC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1EADFDF3-501A-DD11-DB62-1D98DA2363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2FFA9-6ACA-4A0D-B728-E772358171C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5101820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75748-FF34-4248-A7F3-5541385C517F}" type="datetimeFigureOut">
              <a:rPr lang="nl-NL" smtClean="0"/>
              <a:t>29-9-2022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47FE-E353-4047-9CB0-003D2AFAC8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6228276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75748-FF34-4248-A7F3-5541385C517F}" type="datetimeFigureOut">
              <a:rPr lang="nl-NL" smtClean="0"/>
              <a:t>29-9-2022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47FE-E353-4047-9CB0-003D2AFAC8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2236502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75748-FF34-4248-A7F3-5541385C517F}" type="datetimeFigureOut">
              <a:rPr lang="nl-NL" smtClean="0"/>
              <a:t>29-9-2022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47FE-E353-4047-9CB0-003D2AFAC8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9959253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75748-FF34-4248-A7F3-5541385C517F}" type="datetimeFigureOut">
              <a:rPr lang="nl-NL" smtClean="0"/>
              <a:t>29-9-2022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47FE-E353-4047-9CB0-003D2AFAC8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393138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98A9F40-C901-C4C7-FA5B-58294E8D5C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DF0D7DC1-69B9-E98F-4CB1-A5B2FABA28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90F38562-BDEE-1661-CA0B-7C19CFA4D2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1DD80-4C08-46ED-B3C9-A27858DFE5C0}" type="datetimeFigureOut">
              <a:rPr lang="nl-NL" smtClean="0"/>
              <a:t>29-9-2022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A446A106-C22B-C69D-DC25-17221D3DAC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A34F8C4D-D0FD-30FC-B954-0BF00B2FA2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2FFA9-6ACA-4A0D-B728-E772358171C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540264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112F62E-D1D1-6151-93F7-78E5BFBA8C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C4BFBE0-F41E-FCD7-2F94-70281D38D74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D00CA6CA-A556-E770-E94F-B0874C18298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7C0CD8C4-A2C4-6950-D874-E6A4326ACF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1DD80-4C08-46ED-B3C9-A27858DFE5C0}" type="datetimeFigureOut">
              <a:rPr lang="nl-NL" smtClean="0"/>
              <a:t>29-9-2022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D238FBD8-3357-354A-1F6C-84533D34E9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0669F80B-BED0-9157-5C97-ECB88171E8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2FFA9-6ACA-4A0D-B728-E772358171C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282048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EF4EA93-C9C8-1679-7B90-9123DDCDDD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CF9417C4-6FA9-C755-4DE6-870C6D76BD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495EBB96-E48E-4286-8E6F-0D86419151C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A3EF45A1-8153-508D-7D09-1AD67ED500E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DFA5A915-3CB4-C7D0-C146-5258733D46F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52F7719C-F4C2-6F65-18CF-B90E8BC646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1DD80-4C08-46ED-B3C9-A27858DFE5C0}" type="datetimeFigureOut">
              <a:rPr lang="nl-NL" smtClean="0"/>
              <a:t>29-9-2022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20941B59-A65D-BA8E-5736-91175F18F2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01BC3EB1-49F2-3919-57B9-C007490CDC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2FFA9-6ACA-4A0D-B728-E772358171C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842906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940D1C4-268D-16A2-54C6-281A3017B7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B8FEBB0B-188B-9D56-B1B0-C542C50FF9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1DD80-4C08-46ED-B3C9-A27858DFE5C0}" type="datetimeFigureOut">
              <a:rPr lang="nl-NL" smtClean="0"/>
              <a:t>29-9-2022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16B82328-300B-F135-C052-361A43FA42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FAE5E54B-95A4-7E9A-C474-904B6AB4D7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2FFA9-6ACA-4A0D-B728-E772358171C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006840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F4F3A236-BDA8-E3D0-96DF-81B1ADDF25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1DD80-4C08-46ED-B3C9-A27858DFE5C0}" type="datetimeFigureOut">
              <a:rPr lang="nl-NL" smtClean="0"/>
              <a:t>29-9-2022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1D27FA9C-6ABE-9F25-86D4-F58F1741E0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BA213862-0B73-34B0-8203-BCA8B4CF44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2FFA9-6ACA-4A0D-B728-E772358171C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273288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19EDC41-4157-40B4-3ADD-0171CC7CC0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44D6D42-687C-5DEC-6AB5-2F78FDAFFE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5144DBED-91AC-9F2D-3B9F-117D9B4CA7A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470BF35A-8010-C06F-2549-880F55FCEC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1DD80-4C08-46ED-B3C9-A27858DFE5C0}" type="datetimeFigureOut">
              <a:rPr lang="nl-NL" smtClean="0"/>
              <a:t>29-9-2022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397096E5-3081-2038-8692-A2779E2593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9C97569D-415C-D4E6-E64B-37C1E06FD7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2FFA9-6ACA-4A0D-B728-E772358171C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237371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641F7F4-CEC3-4963-CA23-33B91F4067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D9D00429-DF3F-D2F7-BA7D-BDBFC663040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D7DBCBC3-BA97-DA3D-ED17-A05BD1C5A86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4896C187-F91B-4580-5E2F-56100EAEA9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1DD80-4C08-46ED-B3C9-A27858DFE5C0}" type="datetimeFigureOut">
              <a:rPr lang="nl-NL" smtClean="0"/>
              <a:t>29-9-2022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CDBB3160-528A-B0F2-B7BF-C321495875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985D98C4-8D4E-8DAC-0BCD-6E9BD296C4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2FFA9-6ACA-4A0D-B728-E772358171C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03162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09DBCCEE-6165-5E98-B811-F871B63CE3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6951BB65-9D64-B186-BCA1-4AB93EE4EC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40AC4EE7-C6B3-4B2D-6ED5-928C5F62A40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71DD80-4C08-46ED-B3C9-A27858DFE5C0}" type="datetimeFigureOut">
              <a:rPr lang="nl-NL" smtClean="0"/>
              <a:t>29-9-2022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DFAE6815-B3DA-B926-C5B9-263CAAA2196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4BC898F7-DE26-0CD1-96BF-2FDCEDDF6B3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C2FFA9-6ACA-4A0D-B728-E772358171C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698010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575748-FF34-4248-A7F3-5541385C517F}" type="datetimeFigureOut">
              <a:rPr lang="nl-NL" smtClean="0"/>
              <a:t>29-9-2022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1847FE-E353-4047-9CB0-003D2AFAC8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345220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mailto:s.linkels@yuverta.nl" TargetMode="External"/><Relationship Id="rId2" Type="http://schemas.openxmlformats.org/officeDocument/2006/relationships/hyperlink" Target="mailto:administratie@yuverta.nl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mailto:s.linkels@yuverta.nl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hyperlink" Target="https://kwalificaties.s-bb.nl/Details/Index/4857?type=Dossier&amp;returnUrl=%2F%3FResultaatType%3DAlles%26AardKeuzedeel%3D%26SBU%3D%26Niveau%3D%26Wettelijkeberoepsvereisten%3D%26Cohort%3D%26Schooljaar%3D%26Certificaat%3D%26Trefwoorden%3Dadviseur%2Bduurzame%2Bleefomgeving" TargetMode="External"/><Relationship Id="rId7" Type="http://schemas.openxmlformats.org/officeDocument/2006/relationships/image" Target="../media/image11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10" Type="http://schemas.openxmlformats.org/officeDocument/2006/relationships/image" Target="../media/image14.jpeg"/><Relationship Id="rId4" Type="http://schemas.openxmlformats.org/officeDocument/2006/relationships/image" Target="../media/image8.png"/><Relationship Id="rId9" Type="http://schemas.openxmlformats.org/officeDocument/2006/relationships/image" Target="../media/image13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hyperlink" Target="https://kwalificaties.s-bb.nl/Details/Index/4857?type=Dossier&amp;returnUrl=%2F%3FResultaatType%3DAlles%26AardKeuzedeel%3D%26SBU%3D%26Niveau%3D%26Wettelijkeberoepsvereisten%3D%26Cohort%3D%26Schooljaar%3D%26Certificaat%3D%26Trefwoorden%3Dadviseur%2Bduurzame%2Bleefomgeving" TargetMode="External"/><Relationship Id="rId7" Type="http://schemas.openxmlformats.org/officeDocument/2006/relationships/image" Target="../media/image11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Relationship Id="rId9" Type="http://schemas.openxmlformats.org/officeDocument/2006/relationships/image" Target="../media/image13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hyperlink" Target="https://kwalificaties.s-bb.nl/Details/Index/4857?type=Dossier&amp;returnUrl=%2F%3FResultaatType%3DAlles%26AardKeuzedeel%3D%26SBU%3D%26Niveau%3D%26Wettelijkeberoepsvereisten%3D%26Cohort%3D%26Schooljaar%3D%26Certificaat%3D%26Trefwoorden%3Dadviseur%2Bduurzame%2Bleefomgeving" TargetMode="External"/><Relationship Id="rId7" Type="http://schemas.openxmlformats.org/officeDocument/2006/relationships/image" Target="../media/image11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10" Type="http://schemas.openxmlformats.org/officeDocument/2006/relationships/image" Target="../media/image15.jpeg"/><Relationship Id="rId4" Type="http://schemas.openxmlformats.org/officeDocument/2006/relationships/image" Target="../media/image8.png"/><Relationship Id="rId9" Type="http://schemas.openxmlformats.org/officeDocument/2006/relationships/image" Target="../media/image13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592E8ED-FC7E-D392-4707-A779E110AC7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506582"/>
            <a:ext cx="9144000" cy="987972"/>
          </a:xfrm>
        </p:spPr>
        <p:txBody>
          <a:bodyPr>
            <a:normAutofit fontScale="90000"/>
          </a:bodyPr>
          <a:lstStyle/>
          <a:p>
            <a:r>
              <a:rPr lang="nl-NL" dirty="0"/>
              <a:t>BPV les 23-9-22 Uren en beoordelingsformulier goed in OSIRIS en </a:t>
            </a:r>
            <a:r>
              <a:rPr lang="nl-NL" dirty="0" err="1"/>
              <a:t>LA’s</a:t>
            </a:r>
            <a:endParaRPr lang="nl-NL" dirty="0"/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CBA2EE7B-0C64-1EB9-E1FD-A08E1B66D28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822726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9">
            <a:extLst>
              <a:ext uri="{FF2B5EF4-FFF2-40B4-BE49-F238E27FC236}">
                <a16:creationId xmlns:a16="http://schemas.microsoft.com/office/drawing/2014/main" id="{8B3A2D1A-45FC-4F95-B150-1C13EF2F6D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: Shape 11">
            <a:extLst>
              <a:ext uri="{FF2B5EF4-FFF2-40B4-BE49-F238E27FC236}">
                <a16:creationId xmlns:a16="http://schemas.microsoft.com/office/drawing/2014/main" id="{39C3C864-C625-4883-B868-9A4C470F4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3291" y="3296652"/>
            <a:ext cx="12202113" cy="3561346"/>
          </a:xfrm>
          <a:custGeom>
            <a:avLst/>
            <a:gdLst>
              <a:gd name="connsiteX0" fmla="*/ 0 w 12202113"/>
              <a:gd name="connsiteY0" fmla="*/ 3188466 h 3188466"/>
              <a:gd name="connsiteX1" fmla="*/ 10116 w 12202113"/>
              <a:gd name="connsiteY1" fmla="*/ 2657641 h 3188466"/>
              <a:gd name="connsiteX2" fmla="*/ 10116 w 12202113"/>
              <a:gd name="connsiteY2" fmla="*/ 0 h 3188466"/>
              <a:gd name="connsiteX3" fmla="*/ 12202113 w 12202113"/>
              <a:gd name="connsiteY3" fmla="*/ 0 h 3188466"/>
              <a:gd name="connsiteX4" fmla="*/ 12202113 w 12202113"/>
              <a:gd name="connsiteY4" fmla="*/ 2879832 h 3188466"/>
              <a:gd name="connsiteX5" fmla="*/ 12198167 w 12202113"/>
              <a:gd name="connsiteY5" fmla="*/ 2880360 h 3188466"/>
              <a:gd name="connsiteX6" fmla="*/ 12122128 w 12202113"/>
              <a:gd name="connsiteY6" fmla="*/ 2887194 h 3188466"/>
              <a:gd name="connsiteX7" fmla="*/ 12028868 w 12202113"/>
              <a:gd name="connsiteY7" fmla="*/ 2911786 h 3188466"/>
              <a:gd name="connsiteX8" fmla="*/ 11995238 w 12202113"/>
              <a:gd name="connsiteY8" fmla="*/ 2914090 h 3188466"/>
              <a:gd name="connsiteX9" fmla="*/ 11996460 w 12202113"/>
              <a:gd name="connsiteY9" fmla="*/ 2918442 h 3188466"/>
              <a:gd name="connsiteX10" fmla="*/ 11983968 w 12202113"/>
              <a:gd name="connsiteY10" fmla="*/ 2918762 h 3188466"/>
              <a:gd name="connsiteX11" fmla="*/ 11956084 w 12202113"/>
              <a:gd name="connsiteY11" fmla="*/ 2918868 h 3188466"/>
              <a:gd name="connsiteX12" fmla="*/ 11872586 w 12202113"/>
              <a:gd name="connsiteY12" fmla="*/ 2920076 h 3188466"/>
              <a:gd name="connsiteX13" fmla="*/ 11849804 w 12202113"/>
              <a:gd name="connsiteY13" fmla="*/ 2928420 h 3188466"/>
              <a:gd name="connsiteX14" fmla="*/ 11828254 w 12202113"/>
              <a:gd name="connsiteY14" fmla="*/ 2928551 h 3188466"/>
              <a:gd name="connsiteX15" fmla="*/ 11703277 w 12202113"/>
              <a:gd name="connsiteY15" fmla="*/ 2939735 h 3188466"/>
              <a:gd name="connsiteX16" fmla="*/ 11686094 w 12202113"/>
              <a:gd name="connsiteY16" fmla="*/ 2940570 h 3188466"/>
              <a:gd name="connsiteX17" fmla="*/ 11676788 w 12202113"/>
              <a:gd name="connsiteY17" fmla="*/ 2944321 h 3188466"/>
              <a:gd name="connsiteX18" fmla="*/ 11643464 w 12202113"/>
              <a:gd name="connsiteY18" fmla="*/ 2945066 h 3188466"/>
              <a:gd name="connsiteX19" fmla="*/ 11641922 w 12202113"/>
              <a:gd name="connsiteY19" fmla="*/ 2947200 h 3188466"/>
              <a:gd name="connsiteX20" fmla="*/ 11532386 w 12202113"/>
              <a:gd name="connsiteY20" fmla="*/ 2965529 h 3188466"/>
              <a:gd name="connsiteX21" fmla="*/ 11513619 w 12202113"/>
              <a:gd name="connsiteY21" fmla="*/ 2968556 h 3188466"/>
              <a:gd name="connsiteX22" fmla="*/ 11497404 w 12202113"/>
              <a:gd name="connsiteY22" fmla="*/ 2967639 h 3188466"/>
              <a:gd name="connsiteX23" fmla="*/ 11407630 w 12202113"/>
              <a:gd name="connsiteY23" fmla="*/ 2970255 h 3188466"/>
              <a:gd name="connsiteX24" fmla="*/ 11386276 w 12202113"/>
              <a:gd name="connsiteY24" fmla="*/ 2968648 h 3188466"/>
              <a:gd name="connsiteX25" fmla="*/ 11377296 w 12202113"/>
              <a:gd name="connsiteY25" fmla="*/ 2965257 h 3188466"/>
              <a:gd name="connsiteX26" fmla="*/ 11342536 w 12202113"/>
              <a:gd name="connsiteY26" fmla="*/ 2971666 h 3188466"/>
              <a:gd name="connsiteX27" fmla="*/ 11288902 w 12202113"/>
              <a:gd name="connsiteY27" fmla="*/ 2976058 h 3188466"/>
              <a:gd name="connsiteX28" fmla="*/ 11263411 w 12202113"/>
              <a:gd name="connsiteY28" fmla="*/ 2979228 h 3188466"/>
              <a:gd name="connsiteX29" fmla="*/ 11242843 w 12202113"/>
              <a:gd name="connsiteY29" fmla="*/ 2977303 h 3188466"/>
              <a:gd name="connsiteX30" fmla="*/ 11125798 w 12202113"/>
              <a:gd name="connsiteY30" fmla="*/ 2976816 h 3188466"/>
              <a:gd name="connsiteX31" fmla="*/ 11098884 w 12202113"/>
              <a:gd name="connsiteY31" fmla="*/ 2973758 h 3188466"/>
              <a:gd name="connsiteX32" fmla="*/ 11086128 w 12202113"/>
              <a:gd name="connsiteY32" fmla="*/ 2967663 h 3188466"/>
              <a:gd name="connsiteX33" fmla="*/ 11076132 w 12202113"/>
              <a:gd name="connsiteY33" fmla="*/ 2969836 h 3188466"/>
              <a:gd name="connsiteX34" fmla="*/ 11005337 w 12202113"/>
              <a:gd name="connsiteY34" fmla="*/ 2970053 h 3188466"/>
              <a:gd name="connsiteX35" fmla="*/ 10959154 w 12202113"/>
              <a:gd name="connsiteY35" fmla="*/ 2970750 h 3188466"/>
              <a:gd name="connsiteX36" fmla="*/ 10956347 w 12202113"/>
              <a:gd name="connsiteY36" fmla="*/ 2979118 h 3188466"/>
              <a:gd name="connsiteX37" fmla="*/ 10915223 w 12202113"/>
              <a:gd name="connsiteY37" fmla="*/ 2982099 h 3188466"/>
              <a:gd name="connsiteX38" fmla="*/ 10871398 w 12202113"/>
              <a:gd name="connsiteY38" fmla="*/ 2976728 h 3188466"/>
              <a:gd name="connsiteX39" fmla="*/ 10819743 w 12202113"/>
              <a:gd name="connsiteY39" fmla="*/ 2977481 h 3188466"/>
              <a:gd name="connsiteX40" fmla="*/ 10788834 w 12202113"/>
              <a:gd name="connsiteY40" fmla="*/ 2977840 h 3188466"/>
              <a:gd name="connsiteX41" fmla="*/ 10707711 w 12202113"/>
              <a:gd name="connsiteY41" fmla="*/ 2985644 h 3188466"/>
              <a:gd name="connsiteX42" fmla="*/ 10576086 w 12202113"/>
              <a:gd name="connsiteY42" fmla="*/ 3015319 h 3188466"/>
              <a:gd name="connsiteX43" fmla="*/ 10534761 w 12202113"/>
              <a:gd name="connsiteY43" fmla="*/ 3019524 h 3188466"/>
              <a:gd name="connsiteX44" fmla="*/ 10527537 w 12202113"/>
              <a:gd name="connsiteY44" fmla="*/ 3017814 h 3188466"/>
              <a:gd name="connsiteX45" fmla="*/ 10321799 w 12202113"/>
              <a:gd name="connsiteY45" fmla="*/ 3035635 h 3188466"/>
              <a:gd name="connsiteX46" fmla="*/ 10284989 w 12202113"/>
              <a:gd name="connsiteY46" fmla="*/ 3036679 h 3188466"/>
              <a:gd name="connsiteX47" fmla="*/ 10257423 w 12202113"/>
              <a:gd name="connsiteY47" fmla="*/ 3036027 h 3188466"/>
              <a:gd name="connsiteX48" fmla="*/ 10191450 w 12202113"/>
              <a:gd name="connsiteY48" fmla="*/ 3041963 h 3188466"/>
              <a:gd name="connsiteX49" fmla="*/ 10083845 w 12202113"/>
              <a:gd name="connsiteY49" fmla="*/ 3054978 h 3188466"/>
              <a:gd name="connsiteX50" fmla="*/ 10060611 w 12202113"/>
              <a:gd name="connsiteY50" fmla="*/ 3057035 h 3188466"/>
              <a:gd name="connsiteX51" fmla="*/ 10039363 w 12202113"/>
              <a:gd name="connsiteY51" fmla="*/ 3055961 h 3188466"/>
              <a:gd name="connsiteX52" fmla="*/ 10033322 w 12202113"/>
              <a:gd name="connsiteY52" fmla="*/ 3053238 h 3188466"/>
              <a:gd name="connsiteX53" fmla="*/ 10020337 w 12202113"/>
              <a:gd name="connsiteY53" fmla="*/ 3053912 h 3188466"/>
              <a:gd name="connsiteX54" fmla="*/ 10016616 w 12202113"/>
              <a:gd name="connsiteY54" fmla="*/ 3053498 h 3188466"/>
              <a:gd name="connsiteX55" fmla="*/ 9995549 w 12202113"/>
              <a:gd name="connsiteY55" fmla="*/ 3051719 h 3188466"/>
              <a:gd name="connsiteX56" fmla="*/ 9957212 w 12202113"/>
              <a:gd name="connsiteY56" fmla="*/ 3062663 h 3188466"/>
              <a:gd name="connsiteX57" fmla="*/ 9904584 w 12202113"/>
              <a:gd name="connsiteY57" fmla="*/ 3063999 h 3188466"/>
              <a:gd name="connsiteX58" fmla="*/ 9713857 w 12202113"/>
              <a:gd name="connsiteY58" fmla="*/ 3087955 h 3188466"/>
              <a:gd name="connsiteX59" fmla="*/ 9678879 w 12202113"/>
              <a:gd name="connsiteY59" fmla="*/ 3079676 h 3188466"/>
              <a:gd name="connsiteX60" fmla="*/ 9598760 w 12202113"/>
              <a:gd name="connsiteY60" fmla="*/ 3085228 h 3188466"/>
              <a:gd name="connsiteX61" fmla="*/ 9488796 w 12202113"/>
              <a:gd name="connsiteY61" fmla="*/ 3115384 h 3188466"/>
              <a:gd name="connsiteX62" fmla="*/ 9341972 w 12202113"/>
              <a:gd name="connsiteY62" fmla="*/ 3126583 h 3188466"/>
              <a:gd name="connsiteX63" fmla="*/ 9333795 w 12202113"/>
              <a:gd name="connsiteY63" fmla="*/ 3132083 h 3188466"/>
              <a:gd name="connsiteX64" fmla="*/ 9321736 w 12202113"/>
              <a:gd name="connsiteY64" fmla="*/ 3135834 h 3188466"/>
              <a:gd name="connsiteX65" fmla="*/ 9319405 w 12202113"/>
              <a:gd name="connsiteY65" fmla="*/ 3135561 h 3188466"/>
              <a:gd name="connsiteX66" fmla="*/ 9302847 w 12202113"/>
              <a:gd name="connsiteY66" fmla="*/ 3137746 h 3188466"/>
              <a:gd name="connsiteX67" fmla="*/ 9300930 w 12202113"/>
              <a:gd name="connsiteY67" fmla="*/ 3139687 h 3188466"/>
              <a:gd name="connsiteX68" fmla="*/ 9290106 w 12202113"/>
              <a:gd name="connsiteY68" fmla="*/ 3141645 h 3188466"/>
              <a:gd name="connsiteX69" fmla="*/ 9270220 w 12202113"/>
              <a:gd name="connsiteY69" fmla="*/ 3146737 h 3188466"/>
              <a:gd name="connsiteX70" fmla="*/ 9265150 w 12202113"/>
              <a:gd name="connsiteY70" fmla="*/ 3146531 h 3188466"/>
              <a:gd name="connsiteX71" fmla="*/ 9233057 w 12202113"/>
              <a:gd name="connsiteY71" fmla="*/ 3152408 h 3188466"/>
              <a:gd name="connsiteX72" fmla="*/ 9231974 w 12202113"/>
              <a:gd name="connsiteY72" fmla="*/ 3151938 h 3188466"/>
              <a:gd name="connsiteX73" fmla="*/ 9220130 w 12202113"/>
              <a:gd name="connsiteY73" fmla="*/ 3151189 h 3188466"/>
              <a:gd name="connsiteX74" fmla="*/ 9198955 w 12202113"/>
              <a:gd name="connsiteY74" fmla="*/ 3151015 h 3188466"/>
              <a:gd name="connsiteX75" fmla="*/ 9142196 w 12202113"/>
              <a:gd name="connsiteY75" fmla="*/ 3143802 h 3188466"/>
              <a:gd name="connsiteX76" fmla="*/ 9108665 w 12202113"/>
              <a:gd name="connsiteY76" fmla="*/ 3149868 h 3188466"/>
              <a:gd name="connsiteX77" fmla="*/ 9014086 w 12202113"/>
              <a:gd name="connsiteY77" fmla="*/ 3150791 h 3188466"/>
              <a:gd name="connsiteX78" fmla="*/ 8915037 w 12202113"/>
              <a:gd name="connsiteY78" fmla="*/ 3140020 h 3188466"/>
              <a:gd name="connsiteX79" fmla="*/ 8815667 w 12202113"/>
              <a:gd name="connsiteY79" fmla="*/ 3138606 h 3188466"/>
              <a:gd name="connsiteX80" fmla="*/ 8779688 w 12202113"/>
              <a:gd name="connsiteY80" fmla="*/ 3138895 h 3188466"/>
              <a:gd name="connsiteX81" fmla="*/ 8715556 w 12202113"/>
              <a:gd name="connsiteY81" fmla="*/ 3135878 h 3188466"/>
              <a:gd name="connsiteX82" fmla="*/ 8686183 w 12202113"/>
              <a:gd name="connsiteY82" fmla="*/ 3132307 h 3188466"/>
              <a:gd name="connsiteX83" fmla="*/ 8684895 w 12202113"/>
              <a:gd name="connsiteY83" fmla="*/ 3132527 h 3188466"/>
              <a:gd name="connsiteX84" fmla="*/ 8682270 w 12202113"/>
              <a:gd name="connsiteY84" fmla="*/ 3130989 h 3188466"/>
              <a:gd name="connsiteX85" fmla="*/ 8676836 w 12202113"/>
              <a:gd name="connsiteY85" fmla="*/ 3130278 h 3188466"/>
              <a:gd name="connsiteX86" fmla="*/ 8662002 w 12202113"/>
              <a:gd name="connsiteY86" fmla="*/ 3130735 h 3188466"/>
              <a:gd name="connsiteX87" fmla="*/ 8656423 w 12202113"/>
              <a:gd name="connsiteY87" fmla="*/ 3131304 h 3188466"/>
              <a:gd name="connsiteX88" fmla="*/ 8648261 w 12202113"/>
              <a:gd name="connsiteY88" fmla="*/ 3131294 h 3188466"/>
              <a:gd name="connsiteX89" fmla="*/ 8648057 w 12202113"/>
              <a:gd name="connsiteY89" fmla="*/ 3131167 h 3188466"/>
              <a:gd name="connsiteX90" fmla="*/ 8640412 w 12202113"/>
              <a:gd name="connsiteY90" fmla="*/ 3131403 h 3188466"/>
              <a:gd name="connsiteX91" fmla="*/ 8603003 w 12202113"/>
              <a:gd name="connsiteY91" fmla="*/ 3134155 h 3188466"/>
              <a:gd name="connsiteX92" fmla="*/ 8553571 w 12202113"/>
              <a:gd name="connsiteY92" fmla="*/ 3122125 h 3188466"/>
              <a:gd name="connsiteX93" fmla="*/ 8533128 w 12202113"/>
              <a:gd name="connsiteY93" fmla="*/ 3120039 h 3188466"/>
              <a:gd name="connsiteX94" fmla="*/ 8522209 w 12202113"/>
              <a:gd name="connsiteY94" fmla="*/ 3118252 h 3188466"/>
              <a:gd name="connsiteX95" fmla="*/ 8521532 w 12202113"/>
              <a:gd name="connsiteY95" fmla="*/ 3117705 h 3188466"/>
              <a:gd name="connsiteX96" fmla="*/ 8485667 w 12202113"/>
              <a:gd name="connsiteY96" fmla="*/ 3120406 h 3188466"/>
              <a:gd name="connsiteX97" fmla="*/ 8480905 w 12202113"/>
              <a:gd name="connsiteY97" fmla="*/ 3119749 h 3188466"/>
              <a:gd name="connsiteX98" fmla="*/ 8457530 w 12202113"/>
              <a:gd name="connsiteY98" fmla="*/ 3122810 h 3188466"/>
              <a:gd name="connsiteX99" fmla="*/ 8445451 w 12202113"/>
              <a:gd name="connsiteY99" fmla="*/ 3123697 h 3188466"/>
              <a:gd name="connsiteX100" fmla="*/ 8442039 w 12202113"/>
              <a:gd name="connsiteY100" fmla="*/ 3125378 h 3188466"/>
              <a:gd name="connsiteX101" fmla="*/ 8424215 w 12202113"/>
              <a:gd name="connsiteY101" fmla="*/ 3125963 h 3188466"/>
              <a:gd name="connsiteX102" fmla="*/ 8422165 w 12202113"/>
              <a:gd name="connsiteY102" fmla="*/ 3125491 h 3188466"/>
              <a:gd name="connsiteX103" fmla="*/ 8407465 w 12202113"/>
              <a:gd name="connsiteY103" fmla="*/ 3127979 h 3188466"/>
              <a:gd name="connsiteX104" fmla="*/ 8395146 w 12202113"/>
              <a:gd name="connsiteY104" fmla="*/ 3132488 h 3188466"/>
              <a:gd name="connsiteX105" fmla="*/ 8243538 w 12202113"/>
              <a:gd name="connsiteY105" fmla="*/ 3129873 h 3188466"/>
              <a:gd name="connsiteX106" fmla="*/ 8112685 w 12202113"/>
              <a:gd name="connsiteY106" fmla="*/ 3148698 h 3188466"/>
              <a:gd name="connsiteX107" fmla="*/ 8026741 w 12202113"/>
              <a:gd name="connsiteY107" fmla="*/ 3154015 h 3188466"/>
              <a:gd name="connsiteX108" fmla="*/ 8030400 w 12202113"/>
              <a:gd name="connsiteY108" fmla="*/ 3146736 h 3188466"/>
              <a:gd name="connsiteX109" fmla="*/ 8002987 w 12202113"/>
              <a:gd name="connsiteY109" fmla="*/ 3135663 h 3188466"/>
              <a:gd name="connsiteX110" fmla="*/ 7798568 w 12202113"/>
              <a:gd name="connsiteY110" fmla="*/ 3141249 h 3188466"/>
              <a:gd name="connsiteX111" fmla="*/ 7746353 w 12202113"/>
              <a:gd name="connsiteY111" fmla="*/ 3137755 h 3188466"/>
              <a:gd name="connsiteX112" fmla="*/ 7700395 w 12202113"/>
              <a:gd name="connsiteY112" fmla="*/ 3144729 h 3188466"/>
              <a:gd name="connsiteX113" fmla="*/ 7681335 w 12202113"/>
              <a:gd name="connsiteY113" fmla="*/ 3141120 h 3188466"/>
              <a:gd name="connsiteX114" fmla="*/ 7678044 w 12202113"/>
              <a:gd name="connsiteY114" fmla="*/ 3140387 h 3188466"/>
              <a:gd name="connsiteX115" fmla="*/ 7664890 w 12202113"/>
              <a:gd name="connsiteY115" fmla="*/ 3139855 h 3188466"/>
              <a:gd name="connsiteX116" fmla="*/ 7661183 w 12202113"/>
              <a:gd name="connsiteY116" fmla="*/ 3136706 h 3188466"/>
              <a:gd name="connsiteX117" fmla="*/ 7641383 w 12202113"/>
              <a:gd name="connsiteY117" fmla="*/ 3133755 h 3188466"/>
              <a:gd name="connsiteX118" fmla="*/ 7617169 w 12202113"/>
              <a:gd name="connsiteY118" fmla="*/ 3133614 h 3188466"/>
              <a:gd name="connsiteX119" fmla="*/ 7531143 w 12202113"/>
              <a:gd name="connsiteY119" fmla="*/ 3132781 h 3188466"/>
              <a:gd name="connsiteX120" fmla="*/ 7517113 w 12202113"/>
              <a:gd name="connsiteY120" fmla="*/ 3134483 h 3188466"/>
              <a:gd name="connsiteX121" fmla="*/ 7471320 w 12202113"/>
              <a:gd name="connsiteY121" fmla="*/ 3131645 h 3188466"/>
              <a:gd name="connsiteX122" fmla="*/ 7430512 w 12202113"/>
              <a:gd name="connsiteY122" fmla="*/ 3131007 h 3188466"/>
              <a:gd name="connsiteX123" fmla="*/ 7404071 w 12202113"/>
              <a:gd name="connsiteY123" fmla="*/ 3132361 h 3188466"/>
              <a:gd name="connsiteX124" fmla="*/ 7397140 w 12202113"/>
              <a:gd name="connsiteY124" fmla="*/ 3131239 h 3188466"/>
              <a:gd name="connsiteX125" fmla="*/ 7370514 w 12202113"/>
              <a:gd name="connsiteY125" fmla="*/ 3130516 h 3188466"/>
              <a:gd name="connsiteX126" fmla="*/ 7356953 w 12202113"/>
              <a:gd name="connsiteY126" fmla="*/ 3132179 h 3188466"/>
              <a:gd name="connsiteX127" fmla="*/ 7343567 w 12202113"/>
              <a:gd name="connsiteY127" fmla="*/ 3128350 h 3188466"/>
              <a:gd name="connsiteX128" fmla="*/ 7340295 w 12202113"/>
              <a:gd name="connsiteY128" fmla="*/ 3125545 h 3188466"/>
              <a:gd name="connsiteX129" fmla="*/ 7321348 w 12202113"/>
              <a:gd name="connsiteY129" fmla="*/ 3126804 h 3188466"/>
              <a:gd name="connsiteX130" fmla="*/ 7305815 w 12202113"/>
              <a:gd name="connsiteY130" fmla="*/ 3124063 h 3188466"/>
              <a:gd name="connsiteX131" fmla="*/ 7292274 w 12202113"/>
              <a:gd name="connsiteY131" fmla="*/ 3125855 h 3188466"/>
              <a:gd name="connsiteX132" fmla="*/ 7286654 w 12202113"/>
              <a:gd name="connsiteY132" fmla="*/ 3125451 h 3188466"/>
              <a:gd name="connsiteX133" fmla="*/ 7272685 w 12202113"/>
              <a:gd name="connsiteY133" fmla="*/ 3124094 h 3188466"/>
              <a:gd name="connsiteX134" fmla="*/ 7248584 w 12202113"/>
              <a:gd name="connsiteY134" fmla="*/ 3121080 h 3188466"/>
              <a:gd name="connsiteX135" fmla="*/ 7241065 w 12202113"/>
              <a:gd name="connsiteY135" fmla="*/ 3120661 h 3188466"/>
              <a:gd name="connsiteX136" fmla="*/ 7224696 w 12202113"/>
              <a:gd name="connsiteY136" fmla="*/ 3116051 h 3188466"/>
              <a:gd name="connsiteX137" fmla="*/ 7193009 w 12202113"/>
              <a:gd name="connsiteY137" fmla="*/ 3112108 h 3188466"/>
              <a:gd name="connsiteX138" fmla="*/ 7137220 w 12202113"/>
              <a:gd name="connsiteY138" fmla="*/ 3098354 h 3188466"/>
              <a:gd name="connsiteX139" fmla="*/ 7104427 w 12202113"/>
              <a:gd name="connsiteY139" fmla="*/ 3091790 h 3188466"/>
              <a:gd name="connsiteX140" fmla="*/ 7082240 w 12202113"/>
              <a:gd name="connsiteY140" fmla="*/ 3085740 h 3188466"/>
              <a:gd name="connsiteX141" fmla="*/ 7016754 w 12202113"/>
              <a:gd name="connsiteY141" fmla="*/ 3077196 h 3188466"/>
              <a:gd name="connsiteX142" fmla="*/ 6904436 w 12202113"/>
              <a:gd name="connsiteY142" fmla="*/ 3065900 h 3188466"/>
              <a:gd name="connsiteX143" fmla="*/ 6881434 w 12202113"/>
              <a:gd name="connsiteY143" fmla="*/ 3062865 h 3188466"/>
              <a:gd name="connsiteX144" fmla="*/ 6865273 w 12202113"/>
              <a:gd name="connsiteY144" fmla="*/ 3057749 h 3188466"/>
              <a:gd name="connsiteX145" fmla="*/ 6864671 w 12202113"/>
              <a:gd name="connsiteY145" fmla="*/ 3054378 h 3188466"/>
              <a:gd name="connsiteX146" fmla="*/ 6852599 w 12202113"/>
              <a:gd name="connsiteY146" fmla="*/ 3052306 h 3188466"/>
              <a:gd name="connsiteX147" fmla="*/ 6850143 w 12202113"/>
              <a:gd name="connsiteY147" fmla="*/ 3051232 h 3188466"/>
              <a:gd name="connsiteX148" fmla="*/ 6835301 w 12202113"/>
              <a:gd name="connsiteY148" fmla="*/ 3045593 h 3188466"/>
              <a:gd name="connsiteX149" fmla="*/ 6784871 w 12202113"/>
              <a:gd name="connsiteY149" fmla="*/ 3046562 h 3188466"/>
              <a:gd name="connsiteX150" fmla="*/ 6738245 w 12202113"/>
              <a:gd name="connsiteY150" fmla="*/ 3037055 h 3188466"/>
              <a:gd name="connsiteX151" fmla="*/ 6537703 w 12202113"/>
              <a:gd name="connsiteY151" fmla="*/ 3017736 h 3188466"/>
              <a:gd name="connsiteX152" fmla="*/ 6521858 w 12202113"/>
              <a:gd name="connsiteY152" fmla="*/ 3004158 h 3188466"/>
              <a:gd name="connsiteX153" fmla="*/ 6445069 w 12202113"/>
              <a:gd name="connsiteY153" fmla="*/ 2992470 h 3188466"/>
              <a:gd name="connsiteX154" fmla="*/ 6302447 w 12202113"/>
              <a:gd name="connsiteY154" fmla="*/ 2994274 h 3188466"/>
              <a:gd name="connsiteX155" fmla="*/ 6160029 w 12202113"/>
              <a:gd name="connsiteY155" fmla="*/ 2973666 h 3188466"/>
              <a:gd name="connsiteX156" fmla="*/ 6144046 w 12202113"/>
              <a:gd name="connsiteY156" fmla="*/ 2976380 h 3188466"/>
              <a:gd name="connsiteX157" fmla="*/ 6127670 w 12202113"/>
              <a:gd name="connsiteY157" fmla="*/ 2976929 h 3188466"/>
              <a:gd name="connsiteX158" fmla="*/ 6126155 w 12202113"/>
              <a:gd name="connsiteY158" fmla="*/ 2976245 h 3188466"/>
              <a:gd name="connsiteX159" fmla="*/ 6108575 w 12202113"/>
              <a:gd name="connsiteY159" fmla="*/ 2974651 h 3188466"/>
              <a:gd name="connsiteX160" fmla="*/ 6103746 w 12202113"/>
              <a:gd name="connsiteY160" fmla="*/ 2975803 h 3188466"/>
              <a:gd name="connsiteX161" fmla="*/ 6091377 w 12202113"/>
              <a:gd name="connsiteY161" fmla="*/ 2975180 h 3188466"/>
              <a:gd name="connsiteX162" fmla="*/ 6066183 w 12202113"/>
              <a:gd name="connsiteY162" fmla="*/ 2975222 h 3188466"/>
              <a:gd name="connsiteX163" fmla="*/ 6063287 w 12202113"/>
              <a:gd name="connsiteY163" fmla="*/ 2974353 h 3188466"/>
              <a:gd name="connsiteX164" fmla="*/ 6054813 w 12202113"/>
              <a:gd name="connsiteY164" fmla="*/ 2974911 h 3188466"/>
              <a:gd name="connsiteX165" fmla="*/ 6050809 w 12202113"/>
              <a:gd name="connsiteY165" fmla="*/ 2973985 h 3188466"/>
              <a:gd name="connsiteX166" fmla="*/ 6013979 w 12202113"/>
              <a:gd name="connsiteY166" fmla="*/ 2974553 h 3188466"/>
              <a:gd name="connsiteX167" fmla="*/ 6013800 w 12202113"/>
              <a:gd name="connsiteY167" fmla="*/ 2973973 h 3188466"/>
              <a:gd name="connsiteX168" fmla="*/ 6004866 w 12202113"/>
              <a:gd name="connsiteY168" fmla="*/ 2971570 h 3188466"/>
              <a:gd name="connsiteX169" fmla="*/ 5987036 w 12202113"/>
              <a:gd name="connsiteY169" fmla="*/ 2968315 h 3188466"/>
              <a:gd name="connsiteX170" fmla="*/ 5950027 w 12202113"/>
              <a:gd name="connsiteY170" fmla="*/ 2953546 h 3188466"/>
              <a:gd name="connsiteX171" fmla="*/ 5911668 w 12202113"/>
              <a:gd name="connsiteY171" fmla="*/ 2954074 h 3188466"/>
              <a:gd name="connsiteX172" fmla="*/ 5904110 w 12202113"/>
              <a:gd name="connsiteY172" fmla="*/ 2953861 h 3188466"/>
              <a:gd name="connsiteX173" fmla="*/ 5904026 w 12202113"/>
              <a:gd name="connsiteY173" fmla="*/ 2953724 h 3188466"/>
              <a:gd name="connsiteX174" fmla="*/ 5896189 w 12202113"/>
              <a:gd name="connsiteY174" fmla="*/ 2953236 h 3188466"/>
              <a:gd name="connsiteX175" fmla="*/ 5890331 w 12202113"/>
              <a:gd name="connsiteY175" fmla="*/ 2953471 h 3188466"/>
              <a:gd name="connsiteX176" fmla="*/ 5875672 w 12202113"/>
              <a:gd name="connsiteY176" fmla="*/ 2953056 h 3188466"/>
              <a:gd name="connsiteX177" fmla="*/ 5871070 w 12202113"/>
              <a:gd name="connsiteY177" fmla="*/ 2952035 h 3188466"/>
              <a:gd name="connsiteX178" fmla="*/ 5869888 w 12202113"/>
              <a:gd name="connsiteY178" fmla="*/ 2950364 h 3188466"/>
              <a:gd name="connsiteX179" fmla="*/ 5868461 w 12202113"/>
              <a:gd name="connsiteY179" fmla="*/ 2950506 h 3188466"/>
              <a:gd name="connsiteX180" fmla="*/ 5843343 w 12202113"/>
              <a:gd name="connsiteY180" fmla="*/ 2945262 h 3188466"/>
              <a:gd name="connsiteX181" fmla="*/ 5784331 w 12202113"/>
              <a:gd name="connsiteY181" fmla="*/ 2938531 h 3188466"/>
              <a:gd name="connsiteX182" fmla="*/ 5749498 w 12202113"/>
              <a:gd name="connsiteY182" fmla="*/ 2936713 h 3188466"/>
              <a:gd name="connsiteX183" fmla="*/ 5655214 w 12202113"/>
              <a:gd name="connsiteY183" fmla="*/ 2929503 h 3188466"/>
              <a:gd name="connsiteX184" fmla="*/ 5561446 w 12202113"/>
              <a:gd name="connsiteY184" fmla="*/ 2920575 h 3188466"/>
              <a:gd name="connsiteX185" fmla="*/ 5519456 w 12202113"/>
              <a:gd name="connsiteY185" fmla="*/ 2906631 h 3188466"/>
              <a:gd name="connsiteX186" fmla="*/ 5514099 w 12202113"/>
              <a:gd name="connsiteY186" fmla="*/ 2906097 h 3188466"/>
              <a:gd name="connsiteX187" fmla="*/ 5499273 w 12202113"/>
              <a:gd name="connsiteY187" fmla="*/ 2907057 h 3188466"/>
              <a:gd name="connsiteX188" fmla="*/ 5493664 w 12202113"/>
              <a:gd name="connsiteY188" fmla="*/ 2907817 h 3188466"/>
              <a:gd name="connsiteX189" fmla="*/ 5485530 w 12202113"/>
              <a:gd name="connsiteY189" fmla="*/ 2908080 h 3188466"/>
              <a:gd name="connsiteX190" fmla="*/ 5485337 w 12202113"/>
              <a:gd name="connsiteY190" fmla="*/ 2907959 h 3188466"/>
              <a:gd name="connsiteX191" fmla="*/ 5477696 w 12202113"/>
              <a:gd name="connsiteY191" fmla="*/ 2908455 h 3188466"/>
              <a:gd name="connsiteX192" fmla="*/ 5440170 w 12202113"/>
              <a:gd name="connsiteY192" fmla="*/ 2912482 h 3188466"/>
              <a:gd name="connsiteX193" fmla="*/ 5391911 w 12202113"/>
              <a:gd name="connsiteY193" fmla="*/ 2902040 h 3188466"/>
              <a:gd name="connsiteX194" fmla="*/ 5371708 w 12202113"/>
              <a:gd name="connsiteY194" fmla="*/ 2900629 h 3188466"/>
              <a:gd name="connsiteX195" fmla="*/ 5360976 w 12202113"/>
              <a:gd name="connsiteY195" fmla="*/ 2899197 h 3188466"/>
              <a:gd name="connsiteX196" fmla="*/ 5360345 w 12202113"/>
              <a:gd name="connsiteY196" fmla="*/ 2898671 h 3188466"/>
              <a:gd name="connsiteX197" fmla="*/ 5324367 w 12202113"/>
              <a:gd name="connsiteY197" fmla="*/ 2902593 h 3188466"/>
              <a:gd name="connsiteX198" fmla="*/ 5319673 w 12202113"/>
              <a:gd name="connsiteY198" fmla="*/ 2902094 h 3188466"/>
              <a:gd name="connsiteX199" fmla="*/ 5296114 w 12202113"/>
              <a:gd name="connsiteY199" fmla="*/ 2905958 h 3188466"/>
              <a:gd name="connsiteX200" fmla="*/ 5283999 w 12202113"/>
              <a:gd name="connsiteY200" fmla="*/ 2907258 h 3188466"/>
              <a:gd name="connsiteX201" fmla="*/ 5280460 w 12202113"/>
              <a:gd name="connsiteY201" fmla="*/ 2909063 h 3188466"/>
              <a:gd name="connsiteX202" fmla="*/ 5262637 w 12202113"/>
              <a:gd name="connsiteY202" fmla="*/ 2910250 h 3188466"/>
              <a:gd name="connsiteX203" fmla="*/ 5260635 w 12202113"/>
              <a:gd name="connsiteY203" fmla="*/ 2909845 h 3188466"/>
              <a:gd name="connsiteX204" fmla="*/ 5245770 w 12202113"/>
              <a:gd name="connsiteY204" fmla="*/ 2912842 h 3188466"/>
              <a:gd name="connsiteX205" fmla="*/ 5233108 w 12202113"/>
              <a:gd name="connsiteY205" fmla="*/ 2917794 h 3188466"/>
              <a:gd name="connsiteX206" fmla="*/ 5082201 w 12202113"/>
              <a:gd name="connsiteY206" fmla="*/ 2920260 h 3188466"/>
              <a:gd name="connsiteX207" fmla="*/ 4939211 w 12202113"/>
              <a:gd name="connsiteY207" fmla="*/ 2931760 h 3188466"/>
              <a:gd name="connsiteX208" fmla="*/ 4794309 w 12202113"/>
              <a:gd name="connsiteY208" fmla="*/ 2937227 h 3188466"/>
              <a:gd name="connsiteX209" fmla="*/ 4637676 w 12202113"/>
              <a:gd name="connsiteY209" fmla="*/ 2946666 h 3188466"/>
              <a:gd name="connsiteX210" fmla="*/ 4585922 w 12202113"/>
              <a:gd name="connsiteY210" fmla="*/ 2944906 h 3188466"/>
              <a:gd name="connsiteX211" fmla="*/ 4539516 w 12202113"/>
              <a:gd name="connsiteY211" fmla="*/ 2953466 h 3188466"/>
              <a:gd name="connsiteX212" fmla="*/ 4520819 w 12202113"/>
              <a:gd name="connsiteY212" fmla="*/ 2950477 h 3188466"/>
              <a:gd name="connsiteX213" fmla="*/ 4517604 w 12202113"/>
              <a:gd name="connsiteY213" fmla="*/ 2949852 h 3188466"/>
              <a:gd name="connsiteX214" fmla="*/ 4504537 w 12202113"/>
              <a:gd name="connsiteY214" fmla="*/ 2949759 h 3188466"/>
              <a:gd name="connsiteX215" fmla="*/ 4501104 w 12202113"/>
              <a:gd name="connsiteY215" fmla="*/ 2946715 h 3188466"/>
              <a:gd name="connsiteX216" fmla="*/ 4342695 w 12202113"/>
              <a:gd name="connsiteY216" fmla="*/ 2951638 h 3188466"/>
              <a:gd name="connsiteX217" fmla="*/ 4274096 w 12202113"/>
              <a:gd name="connsiteY217" fmla="*/ 2953640 h 3188466"/>
              <a:gd name="connsiteX218" fmla="*/ 4248170 w 12202113"/>
              <a:gd name="connsiteY218" fmla="*/ 2951384 h 3188466"/>
              <a:gd name="connsiteX219" fmla="*/ 4147924 w 12202113"/>
              <a:gd name="connsiteY219" fmla="*/ 2945945 h 3188466"/>
              <a:gd name="connsiteX220" fmla="*/ 4061825 w 12202113"/>
              <a:gd name="connsiteY220" fmla="*/ 2944206 h 3188466"/>
              <a:gd name="connsiteX221" fmla="*/ 3998557 w 12202113"/>
              <a:gd name="connsiteY221" fmla="*/ 2955821 h 3188466"/>
              <a:gd name="connsiteX222" fmla="*/ 3993107 w 12202113"/>
              <a:gd name="connsiteY222" fmla="*/ 2953708 h 3188466"/>
              <a:gd name="connsiteX223" fmla="*/ 3949713 w 12202113"/>
              <a:gd name="connsiteY223" fmla="*/ 2955441 h 3188466"/>
              <a:gd name="connsiteX224" fmla="*/ 3797284 w 12202113"/>
              <a:gd name="connsiteY224" fmla="*/ 2977037 h 3188466"/>
              <a:gd name="connsiteX225" fmla="*/ 3712498 w 12202113"/>
              <a:gd name="connsiteY225" fmla="*/ 2979996 h 3188466"/>
              <a:gd name="connsiteX226" fmla="*/ 3682471 w 12202113"/>
              <a:gd name="connsiteY226" fmla="*/ 2978543 h 3188466"/>
              <a:gd name="connsiteX227" fmla="*/ 3632163 w 12202113"/>
              <a:gd name="connsiteY227" fmla="*/ 2976264 h 3188466"/>
              <a:gd name="connsiteX228" fmla="*/ 3594728 w 12202113"/>
              <a:gd name="connsiteY228" fmla="*/ 2968398 h 3188466"/>
              <a:gd name="connsiteX229" fmla="*/ 3552594 w 12202113"/>
              <a:gd name="connsiteY229" fmla="*/ 2968934 h 3188466"/>
              <a:gd name="connsiteX230" fmla="*/ 3542589 w 12202113"/>
              <a:gd name="connsiteY230" fmla="*/ 2977031 h 3188466"/>
              <a:gd name="connsiteX231" fmla="*/ 3497591 w 12202113"/>
              <a:gd name="connsiteY231" fmla="*/ 2975018 h 3188466"/>
              <a:gd name="connsiteX232" fmla="*/ 3429352 w 12202113"/>
              <a:gd name="connsiteY232" fmla="*/ 2971090 h 3188466"/>
              <a:gd name="connsiteX233" fmla="*/ 3389938 w 12202113"/>
              <a:gd name="connsiteY233" fmla="*/ 2970884 h 3188466"/>
              <a:gd name="connsiteX234" fmla="*/ 3282344 w 12202113"/>
              <a:gd name="connsiteY234" fmla="*/ 2968084 h 3188466"/>
              <a:gd name="connsiteX235" fmla="*/ 3174624 w 12202113"/>
              <a:gd name="connsiteY235" fmla="*/ 2963576 h 3188466"/>
              <a:gd name="connsiteX236" fmla="*/ 3111077 w 12202113"/>
              <a:gd name="connsiteY236" fmla="*/ 2951285 h 3188466"/>
              <a:gd name="connsiteX237" fmla="*/ 3022501 w 12202113"/>
              <a:gd name="connsiteY237" fmla="*/ 2948619 h 3188466"/>
              <a:gd name="connsiteX238" fmla="*/ 3007714 w 12202113"/>
              <a:gd name="connsiteY238" fmla="*/ 2946762 h 3188466"/>
              <a:gd name="connsiteX239" fmla="*/ 2903098 w 12202113"/>
              <a:gd name="connsiteY239" fmla="*/ 2940576 h 3188466"/>
              <a:gd name="connsiteX240" fmla="*/ 2781591 w 12202113"/>
              <a:gd name="connsiteY240" fmla="*/ 2946394 h 3188466"/>
              <a:gd name="connsiteX241" fmla="*/ 2627942 w 12202113"/>
              <a:gd name="connsiteY241" fmla="*/ 2919996 h 3188466"/>
              <a:gd name="connsiteX242" fmla="*/ 2354959 w 12202113"/>
              <a:gd name="connsiteY242" fmla="*/ 2882080 h 3188466"/>
              <a:gd name="connsiteX243" fmla="*/ 2063184 w 12202113"/>
              <a:gd name="connsiteY243" fmla="*/ 2879109 h 3188466"/>
              <a:gd name="connsiteX244" fmla="*/ 1986946 w 12202113"/>
              <a:gd name="connsiteY244" fmla="*/ 2887619 h 3188466"/>
              <a:gd name="connsiteX245" fmla="*/ 1763479 w 12202113"/>
              <a:gd name="connsiteY245" fmla="*/ 2909077 h 3188466"/>
              <a:gd name="connsiteX246" fmla="*/ 1537980 w 12202113"/>
              <a:gd name="connsiteY246" fmla="*/ 2960398 h 3188466"/>
              <a:gd name="connsiteX247" fmla="*/ 1395229 w 12202113"/>
              <a:gd name="connsiteY247" fmla="*/ 2975625 h 3188466"/>
              <a:gd name="connsiteX248" fmla="*/ 1327834 w 12202113"/>
              <a:gd name="connsiteY248" fmla="*/ 2989485 h 3188466"/>
              <a:gd name="connsiteX249" fmla="*/ 1280757 w 12202113"/>
              <a:gd name="connsiteY249" fmla="*/ 2992959 h 3188466"/>
              <a:gd name="connsiteX250" fmla="*/ 1252582 w 12202113"/>
              <a:gd name="connsiteY250" fmla="*/ 2995877 h 3188466"/>
              <a:gd name="connsiteX251" fmla="*/ 1204670 w 12202113"/>
              <a:gd name="connsiteY251" fmla="*/ 3014826 h 3188466"/>
              <a:gd name="connsiteX252" fmla="*/ 1020457 w 12202113"/>
              <a:gd name="connsiteY252" fmla="*/ 3031603 h 3188466"/>
              <a:gd name="connsiteX253" fmla="*/ 843248 w 12202113"/>
              <a:gd name="connsiteY253" fmla="*/ 3026954 h 3188466"/>
              <a:gd name="connsiteX254" fmla="*/ 583517 w 12202113"/>
              <a:gd name="connsiteY254" fmla="*/ 3089095 h 3188466"/>
              <a:gd name="connsiteX255" fmla="*/ 556836 w 12202113"/>
              <a:gd name="connsiteY255" fmla="*/ 3094374 h 3188466"/>
              <a:gd name="connsiteX256" fmla="*/ 412089 w 12202113"/>
              <a:gd name="connsiteY256" fmla="*/ 3121334 h 3188466"/>
              <a:gd name="connsiteX257" fmla="*/ 83929 w 12202113"/>
              <a:gd name="connsiteY257" fmla="*/ 3150566 h 31884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</a:cxnLst>
            <a:rect l="l" t="t" r="r" b="b"/>
            <a:pathLst>
              <a:path w="12202113" h="3188466">
                <a:moveTo>
                  <a:pt x="0" y="3188466"/>
                </a:moveTo>
                <a:lnTo>
                  <a:pt x="10116" y="2657641"/>
                </a:lnTo>
                <a:lnTo>
                  <a:pt x="10116" y="0"/>
                </a:lnTo>
                <a:lnTo>
                  <a:pt x="12202113" y="0"/>
                </a:lnTo>
                <a:lnTo>
                  <a:pt x="12202113" y="2879832"/>
                </a:lnTo>
                <a:lnTo>
                  <a:pt x="12198167" y="2880360"/>
                </a:lnTo>
                <a:cubicBezTo>
                  <a:pt x="12163116" y="2884349"/>
                  <a:pt x="12143771" y="2884544"/>
                  <a:pt x="12122128" y="2887194"/>
                </a:cubicBezTo>
                <a:cubicBezTo>
                  <a:pt x="12087086" y="2893347"/>
                  <a:pt x="12050015" y="2907304"/>
                  <a:pt x="12028868" y="2911786"/>
                </a:cubicBezTo>
                <a:lnTo>
                  <a:pt x="11995238" y="2914090"/>
                </a:lnTo>
                <a:lnTo>
                  <a:pt x="11996460" y="2918442"/>
                </a:lnTo>
                <a:lnTo>
                  <a:pt x="11983968" y="2918762"/>
                </a:lnTo>
                <a:lnTo>
                  <a:pt x="11956084" y="2918868"/>
                </a:lnTo>
                <a:cubicBezTo>
                  <a:pt x="11938684" y="2919526"/>
                  <a:pt x="11890300" y="2918483"/>
                  <a:pt x="11872586" y="2920076"/>
                </a:cubicBezTo>
                <a:cubicBezTo>
                  <a:pt x="11867476" y="2924717"/>
                  <a:pt x="11859589" y="2927247"/>
                  <a:pt x="11849804" y="2928420"/>
                </a:cubicBezTo>
                <a:lnTo>
                  <a:pt x="11828254" y="2928551"/>
                </a:lnTo>
                <a:lnTo>
                  <a:pt x="11703277" y="2939735"/>
                </a:lnTo>
                <a:lnTo>
                  <a:pt x="11686094" y="2940570"/>
                </a:lnTo>
                <a:lnTo>
                  <a:pt x="11676788" y="2944321"/>
                </a:lnTo>
                <a:cubicBezTo>
                  <a:pt x="11669684" y="2945069"/>
                  <a:pt x="11649276" y="2944585"/>
                  <a:pt x="11643464" y="2945066"/>
                </a:cubicBezTo>
                <a:lnTo>
                  <a:pt x="11641922" y="2947200"/>
                </a:lnTo>
                <a:cubicBezTo>
                  <a:pt x="11623408" y="2950611"/>
                  <a:pt x="11553770" y="2961969"/>
                  <a:pt x="11532386" y="2965529"/>
                </a:cubicBezTo>
                <a:cubicBezTo>
                  <a:pt x="11528114" y="2962248"/>
                  <a:pt x="11518548" y="2967430"/>
                  <a:pt x="11513619" y="2968556"/>
                </a:cubicBezTo>
                <a:cubicBezTo>
                  <a:pt x="11512856" y="2966346"/>
                  <a:pt x="11500924" y="2965672"/>
                  <a:pt x="11497404" y="2967639"/>
                </a:cubicBezTo>
                <a:cubicBezTo>
                  <a:pt x="11413522" y="2978420"/>
                  <a:pt x="11455510" y="2956141"/>
                  <a:pt x="11407630" y="2970255"/>
                </a:cubicBezTo>
                <a:cubicBezTo>
                  <a:pt x="11399160" y="2971190"/>
                  <a:pt x="11392296" y="2970299"/>
                  <a:pt x="11386276" y="2968648"/>
                </a:cubicBezTo>
                <a:lnTo>
                  <a:pt x="11377296" y="2965257"/>
                </a:lnTo>
                <a:lnTo>
                  <a:pt x="11342536" y="2971666"/>
                </a:lnTo>
                <a:cubicBezTo>
                  <a:pt x="11325414" y="2973900"/>
                  <a:pt x="11307393" y="2975381"/>
                  <a:pt x="11288902" y="2976058"/>
                </a:cubicBezTo>
                <a:cubicBezTo>
                  <a:pt x="11284753" y="2971542"/>
                  <a:pt x="11270239" y="2977957"/>
                  <a:pt x="11263411" y="2979228"/>
                </a:cubicBezTo>
                <a:cubicBezTo>
                  <a:pt x="11263340" y="2976278"/>
                  <a:pt x="11248212" y="2974865"/>
                  <a:pt x="11242843" y="2977303"/>
                </a:cubicBezTo>
                <a:cubicBezTo>
                  <a:pt x="11130019" y="2987845"/>
                  <a:pt x="11193504" y="2960297"/>
                  <a:pt x="11125798" y="2976816"/>
                </a:cubicBezTo>
                <a:cubicBezTo>
                  <a:pt x="11114472" y="2977677"/>
                  <a:pt x="11105974" y="2976199"/>
                  <a:pt x="11098884" y="2973758"/>
                </a:cubicBezTo>
                <a:lnTo>
                  <a:pt x="11086128" y="2967663"/>
                </a:lnTo>
                <a:lnTo>
                  <a:pt x="11076132" y="2969836"/>
                </a:lnTo>
                <a:cubicBezTo>
                  <a:pt x="11038408" y="2970007"/>
                  <a:pt x="11027285" y="2963760"/>
                  <a:pt x="11005337" y="2970053"/>
                </a:cubicBezTo>
                <a:cubicBezTo>
                  <a:pt x="10972902" y="2956973"/>
                  <a:pt x="10983824" y="2968749"/>
                  <a:pt x="10959154" y="2970750"/>
                </a:cubicBezTo>
                <a:cubicBezTo>
                  <a:pt x="10939692" y="2973358"/>
                  <a:pt x="10975422" y="2978377"/>
                  <a:pt x="10956347" y="2979118"/>
                </a:cubicBezTo>
                <a:cubicBezTo>
                  <a:pt x="10935712" y="2975741"/>
                  <a:pt x="10936682" y="2986229"/>
                  <a:pt x="10915223" y="2982099"/>
                </a:cubicBezTo>
                <a:cubicBezTo>
                  <a:pt x="10920436" y="2974198"/>
                  <a:pt x="10872877" y="2983630"/>
                  <a:pt x="10871398" y="2976728"/>
                </a:cubicBezTo>
                <a:cubicBezTo>
                  <a:pt x="10853171" y="2986599"/>
                  <a:pt x="10844013" y="2974439"/>
                  <a:pt x="10819743" y="2977481"/>
                </a:cubicBezTo>
                <a:cubicBezTo>
                  <a:pt x="10808314" y="2981215"/>
                  <a:pt x="10800068" y="2981856"/>
                  <a:pt x="10788834" y="2977840"/>
                </a:cubicBezTo>
                <a:cubicBezTo>
                  <a:pt x="10736185" y="2996020"/>
                  <a:pt x="10756982" y="2978653"/>
                  <a:pt x="10707711" y="2985644"/>
                </a:cubicBezTo>
                <a:cubicBezTo>
                  <a:pt x="10665262" y="2992997"/>
                  <a:pt x="10617142" y="2997767"/>
                  <a:pt x="10576086" y="3015319"/>
                </a:cubicBezTo>
                <a:cubicBezTo>
                  <a:pt x="10568550" y="3020292"/>
                  <a:pt x="10550046" y="3022174"/>
                  <a:pt x="10534761" y="3019524"/>
                </a:cubicBezTo>
                <a:cubicBezTo>
                  <a:pt x="10532134" y="3019067"/>
                  <a:pt x="10529698" y="3018490"/>
                  <a:pt x="10527537" y="3017814"/>
                </a:cubicBezTo>
                <a:cubicBezTo>
                  <a:pt x="10492044" y="3020498"/>
                  <a:pt x="10362224" y="3032491"/>
                  <a:pt x="10321799" y="3035635"/>
                </a:cubicBezTo>
                <a:cubicBezTo>
                  <a:pt x="10318526" y="3029246"/>
                  <a:pt x="10298084" y="3040774"/>
                  <a:pt x="10284989" y="3036679"/>
                </a:cubicBezTo>
                <a:cubicBezTo>
                  <a:pt x="10275610" y="3033085"/>
                  <a:pt x="10267220" y="3035744"/>
                  <a:pt x="10257423" y="3036027"/>
                </a:cubicBezTo>
                <a:cubicBezTo>
                  <a:pt x="10244517" y="3033202"/>
                  <a:pt x="10202424" y="3038304"/>
                  <a:pt x="10191450" y="3041963"/>
                </a:cubicBezTo>
                <a:cubicBezTo>
                  <a:pt x="10165225" y="3054679"/>
                  <a:pt x="10105634" y="3045236"/>
                  <a:pt x="10083845" y="3054978"/>
                </a:cubicBezTo>
                <a:cubicBezTo>
                  <a:pt x="10075939" y="3056408"/>
                  <a:pt x="10068203" y="3056986"/>
                  <a:pt x="10060611" y="3057035"/>
                </a:cubicBezTo>
                <a:lnTo>
                  <a:pt x="10039363" y="3055961"/>
                </a:lnTo>
                <a:lnTo>
                  <a:pt x="10033322" y="3053238"/>
                </a:lnTo>
                <a:lnTo>
                  <a:pt x="10020337" y="3053912"/>
                </a:lnTo>
                <a:lnTo>
                  <a:pt x="10016616" y="3053498"/>
                </a:lnTo>
                <a:cubicBezTo>
                  <a:pt x="10009508" y="3052695"/>
                  <a:pt x="10002492" y="3051995"/>
                  <a:pt x="9995549" y="3051719"/>
                </a:cubicBezTo>
                <a:cubicBezTo>
                  <a:pt x="10004680" y="3065377"/>
                  <a:pt x="9937988" y="3051618"/>
                  <a:pt x="9957212" y="3062663"/>
                </a:cubicBezTo>
                <a:cubicBezTo>
                  <a:pt x="9920646" y="3063519"/>
                  <a:pt x="9948538" y="3073806"/>
                  <a:pt x="9904584" y="3063999"/>
                </a:cubicBezTo>
                <a:cubicBezTo>
                  <a:pt x="9847813" y="3075166"/>
                  <a:pt x="9758323" y="3071010"/>
                  <a:pt x="9713857" y="3087955"/>
                </a:cubicBezTo>
                <a:cubicBezTo>
                  <a:pt x="9719380" y="3081485"/>
                  <a:pt x="9695453" y="3076466"/>
                  <a:pt x="9678879" y="3079676"/>
                </a:cubicBezTo>
                <a:cubicBezTo>
                  <a:pt x="9698255" y="3054291"/>
                  <a:pt x="9613348" y="3102551"/>
                  <a:pt x="9598760" y="3085228"/>
                </a:cubicBezTo>
                <a:cubicBezTo>
                  <a:pt x="9598041" y="3101310"/>
                  <a:pt x="9523758" y="3128579"/>
                  <a:pt x="9488796" y="3115384"/>
                </a:cubicBezTo>
                <a:cubicBezTo>
                  <a:pt x="9435532" y="3118605"/>
                  <a:pt x="9397815" y="3131898"/>
                  <a:pt x="9341972" y="3126583"/>
                </a:cubicBezTo>
                <a:cubicBezTo>
                  <a:pt x="9340239" y="3128735"/>
                  <a:pt x="9337399" y="3130536"/>
                  <a:pt x="9333795" y="3132083"/>
                </a:cubicBezTo>
                <a:lnTo>
                  <a:pt x="9321736" y="3135834"/>
                </a:lnTo>
                <a:lnTo>
                  <a:pt x="9319405" y="3135561"/>
                </a:lnTo>
                <a:cubicBezTo>
                  <a:pt x="9310247" y="3135512"/>
                  <a:pt x="9305558" y="3136419"/>
                  <a:pt x="9302847" y="3137746"/>
                </a:cubicBezTo>
                <a:lnTo>
                  <a:pt x="9300930" y="3139687"/>
                </a:lnTo>
                <a:lnTo>
                  <a:pt x="9290106" y="3141645"/>
                </a:lnTo>
                <a:lnTo>
                  <a:pt x="9270220" y="3146737"/>
                </a:lnTo>
                <a:lnTo>
                  <a:pt x="9265150" y="3146531"/>
                </a:lnTo>
                <a:lnTo>
                  <a:pt x="9233057" y="3152408"/>
                </a:lnTo>
                <a:lnTo>
                  <a:pt x="9231974" y="3151938"/>
                </a:lnTo>
                <a:cubicBezTo>
                  <a:pt x="9228816" y="3151020"/>
                  <a:pt x="9225099" y="3150595"/>
                  <a:pt x="9220130" y="3151189"/>
                </a:cubicBezTo>
                <a:cubicBezTo>
                  <a:pt x="9218372" y="3142213"/>
                  <a:pt x="9213458" y="3148467"/>
                  <a:pt x="9198955" y="3151015"/>
                </a:cubicBezTo>
                <a:cubicBezTo>
                  <a:pt x="9192986" y="3137641"/>
                  <a:pt x="9157451" y="3149750"/>
                  <a:pt x="9142196" y="3143802"/>
                </a:cubicBezTo>
                <a:cubicBezTo>
                  <a:pt x="9131673" y="3145976"/>
                  <a:pt x="9120437" y="3148030"/>
                  <a:pt x="9108665" y="3149868"/>
                </a:cubicBezTo>
                <a:lnTo>
                  <a:pt x="9014086" y="3150791"/>
                </a:lnTo>
                <a:lnTo>
                  <a:pt x="8915037" y="3140020"/>
                </a:lnTo>
                <a:cubicBezTo>
                  <a:pt x="8878400" y="3139785"/>
                  <a:pt x="8846675" y="3135786"/>
                  <a:pt x="8815667" y="3138606"/>
                </a:cubicBezTo>
                <a:cubicBezTo>
                  <a:pt x="8803071" y="3135495"/>
                  <a:pt x="8791199" y="3134238"/>
                  <a:pt x="8779688" y="3138895"/>
                </a:cubicBezTo>
                <a:cubicBezTo>
                  <a:pt x="8745498" y="3137342"/>
                  <a:pt x="8737221" y="3130691"/>
                  <a:pt x="8715556" y="3135878"/>
                </a:cubicBezTo>
                <a:cubicBezTo>
                  <a:pt x="8696347" y="3125121"/>
                  <a:pt x="8695210" y="3129227"/>
                  <a:pt x="8686183" y="3132307"/>
                </a:cubicBezTo>
                <a:lnTo>
                  <a:pt x="8684895" y="3132527"/>
                </a:lnTo>
                <a:lnTo>
                  <a:pt x="8682270" y="3130989"/>
                </a:lnTo>
                <a:lnTo>
                  <a:pt x="8676836" y="3130278"/>
                </a:lnTo>
                <a:lnTo>
                  <a:pt x="8662002" y="3130735"/>
                </a:lnTo>
                <a:lnTo>
                  <a:pt x="8656423" y="3131304"/>
                </a:lnTo>
                <a:cubicBezTo>
                  <a:pt x="8652581" y="3131550"/>
                  <a:pt x="8650028" y="3131521"/>
                  <a:pt x="8648261" y="3131294"/>
                </a:cubicBezTo>
                <a:lnTo>
                  <a:pt x="8648057" y="3131167"/>
                </a:lnTo>
                <a:lnTo>
                  <a:pt x="8640412" y="3131403"/>
                </a:lnTo>
                <a:cubicBezTo>
                  <a:pt x="8627510" y="3132092"/>
                  <a:pt x="8614954" y="3133035"/>
                  <a:pt x="8603003" y="3134155"/>
                </a:cubicBezTo>
                <a:cubicBezTo>
                  <a:pt x="8592897" y="3127095"/>
                  <a:pt x="8548738" y="3135435"/>
                  <a:pt x="8553571" y="3122125"/>
                </a:cubicBezTo>
                <a:cubicBezTo>
                  <a:pt x="8537450" y="3123243"/>
                  <a:pt x="8527699" y="3128769"/>
                  <a:pt x="8533128" y="3120039"/>
                </a:cubicBezTo>
                <a:cubicBezTo>
                  <a:pt x="8527821" y="3120156"/>
                  <a:pt x="8524551" y="3119414"/>
                  <a:pt x="8522209" y="3118252"/>
                </a:cubicBezTo>
                <a:lnTo>
                  <a:pt x="8521532" y="3117705"/>
                </a:lnTo>
                <a:lnTo>
                  <a:pt x="8485667" y="3120406"/>
                </a:lnTo>
                <a:lnTo>
                  <a:pt x="8480905" y="3119749"/>
                </a:lnTo>
                <a:lnTo>
                  <a:pt x="8457530" y="3122810"/>
                </a:lnTo>
                <a:lnTo>
                  <a:pt x="8445451" y="3123697"/>
                </a:lnTo>
                <a:lnTo>
                  <a:pt x="8442039" y="3125378"/>
                </a:lnTo>
                <a:cubicBezTo>
                  <a:pt x="8438355" y="3126399"/>
                  <a:pt x="8433075" y="3126839"/>
                  <a:pt x="8424215" y="3125963"/>
                </a:cubicBezTo>
                <a:lnTo>
                  <a:pt x="8422165" y="3125491"/>
                </a:lnTo>
                <a:lnTo>
                  <a:pt x="8407465" y="3127979"/>
                </a:lnTo>
                <a:cubicBezTo>
                  <a:pt x="8402731" y="3129129"/>
                  <a:pt x="8398540" y="3130592"/>
                  <a:pt x="8395146" y="3132488"/>
                </a:cubicBezTo>
                <a:cubicBezTo>
                  <a:pt x="8345093" y="3122354"/>
                  <a:pt x="8297866" y="3131626"/>
                  <a:pt x="8243538" y="3129873"/>
                </a:cubicBezTo>
                <a:cubicBezTo>
                  <a:pt x="8220052" y="3114107"/>
                  <a:pt x="8126172" y="3133411"/>
                  <a:pt x="8112685" y="3148698"/>
                </a:cubicBezTo>
                <a:cubicBezTo>
                  <a:pt x="8112380" y="3135302"/>
                  <a:pt x="8044302" y="3153542"/>
                  <a:pt x="8026741" y="3154015"/>
                </a:cubicBezTo>
                <a:cubicBezTo>
                  <a:pt x="8020887" y="3154173"/>
                  <a:pt x="8020646" y="3152357"/>
                  <a:pt x="8030400" y="3146736"/>
                </a:cubicBezTo>
                <a:cubicBezTo>
                  <a:pt x="8011739" y="3148301"/>
                  <a:pt x="7992477" y="3141339"/>
                  <a:pt x="8002987" y="3135663"/>
                </a:cubicBezTo>
                <a:cubicBezTo>
                  <a:pt x="7946297" y="3147811"/>
                  <a:pt x="7862627" y="3135732"/>
                  <a:pt x="7798568" y="3141249"/>
                </a:cubicBezTo>
                <a:cubicBezTo>
                  <a:pt x="7763645" y="3127901"/>
                  <a:pt x="7782577" y="3140251"/>
                  <a:pt x="7746353" y="3137755"/>
                </a:cubicBezTo>
                <a:cubicBezTo>
                  <a:pt x="7756261" y="3150042"/>
                  <a:pt x="7702377" y="3130861"/>
                  <a:pt x="7700395" y="3144729"/>
                </a:cubicBezTo>
                <a:cubicBezTo>
                  <a:pt x="7693866" y="3143835"/>
                  <a:pt x="7687603" y="3142532"/>
                  <a:pt x="7681335" y="3141120"/>
                </a:cubicBezTo>
                <a:lnTo>
                  <a:pt x="7678044" y="3140387"/>
                </a:lnTo>
                <a:lnTo>
                  <a:pt x="7664890" y="3139855"/>
                </a:lnTo>
                <a:lnTo>
                  <a:pt x="7661183" y="3136706"/>
                </a:lnTo>
                <a:lnTo>
                  <a:pt x="7641383" y="3133755"/>
                </a:lnTo>
                <a:cubicBezTo>
                  <a:pt x="7633967" y="3133115"/>
                  <a:pt x="7625987" y="3132967"/>
                  <a:pt x="7617169" y="3133614"/>
                </a:cubicBezTo>
                <a:cubicBezTo>
                  <a:pt x="7595475" y="3139109"/>
                  <a:pt x="7561695" y="3132374"/>
                  <a:pt x="7531143" y="3132781"/>
                </a:cubicBezTo>
                <a:lnTo>
                  <a:pt x="7517113" y="3134483"/>
                </a:lnTo>
                <a:lnTo>
                  <a:pt x="7471320" y="3131645"/>
                </a:lnTo>
                <a:cubicBezTo>
                  <a:pt x="7458285" y="3131095"/>
                  <a:pt x="7444756" y="3130805"/>
                  <a:pt x="7430512" y="3131007"/>
                </a:cubicBezTo>
                <a:lnTo>
                  <a:pt x="7404071" y="3132361"/>
                </a:lnTo>
                <a:lnTo>
                  <a:pt x="7397140" y="3131239"/>
                </a:lnTo>
                <a:cubicBezTo>
                  <a:pt x="7385068" y="3131364"/>
                  <a:pt x="7369091" y="3135313"/>
                  <a:pt x="7370514" y="3130516"/>
                </a:cubicBezTo>
                <a:lnTo>
                  <a:pt x="7356953" y="3132179"/>
                </a:lnTo>
                <a:lnTo>
                  <a:pt x="7343567" y="3128350"/>
                </a:lnTo>
                <a:cubicBezTo>
                  <a:pt x="7342101" y="3127461"/>
                  <a:pt x="7340998" y="3126514"/>
                  <a:pt x="7340295" y="3125545"/>
                </a:cubicBezTo>
                <a:lnTo>
                  <a:pt x="7321348" y="3126804"/>
                </a:lnTo>
                <a:lnTo>
                  <a:pt x="7305815" y="3124063"/>
                </a:lnTo>
                <a:lnTo>
                  <a:pt x="7292274" y="3125855"/>
                </a:lnTo>
                <a:lnTo>
                  <a:pt x="7286654" y="3125451"/>
                </a:lnTo>
                <a:lnTo>
                  <a:pt x="7272685" y="3124094"/>
                </a:lnTo>
                <a:cubicBezTo>
                  <a:pt x="7265523" y="3123143"/>
                  <a:pt x="7257508" y="3121997"/>
                  <a:pt x="7248584" y="3121080"/>
                </a:cubicBezTo>
                <a:lnTo>
                  <a:pt x="7241065" y="3120661"/>
                </a:lnTo>
                <a:lnTo>
                  <a:pt x="7224696" y="3116051"/>
                </a:lnTo>
                <a:cubicBezTo>
                  <a:pt x="7212786" y="3112566"/>
                  <a:pt x="7203412" y="3110217"/>
                  <a:pt x="7193009" y="3112108"/>
                </a:cubicBezTo>
                <a:cubicBezTo>
                  <a:pt x="7175276" y="3107606"/>
                  <a:pt x="7162888" y="3094987"/>
                  <a:pt x="7137220" y="3098354"/>
                </a:cubicBezTo>
                <a:cubicBezTo>
                  <a:pt x="7145010" y="3092637"/>
                  <a:pt x="7108715" y="3097662"/>
                  <a:pt x="7104427" y="3091790"/>
                </a:cubicBezTo>
                <a:cubicBezTo>
                  <a:pt x="7102447" y="3087061"/>
                  <a:pt x="7090976" y="3087484"/>
                  <a:pt x="7082240" y="3085740"/>
                </a:cubicBezTo>
                <a:cubicBezTo>
                  <a:pt x="7076014" y="3080911"/>
                  <a:pt x="7032058" y="3076501"/>
                  <a:pt x="7016754" y="3077196"/>
                </a:cubicBezTo>
                <a:cubicBezTo>
                  <a:pt x="6973620" y="3082001"/>
                  <a:pt x="6938923" y="3062558"/>
                  <a:pt x="6904436" y="3065900"/>
                </a:cubicBezTo>
                <a:cubicBezTo>
                  <a:pt x="6895406" y="3065445"/>
                  <a:pt x="6887919" y="3064350"/>
                  <a:pt x="6881434" y="3062865"/>
                </a:cubicBezTo>
                <a:lnTo>
                  <a:pt x="6865273" y="3057749"/>
                </a:lnTo>
                <a:cubicBezTo>
                  <a:pt x="6865072" y="3056626"/>
                  <a:pt x="6864871" y="3055502"/>
                  <a:pt x="6864671" y="3054378"/>
                </a:cubicBezTo>
                <a:lnTo>
                  <a:pt x="6852599" y="3052306"/>
                </a:lnTo>
                <a:lnTo>
                  <a:pt x="6850143" y="3051232"/>
                </a:lnTo>
                <a:cubicBezTo>
                  <a:pt x="6845470" y="3049168"/>
                  <a:pt x="6840704" y="3047206"/>
                  <a:pt x="6835301" y="3045593"/>
                </a:cubicBezTo>
                <a:cubicBezTo>
                  <a:pt x="6820447" y="3058242"/>
                  <a:pt x="6786888" y="3033956"/>
                  <a:pt x="6784871" y="3046562"/>
                </a:cubicBezTo>
                <a:cubicBezTo>
                  <a:pt x="6752593" y="3039899"/>
                  <a:pt x="6759140" y="3053646"/>
                  <a:pt x="6738245" y="3037055"/>
                </a:cubicBezTo>
                <a:cubicBezTo>
                  <a:pt x="6671880" y="3034501"/>
                  <a:pt x="6603220" y="3013245"/>
                  <a:pt x="6537703" y="3017736"/>
                </a:cubicBezTo>
                <a:cubicBezTo>
                  <a:pt x="6553051" y="3013722"/>
                  <a:pt x="6541149" y="3004943"/>
                  <a:pt x="6521858" y="3004158"/>
                </a:cubicBezTo>
                <a:cubicBezTo>
                  <a:pt x="6580141" y="2987944"/>
                  <a:pt x="6428765" y="3009117"/>
                  <a:pt x="6445069" y="2992470"/>
                </a:cubicBezTo>
                <a:cubicBezTo>
                  <a:pt x="6417897" y="3005060"/>
                  <a:pt x="6310156" y="3011743"/>
                  <a:pt x="6302447" y="2994274"/>
                </a:cubicBezTo>
                <a:cubicBezTo>
                  <a:pt x="6252173" y="2986131"/>
                  <a:pt x="6198382" y="2989085"/>
                  <a:pt x="6160029" y="2973666"/>
                </a:cubicBezTo>
                <a:cubicBezTo>
                  <a:pt x="6155014" y="2975022"/>
                  <a:pt x="6149642" y="2975878"/>
                  <a:pt x="6144046" y="2976380"/>
                </a:cubicBezTo>
                <a:lnTo>
                  <a:pt x="6127670" y="2976929"/>
                </a:lnTo>
                <a:lnTo>
                  <a:pt x="6126155" y="2976245"/>
                </a:lnTo>
                <a:cubicBezTo>
                  <a:pt x="6118509" y="2974369"/>
                  <a:pt x="6113052" y="2974144"/>
                  <a:pt x="6108575" y="2974651"/>
                </a:cubicBezTo>
                <a:lnTo>
                  <a:pt x="6103746" y="2975803"/>
                </a:lnTo>
                <a:lnTo>
                  <a:pt x="6091377" y="2975180"/>
                </a:lnTo>
                <a:lnTo>
                  <a:pt x="6066183" y="2975222"/>
                </a:lnTo>
                <a:lnTo>
                  <a:pt x="6063287" y="2974353"/>
                </a:lnTo>
                <a:lnTo>
                  <a:pt x="6054813" y="2974911"/>
                </a:lnTo>
                <a:lnTo>
                  <a:pt x="6050809" y="2973985"/>
                </a:lnTo>
                <a:lnTo>
                  <a:pt x="6013979" y="2974553"/>
                </a:lnTo>
                <a:cubicBezTo>
                  <a:pt x="6013918" y="2974361"/>
                  <a:pt x="6013860" y="2974167"/>
                  <a:pt x="6013800" y="2973973"/>
                </a:cubicBezTo>
                <a:cubicBezTo>
                  <a:pt x="6012565" y="2972689"/>
                  <a:pt x="6010070" y="2971765"/>
                  <a:pt x="6004866" y="2971570"/>
                </a:cubicBezTo>
                <a:cubicBezTo>
                  <a:pt x="6017706" y="2963268"/>
                  <a:pt x="6003515" y="2968156"/>
                  <a:pt x="5987036" y="2968315"/>
                </a:cubicBezTo>
                <a:cubicBezTo>
                  <a:pt x="6003302" y="2955458"/>
                  <a:pt x="5953573" y="2961108"/>
                  <a:pt x="5950027" y="2953546"/>
                </a:cubicBezTo>
                <a:cubicBezTo>
                  <a:pt x="5937559" y="2953953"/>
                  <a:pt x="5924668" y="2954151"/>
                  <a:pt x="5911668" y="2954074"/>
                </a:cubicBezTo>
                <a:lnTo>
                  <a:pt x="5904110" y="2953861"/>
                </a:lnTo>
                <a:cubicBezTo>
                  <a:pt x="5904082" y="2953815"/>
                  <a:pt x="5904053" y="2953769"/>
                  <a:pt x="5904026" y="2953724"/>
                </a:cubicBezTo>
                <a:cubicBezTo>
                  <a:pt x="5902528" y="2953395"/>
                  <a:pt x="5900097" y="2953219"/>
                  <a:pt x="5896189" y="2953236"/>
                </a:cubicBezTo>
                <a:lnTo>
                  <a:pt x="5890331" y="2953471"/>
                </a:lnTo>
                <a:lnTo>
                  <a:pt x="5875672" y="2953056"/>
                </a:lnTo>
                <a:lnTo>
                  <a:pt x="5871070" y="2952035"/>
                </a:lnTo>
                <a:lnTo>
                  <a:pt x="5869888" y="2950364"/>
                </a:lnTo>
                <a:lnTo>
                  <a:pt x="5868461" y="2950506"/>
                </a:lnTo>
                <a:cubicBezTo>
                  <a:pt x="5857092" y="2953019"/>
                  <a:pt x="5852416" y="2957005"/>
                  <a:pt x="5843343" y="2945262"/>
                </a:cubicBezTo>
                <a:cubicBezTo>
                  <a:pt x="5817989" y="2949116"/>
                  <a:pt x="5815840" y="2942065"/>
                  <a:pt x="5784331" y="2938531"/>
                </a:cubicBezTo>
                <a:cubicBezTo>
                  <a:pt x="5769202" y="2942455"/>
                  <a:pt x="5758885" y="2940521"/>
                  <a:pt x="5749498" y="2936713"/>
                </a:cubicBezTo>
                <a:cubicBezTo>
                  <a:pt x="5717228" y="2937683"/>
                  <a:pt x="5690227" y="2931877"/>
                  <a:pt x="5655214" y="2929503"/>
                </a:cubicBezTo>
                <a:cubicBezTo>
                  <a:pt x="5614827" y="2933899"/>
                  <a:pt x="5598877" y="2923069"/>
                  <a:pt x="5561446" y="2920575"/>
                </a:cubicBezTo>
                <a:cubicBezTo>
                  <a:pt x="5525084" y="2929276"/>
                  <a:pt x="5537471" y="2911136"/>
                  <a:pt x="5519456" y="2906631"/>
                </a:cubicBezTo>
                <a:lnTo>
                  <a:pt x="5514099" y="2906097"/>
                </a:lnTo>
                <a:lnTo>
                  <a:pt x="5499273" y="2907057"/>
                </a:lnTo>
                <a:lnTo>
                  <a:pt x="5493664" y="2907817"/>
                </a:lnTo>
                <a:cubicBezTo>
                  <a:pt x="5489815" y="2908191"/>
                  <a:pt x="5487270" y="2908250"/>
                  <a:pt x="5485530" y="2908080"/>
                </a:cubicBezTo>
                <a:lnTo>
                  <a:pt x="5485337" y="2907959"/>
                </a:lnTo>
                <a:lnTo>
                  <a:pt x="5477696" y="2908455"/>
                </a:lnTo>
                <a:cubicBezTo>
                  <a:pt x="5464775" y="2909581"/>
                  <a:pt x="5452182" y="2910951"/>
                  <a:pt x="5440170" y="2912482"/>
                </a:cubicBezTo>
                <a:cubicBezTo>
                  <a:pt x="5430698" y="2905718"/>
                  <a:pt x="5385970" y="2915593"/>
                  <a:pt x="5391911" y="2902040"/>
                </a:cubicBezTo>
                <a:cubicBezTo>
                  <a:pt x="5375744" y="2903707"/>
                  <a:pt x="5365560" y="2909594"/>
                  <a:pt x="5371708" y="2900629"/>
                </a:cubicBezTo>
                <a:cubicBezTo>
                  <a:pt x="5366408" y="2900926"/>
                  <a:pt x="5363213" y="2900288"/>
                  <a:pt x="5360976" y="2899197"/>
                </a:cubicBezTo>
                <a:lnTo>
                  <a:pt x="5360345" y="2898671"/>
                </a:lnTo>
                <a:lnTo>
                  <a:pt x="5324367" y="2902593"/>
                </a:lnTo>
                <a:lnTo>
                  <a:pt x="5319673" y="2902094"/>
                </a:lnTo>
                <a:lnTo>
                  <a:pt x="5296114" y="2905958"/>
                </a:lnTo>
                <a:lnTo>
                  <a:pt x="5283999" y="2907258"/>
                </a:lnTo>
                <a:lnTo>
                  <a:pt x="5280460" y="2909063"/>
                </a:lnTo>
                <a:cubicBezTo>
                  <a:pt x="5276699" y="2910214"/>
                  <a:pt x="5271395" y="2910834"/>
                  <a:pt x="5262637" y="2910250"/>
                </a:cubicBezTo>
                <a:lnTo>
                  <a:pt x="5260635" y="2909845"/>
                </a:lnTo>
                <a:lnTo>
                  <a:pt x="5245770" y="2912842"/>
                </a:lnTo>
                <a:cubicBezTo>
                  <a:pt x="5240955" y="2914159"/>
                  <a:pt x="5236652" y="2915770"/>
                  <a:pt x="5233108" y="2917794"/>
                </a:cubicBezTo>
                <a:cubicBezTo>
                  <a:pt x="5184071" y="2909280"/>
                  <a:pt x="5136210" y="2920197"/>
                  <a:pt x="5082201" y="2920260"/>
                </a:cubicBezTo>
                <a:lnTo>
                  <a:pt x="4939211" y="2931760"/>
                </a:lnTo>
                <a:cubicBezTo>
                  <a:pt x="4920477" y="2933960"/>
                  <a:pt x="4783353" y="2943291"/>
                  <a:pt x="4794309" y="2937227"/>
                </a:cubicBezTo>
                <a:cubicBezTo>
                  <a:pt x="4736776" y="2951353"/>
                  <a:pt x="4701995" y="2938961"/>
                  <a:pt x="4637676" y="2946666"/>
                </a:cubicBezTo>
                <a:cubicBezTo>
                  <a:pt x="4603987" y="2934412"/>
                  <a:pt x="4621816" y="2946201"/>
                  <a:pt x="4585922" y="2944906"/>
                </a:cubicBezTo>
                <a:cubicBezTo>
                  <a:pt x="4594760" y="2956935"/>
                  <a:pt x="4542663" y="2939450"/>
                  <a:pt x="4539516" y="2953466"/>
                </a:cubicBezTo>
                <a:cubicBezTo>
                  <a:pt x="4533082" y="2952789"/>
                  <a:pt x="4526953" y="2951687"/>
                  <a:pt x="4520819" y="2950477"/>
                </a:cubicBezTo>
                <a:lnTo>
                  <a:pt x="4517604" y="2949852"/>
                </a:lnTo>
                <a:lnTo>
                  <a:pt x="4504537" y="2949759"/>
                </a:lnTo>
                <a:lnTo>
                  <a:pt x="4501104" y="2946715"/>
                </a:lnTo>
                <a:lnTo>
                  <a:pt x="4342695" y="2951638"/>
                </a:lnTo>
                <a:cubicBezTo>
                  <a:pt x="4328954" y="2954609"/>
                  <a:pt x="4284038" y="2957184"/>
                  <a:pt x="4274096" y="2953640"/>
                </a:cubicBezTo>
                <a:cubicBezTo>
                  <a:pt x="4264434" y="2953346"/>
                  <a:pt x="4254047" y="2955481"/>
                  <a:pt x="4248170" y="2951384"/>
                </a:cubicBezTo>
                <a:lnTo>
                  <a:pt x="4147924" y="2945945"/>
                </a:lnTo>
                <a:cubicBezTo>
                  <a:pt x="4131656" y="2952619"/>
                  <a:pt x="4104816" y="2942907"/>
                  <a:pt x="4061825" y="2944206"/>
                </a:cubicBezTo>
                <a:cubicBezTo>
                  <a:pt x="4044045" y="2951860"/>
                  <a:pt x="4032845" y="2944993"/>
                  <a:pt x="3998557" y="2955821"/>
                </a:cubicBezTo>
                <a:cubicBezTo>
                  <a:pt x="3997072" y="2955023"/>
                  <a:pt x="3995237" y="2954313"/>
                  <a:pt x="3993107" y="2953708"/>
                </a:cubicBezTo>
                <a:cubicBezTo>
                  <a:pt x="3980729" y="2950196"/>
                  <a:pt x="3961302" y="2950972"/>
                  <a:pt x="3949713" y="2955441"/>
                </a:cubicBezTo>
                <a:cubicBezTo>
                  <a:pt x="3894925" y="2970367"/>
                  <a:pt x="3844508" y="2972262"/>
                  <a:pt x="3797284" y="2977037"/>
                </a:cubicBezTo>
                <a:cubicBezTo>
                  <a:pt x="3743822" y="2981057"/>
                  <a:pt x="3778974" y="2965129"/>
                  <a:pt x="3712498" y="2979996"/>
                </a:cubicBezTo>
                <a:cubicBezTo>
                  <a:pt x="3705202" y="2975373"/>
                  <a:pt x="3696720" y="2975524"/>
                  <a:pt x="3682471" y="2978543"/>
                </a:cubicBezTo>
                <a:cubicBezTo>
                  <a:pt x="3656488" y="2980127"/>
                  <a:pt x="3658300" y="2967587"/>
                  <a:pt x="3632163" y="2976264"/>
                </a:cubicBezTo>
                <a:cubicBezTo>
                  <a:pt x="3636766" y="2969363"/>
                  <a:pt x="3582819" y="2975892"/>
                  <a:pt x="3594728" y="2968398"/>
                </a:cubicBezTo>
                <a:cubicBezTo>
                  <a:pt x="3577705" y="2963064"/>
                  <a:pt x="3569481" y="2973476"/>
                  <a:pt x="3552594" y="2968934"/>
                </a:cubicBezTo>
                <a:cubicBezTo>
                  <a:pt x="3533613" y="2968552"/>
                  <a:pt x="3563577" y="2975594"/>
                  <a:pt x="3542589" y="2977031"/>
                </a:cubicBezTo>
                <a:cubicBezTo>
                  <a:pt x="3517131" y="2977564"/>
                  <a:pt x="3517346" y="2989828"/>
                  <a:pt x="3497591" y="2975018"/>
                </a:cubicBezTo>
                <a:lnTo>
                  <a:pt x="3429352" y="2971090"/>
                </a:lnTo>
                <a:cubicBezTo>
                  <a:pt x="3414141" y="2975624"/>
                  <a:pt x="3401904" y="2974195"/>
                  <a:pt x="3389938" y="2970884"/>
                </a:cubicBezTo>
                <a:cubicBezTo>
                  <a:pt x="3354504" y="2973297"/>
                  <a:pt x="3322178" y="2968827"/>
                  <a:pt x="3282344" y="2968084"/>
                </a:cubicBezTo>
                <a:cubicBezTo>
                  <a:pt x="3239277" y="2974224"/>
                  <a:pt x="3217192" y="2964327"/>
                  <a:pt x="3174624" y="2963576"/>
                </a:cubicBezTo>
                <a:cubicBezTo>
                  <a:pt x="3132504" y="2975210"/>
                  <a:pt x="3146911" y="2949576"/>
                  <a:pt x="3111077" y="2951285"/>
                </a:cubicBezTo>
                <a:cubicBezTo>
                  <a:pt x="3052732" y="2962418"/>
                  <a:pt x="3112543" y="2942881"/>
                  <a:pt x="3022501" y="2948619"/>
                </a:cubicBezTo>
                <a:cubicBezTo>
                  <a:pt x="3017399" y="2950352"/>
                  <a:pt x="3006521" y="2948989"/>
                  <a:pt x="3007714" y="2946762"/>
                </a:cubicBezTo>
                <a:cubicBezTo>
                  <a:pt x="2987987" y="2948105"/>
                  <a:pt x="2931270" y="2937206"/>
                  <a:pt x="2903098" y="2940576"/>
                </a:cubicBezTo>
                <a:cubicBezTo>
                  <a:pt x="2848155" y="2935894"/>
                  <a:pt x="2821430" y="2947095"/>
                  <a:pt x="2781591" y="2946394"/>
                </a:cubicBezTo>
                <a:cubicBezTo>
                  <a:pt x="2735559" y="2940279"/>
                  <a:pt x="2708563" y="2934146"/>
                  <a:pt x="2627942" y="2919996"/>
                </a:cubicBezTo>
                <a:lnTo>
                  <a:pt x="2354959" y="2882080"/>
                </a:lnTo>
                <a:cubicBezTo>
                  <a:pt x="2252426" y="2847776"/>
                  <a:pt x="2124519" y="2878188"/>
                  <a:pt x="2063184" y="2879109"/>
                </a:cubicBezTo>
                <a:cubicBezTo>
                  <a:pt x="2038620" y="2892844"/>
                  <a:pt x="2017217" y="2880735"/>
                  <a:pt x="1986946" y="2887619"/>
                </a:cubicBezTo>
                <a:cubicBezTo>
                  <a:pt x="1919067" y="2894646"/>
                  <a:pt x="1852404" y="2912737"/>
                  <a:pt x="1763479" y="2909077"/>
                </a:cubicBezTo>
                <a:cubicBezTo>
                  <a:pt x="1726097" y="2949538"/>
                  <a:pt x="1621108" y="2933327"/>
                  <a:pt x="1537980" y="2960398"/>
                </a:cubicBezTo>
                <a:cubicBezTo>
                  <a:pt x="1489205" y="2967965"/>
                  <a:pt x="1410921" y="2954082"/>
                  <a:pt x="1395229" y="2975625"/>
                </a:cubicBezTo>
                <a:cubicBezTo>
                  <a:pt x="1371975" y="2964548"/>
                  <a:pt x="1352259" y="2986116"/>
                  <a:pt x="1327834" y="2989485"/>
                </a:cubicBezTo>
                <a:cubicBezTo>
                  <a:pt x="1307734" y="2982782"/>
                  <a:pt x="1298456" y="2990289"/>
                  <a:pt x="1280757" y="2992959"/>
                </a:cubicBezTo>
                <a:cubicBezTo>
                  <a:pt x="1272383" y="2988567"/>
                  <a:pt x="1257337" y="2989790"/>
                  <a:pt x="1252582" y="2995877"/>
                </a:cubicBezTo>
                <a:cubicBezTo>
                  <a:pt x="1260705" y="3008688"/>
                  <a:pt x="1207969" y="3005420"/>
                  <a:pt x="1204670" y="3014826"/>
                </a:cubicBezTo>
                <a:cubicBezTo>
                  <a:pt x="1174431" y="3018683"/>
                  <a:pt x="1041848" y="3015513"/>
                  <a:pt x="1020457" y="3031603"/>
                </a:cubicBezTo>
                <a:cubicBezTo>
                  <a:pt x="959520" y="3042500"/>
                  <a:pt x="869308" y="3024872"/>
                  <a:pt x="843248" y="3026954"/>
                </a:cubicBezTo>
                <a:cubicBezTo>
                  <a:pt x="815646" y="3001836"/>
                  <a:pt x="694189" y="3080490"/>
                  <a:pt x="583517" y="3089095"/>
                </a:cubicBezTo>
                <a:cubicBezTo>
                  <a:pt x="568425" y="3087467"/>
                  <a:pt x="560448" y="3088013"/>
                  <a:pt x="556836" y="3094374"/>
                </a:cubicBezTo>
                <a:cubicBezTo>
                  <a:pt x="528264" y="3099747"/>
                  <a:pt x="471823" y="3109156"/>
                  <a:pt x="412089" y="3121334"/>
                </a:cubicBezTo>
                <a:cubicBezTo>
                  <a:pt x="367235" y="3131096"/>
                  <a:pt x="143790" y="3139436"/>
                  <a:pt x="83929" y="3150566"/>
                </a:cubicBezTo>
                <a:close/>
              </a:path>
            </a:pathLst>
          </a:custGeom>
          <a:solidFill>
            <a:srgbClr val="82766A">
              <a:alpha val="1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D4B340D7-B18C-D0FB-1A46-66CDC5249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905833"/>
            <a:ext cx="4215063" cy="2398713"/>
          </a:xfrm>
        </p:spPr>
        <p:txBody>
          <a:bodyPr>
            <a:normAutofit/>
          </a:bodyPr>
          <a:lstStyle/>
          <a:p>
            <a:pPr algn="ctr"/>
            <a:r>
              <a:rPr lang="nl-NL" b="1" dirty="0"/>
              <a:t>Overzicht 21-9 gemaakt</a:t>
            </a:r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2A57F85F-293F-9128-02BC-E90CD25A066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"/>
            <a:ext cx="12191999" cy="3884451"/>
          </a:xfrm>
          <a:prstGeom prst="rect">
            <a:avLst/>
          </a:prstGeom>
        </p:spPr>
      </p:pic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9736B05-D8FF-9E96-67DE-1EC28B56C2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30779" y="3906260"/>
            <a:ext cx="5723021" cy="2398713"/>
          </a:xfrm>
        </p:spPr>
        <p:txBody>
          <a:bodyPr anchor="ctr">
            <a:normAutofit fontScale="92500" lnSpcReduction="20000"/>
          </a:bodyPr>
          <a:lstStyle/>
          <a:p>
            <a:pPr marL="0" indent="0">
              <a:buNone/>
            </a:pPr>
            <a:r>
              <a:rPr lang="nl-NL" sz="2000" b="1" dirty="0"/>
              <a:t>Legenda:</a:t>
            </a:r>
          </a:p>
          <a:p>
            <a:pPr>
              <a:buFontTx/>
              <a:buChar char="-"/>
            </a:pPr>
            <a:r>
              <a:rPr lang="nl-NL" sz="2000" dirty="0"/>
              <a:t>Groen is oké</a:t>
            </a:r>
          </a:p>
          <a:p>
            <a:pPr>
              <a:buFontTx/>
              <a:buChar char="-"/>
            </a:pPr>
            <a:r>
              <a:rPr lang="nl-NL" sz="2000" dirty="0"/>
              <a:t>Groen met een paars bolletje is opsturen waar het paarse bolletje bij staat</a:t>
            </a:r>
          </a:p>
          <a:p>
            <a:pPr>
              <a:buFontTx/>
              <a:buChar char="-"/>
            </a:pPr>
            <a:r>
              <a:rPr lang="nl-NL" sz="2000" dirty="0"/>
              <a:t>Oranje met een paars bolletje is nog niks ontvangen van praktijkbegeleider</a:t>
            </a:r>
          </a:p>
          <a:p>
            <a:pPr>
              <a:buFontTx/>
              <a:buChar char="-"/>
            </a:pPr>
            <a:r>
              <a:rPr lang="nl-NL" sz="2000" dirty="0"/>
              <a:t>Oranje is uren inhalen</a:t>
            </a:r>
          </a:p>
          <a:p>
            <a:pPr>
              <a:buFontTx/>
              <a:buChar char="-"/>
            </a:pPr>
            <a:r>
              <a:rPr lang="nl-NL" sz="2000" dirty="0"/>
              <a:t>Rood is kan niet voldaan zijn</a:t>
            </a:r>
          </a:p>
        </p:txBody>
      </p:sp>
    </p:spTree>
    <p:extLst>
      <p:ext uri="{BB962C8B-B14F-4D97-AF65-F5344CB8AC3E}">
        <p14:creationId xmlns:p14="http://schemas.microsoft.com/office/powerpoint/2010/main" val="10699562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9">
            <a:extLst>
              <a:ext uri="{FF2B5EF4-FFF2-40B4-BE49-F238E27FC236}">
                <a16:creationId xmlns:a16="http://schemas.microsoft.com/office/drawing/2014/main" id="{8E139F69-90DB-4363-99C1-CDD094EED9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3F41E735-8669-92A5-2D7A-88F25A7849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2800" y="662399"/>
            <a:ext cx="5995987" cy="1494000"/>
          </a:xfrm>
        </p:spPr>
        <p:txBody>
          <a:bodyPr anchor="t">
            <a:normAutofit/>
          </a:bodyPr>
          <a:lstStyle/>
          <a:p>
            <a:r>
              <a:rPr lang="nl-NL" sz="3400" b="1"/>
              <a:t>Wat te doen met uren die zijn opgestuurd en beoordelingsformulier?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EF5608BC-985E-44AE-8C56-1C79902865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885825" cy="6858000"/>
            <a:chOff x="0" y="0"/>
            <a:chExt cx="885825" cy="6858000"/>
          </a:xfrm>
        </p:grpSpPr>
        <p:sp>
          <p:nvSpPr>
            <p:cNvPr id="13" name="Freeform 6">
              <a:extLst>
                <a:ext uri="{FF2B5EF4-FFF2-40B4-BE49-F238E27FC236}">
                  <a16:creationId xmlns:a16="http://schemas.microsoft.com/office/drawing/2014/main" id="{FF652A2A-BC90-4341-B339-840F6E1C28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0" y="0"/>
              <a:ext cx="885825" cy="6858000"/>
            </a:xfrm>
            <a:custGeom>
              <a:avLst/>
              <a:gdLst/>
              <a:ahLst/>
              <a:cxnLst/>
              <a:rect l="0" t="0" r="r" b="b"/>
              <a:pathLst>
                <a:path w="558" h="4320">
                  <a:moveTo>
                    <a:pt x="0" y="0"/>
                  </a:moveTo>
                  <a:lnTo>
                    <a:pt x="447" y="0"/>
                  </a:lnTo>
                  <a:lnTo>
                    <a:pt x="448" y="43"/>
                  </a:lnTo>
                  <a:lnTo>
                    <a:pt x="453" y="81"/>
                  </a:lnTo>
                  <a:lnTo>
                    <a:pt x="460" y="114"/>
                  </a:lnTo>
                  <a:lnTo>
                    <a:pt x="469" y="143"/>
                  </a:lnTo>
                  <a:lnTo>
                    <a:pt x="479" y="169"/>
                  </a:lnTo>
                  <a:lnTo>
                    <a:pt x="491" y="192"/>
                  </a:lnTo>
                  <a:lnTo>
                    <a:pt x="503" y="216"/>
                  </a:lnTo>
                  <a:lnTo>
                    <a:pt x="515" y="240"/>
                  </a:lnTo>
                  <a:lnTo>
                    <a:pt x="525" y="263"/>
                  </a:lnTo>
                  <a:lnTo>
                    <a:pt x="535" y="289"/>
                  </a:lnTo>
                  <a:lnTo>
                    <a:pt x="545" y="318"/>
                  </a:lnTo>
                  <a:lnTo>
                    <a:pt x="552" y="351"/>
                  </a:lnTo>
                  <a:lnTo>
                    <a:pt x="556" y="389"/>
                  </a:lnTo>
                  <a:lnTo>
                    <a:pt x="558" y="432"/>
                  </a:lnTo>
                  <a:lnTo>
                    <a:pt x="556" y="475"/>
                  </a:lnTo>
                  <a:lnTo>
                    <a:pt x="552" y="513"/>
                  </a:lnTo>
                  <a:lnTo>
                    <a:pt x="545" y="546"/>
                  </a:lnTo>
                  <a:lnTo>
                    <a:pt x="535" y="575"/>
                  </a:lnTo>
                  <a:lnTo>
                    <a:pt x="525" y="601"/>
                  </a:lnTo>
                  <a:lnTo>
                    <a:pt x="515" y="624"/>
                  </a:lnTo>
                  <a:lnTo>
                    <a:pt x="503" y="648"/>
                  </a:lnTo>
                  <a:lnTo>
                    <a:pt x="491" y="672"/>
                  </a:lnTo>
                  <a:lnTo>
                    <a:pt x="479" y="695"/>
                  </a:lnTo>
                  <a:lnTo>
                    <a:pt x="469" y="721"/>
                  </a:lnTo>
                  <a:lnTo>
                    <a:pt x="460" y="750"/>
                  </a:lnTo>
                  <a:lnTo>
                    <a:pt x="453" y="783"/>
                  </a:lnTo>
                  <a:lnTo>
                    <a:pt x="448" y="821"/>
                  </a:lnTo>
                  <a:lnTo>
                    <a:pt x="447" y="864"/>
                  </a:lnTo>
                  <a:lnTo>
                    <a:pt x="448" y="907"/>
                  </a:lnTo>
                  <a:lnTo>
                    <a:pt x="453" y="945"/>
                  </a:lnTo>
                  <a:lnTo>
                    <a:pt x="460" y="978"/>
                  </a:lnTo>
                  <a:lnTo>
                    <a:pt x="469" y="1007"/>
                  </a:lnTo>
                  <a:lnTo>
                    <a:pt x="479" y="1033"/>
                  </a:lnTo>
                  <a:lnTo>
                    <a:pt x="491" y="1056"/>
                  </a:lnTo>
                  <a:lnTo>
                    <a:pt x="503" y="1080"/>
                  </a:lnTo>
                  <a:lnTo>
                    <a:pt x="515" y="1104"/>
                  </a:lnTo>
                  <a:lnTo>
                    <a:pt x="525" y="1127"/>
                  </a:lnTo>
                  <a:lnTo>
                    <a:pt x="535" y="1153"/>
                  </a:lnTo>
                  <a:lnTo>
                    <a:pt x="545" y="1182"/>
                  </a:lnTo>
                  <a:lnTo>
                    <a:pt x="552" y="1215"/>
                  </a:lnTo>
                  <a:lnTo>
                    <a:pt x="556" y="1253"/>
                  </a:lnTo>
                  <a:lnTo>
                    <a:pt x="558" y="1296"/>
                  </a:lnTo>
                  <a:lnTo>
                    <a:pt x="556" y="1339"/>
                  </a:lnTo>
                  <a:lnTo>
                    <a:pt x="552" y="1377"/>
                  </a:lnTo>
                  <a:lnTo>
                    <a:pt x="545" y="1410"/>
                  </a:lnTo>
                  <a:lnTo>
                    <a:pt x="535" y="1439"/>
                  </a:lnTo>
                  <a:lnTo>
                    <a:pt x="525" y="1465"/>
                  </a:lnTo>
                  <a:lnTo>
                    <a:pt x="515" y="1488"/>
                  </a:lnTo>
                  <a:lnTo>
                    <a:pt x="503" y="1512"/>
                  </a:lnTo>
                  <a:lnTo>
                    <a:pt x="491" y="1536"/>
                  </a:lnTo>
                  <a:lnTo>
                    <a:pt x="479" y="1559"/>
                  </a:lnTo>
                  <a:lnTo>
                    <a:pt x="469" y="1585"/>
                  </a:lnTo>
                  <a:lnTo>
                    <a:pt x="460" y="1614"/>
                  </a:lnTo>
                  <a:lnTo>
                    <a:pt x="453" y="1647"/>
                  </a:lnTo>
                  <a:lnTo>
                    <a:pt x="448" y="1685"/>
                  </a:lnTo>
                  <a:lnTo>
                    <a:pt x="447" y="1728"/>
                  </a:lnTo>
                  <a:lnTo>
                    <a:pt x="448" y="1771"/>
                  </a:lnTo>
                  <a:lnTo>
                    <a:pt x="453" y="1809"/>
                  </a:lnTo>
                  <a:lnTo>
                    <a:pt x="460" y="1842"/>
                  </a:lnTo>
                  <a:lnTo>
                    <a:pt x="469" y="1871"/>
                  </a:lnTo>
                  <a:lnTo>
                    <a:pt x="479" y="1897"/>
                  </a:lnTo>
                  <a:lnTo>
                    <a:pt x="491" y="1920"/>
                  </a:lnTo>
                  <a:lnTo>
                    <a:pt x="503" y="1944"/>
                  </a:lnTo>
                  <a:lnTo>
                    <a:pt x="515" y="1968"/>
                  </a:lnTo>
                  <a:lnTo>
                    <a:pt x="525" y="1991"/>
                  </a:lnTo>
                  <a:lnTo>
                    <a:pt x="535" y="2017"/>
                  </a:lnTo>
                  <a:lnTo>
                    <a:pt x="545" y="2046"/>
                  </a:lnTo>
                  <a:lnTo>
                    <a:pt x="552" y="2079"/>
                  </a:lnTo>
                  <a:lnTo>
                    <a:pt x="556" y="2117"/>
                  </a:lnTo>
                  <a:lnTo>
                    <a:pt x="558" y="2159"/>
                  </a:lnTo>
                  <a:lnTo>
                    <a:pt x="556" y="2203"/>
                  </a:lnTo>
                  <a:lnTo>
                    <a:pt x="552" y="2241"/>
                  </a:lnTo>
                  <a:lnTo>
                    <a:pt x="545" y="2274"/>
                  </a:lnTo>
                  <a:lnTo>
                    <a:pt x="535" y="2303"/>
                  </a:lnTo>
                  <a:lnTo>
                    <a:pt x="525" y="2329"/>
                  </a:lnTo>
                  <a:lnTo>
                    <a:pt x="515" y="2352"/>
                  </a:lnTo>
                  <a:lnTo>
                    <a:pt x="503" y="2376"/>
                  </a:lnTo>
                  <a:lnTo>
                    <a:pt x="491" y="2400"/>
                  </a:lnTo>
                  <a:lnTo>
                    <a:pt x="479" y="2423"/>
                  </a:lnTo>
                  <a:lnTo>
                    <a:pt x="469" y="2449"/>
                  </a:lnTo>
                  <a:lnTo>
                    <a:pt x="460" y="2478"/>
                  </a:lnTo>
                  <a:lnTo>
                    <a:pt x="453" y="2511"/>
                  </a:lnTo>
                  <a:lnTo>
                    <a:pt x="448" y="2549"/>
                  </a:lnTo>
                  <a:lnTo>
                    <a:pt x="447" y="2592"/>
                  </a:lnTo>
                  <a:lnTo>
                    <a:pt x="448" y="2635"/>
                  </a:lnTo>
                  <a:lnTo>
                    <a:pt x="453" y="2673"/>
                  </a:lnTo>
                  <a:lnTo>
                    <a:pt x="460" y="2706"/>
                  </a:lnTo>
                  <a:lnTo>
                    <a:pt x="469" y="2735"/>
                  </a:lnTo>
                  <a:lnTo>
                    <a:pt x="479" y="2761"/>
                  </a:lnTo>
                  <a:lnTo>
                    <a:pt x="491" y="2784"/>
                  </a:lnTo>
                  <a:lnTo>
                    <a:pt x="515" y="2832"/>
                  </a:lnTo>
                  <a:lnTo>
                    <a:pt x="525" y="2855"/>
                  </a:lnTo>
                  <a:lnTo>
                    <a:pt x="535" y="2881"/>
                  </a:lnTo>
                  <a:lnTo>
                    <a:pt x="545" y="2910"/>
                  </a:lnTo>
                  <a:lnTo>
                    <a:pt x="552" y="2943"/>
                  </a:lnTo>
                  <a:lnTo>
                    <a:pt x="556" y="2981"/>
                  </a:lnTo>
                  <a:lnTo>
                    <a:pt x="558" y="3024"/>
                  </a:lnTo>
                  <a:lnTo>
                    <a:pt x="556" y="3067"/>
                  </a:lnTo>
                  <a:lnTo>
                    <a:pt x="552" y="3105"/>
                  </a:lnTo>
                  <a:lnTo>
                    <a:pt x="545" y="3138"/>
                  </a:lnTo>
                  <a:lnTo>
                    <a:pt x="535" y="3167"/>
                  </a:lnTo>
                  <a:lnTo>
                    <a:pt x="525" y="3193"/>
                  </a:lnTo>
                  <a:lnTo>
                    <a:pt x="515" y="3216"/>
                  </a:lnTo>
                  <a:lnTo>
                    <a:pt x="503" y="3240"/>
                  </a:lnTo>
                  <a:lnTo>
                    <a:pt x="491" y="3264"/>
                  </a:lnTo>
                  <a:lnTo>
                    <a:pt x="479" y="3287"/>
                  </a:lnTo>
                  <a:lnTo>
                    <a:pt x="469" y="3313"/>
                  </a:lnTo>
                  <a:lnTo>
                    <a:pt x="460" y="3342"/>
                  </a:lnTo>
                  <a:lnTo>
                    <a:pt x="453" y="3375"/>
                  </a:lnTo>
                  <a:lnTo>
                    <a:pt x="448" y="3413"/>
                  </a:lnTo>
                  <a:lnTo>
                    <a:pt x="447" y="3456"/>
                  </a:lnTo>
                  <a:lnTo>
                    <a:pt x="448" y="3499"/>
                  </a:lnTo>
                  <a:lnTo>
                    <a:pt x="453" y="3537"/>
                  </a:lnTo>
                  <a:lnTo>
                    <a:pt x="460" y="3570"/>
                  </a:lnTo>
                  <a:lnTo>
                    <a:pt x="469" y="3599"/>
                  </a:lnTo>
                  <a:lnTo>
                    <a:pt x="479" y="3625"/>
                  </a:lnTo>
                  <a:lnTo>
                    <a:pt x="491" y="3648"/>
                  </a:lnTo>
                  <a:lnTo>
                    <a:pt x="503" y="3672"/>
                  </a:lnTo>
                  <a:lnTo>
                    <a:pt x="515" y="3696"/>
                  </a:lnTo>
                  <a:lnTo>
                    <a:pt x="525" y="3719"/>
                  </a:lnTo>
                  <a:lnTo>
                    <a:pt x="535" y="3745"/>
                  </a:lnTo>
                  <a:lnTo>
                    <a:pt x="545" y="3774"/>
                  </a:lnTo>
                  <a:lnTo>
                    <a:pt x="552" y="3807"/>
                  </a:lnTo>
                  <a:lnTo>
                    <a:pt x="556" y="3845"/>
                  </a:lnTo>
                  <a:lnTo>
                    <a:pt x="558" y="3888"/>
                  </a:lnTo>
                  <a:lnTo>
                    <a:pt x="556" y="3931"/>
                  </a:lnTo>
                  <a:lnTo>
                    <a:pt x="552" y="3969"/>
                  </a:lnTo>
                  <a:lnTo>
                    <a:pt x="545" y="4002"/>
                  </a:lnTo>
                  <a:lnTo>
                    <a:pt x="535" y="4031"/>
                  </a:lnTo>
                  <a:lnTo>
                    <a:pt x="525" y="4057"/>
                  </a:lnTo>
                  <a:lnTo>
                    <a:pt x="515" y="4080"/>
                  </a:lnTo>
                  <a:lnTo>
                    <a:pt x="503" y="4104"/>
                  </a:lnTo>
                  <a:lnTo>
                    <a:pt x="491" y="4128"/>
                  </a:lnTo>
                  <a:lnTo>
                    <a:pt x="479" y="4151"/>
                  </a:lnTo>
                  <a:lnTo>
                    <a:pt x="469" y="4177"/>
                  </a:lnTo>
                  <a:lnTo>
                    <a:pt x="460" y="4206"/>
                  </a:lnTo>
                  <a:lnTo>
                    <a:pt x="453" y="4239"/>
                  </a:lnTo>
                  <a:lnTo>
                    <a:pt x="448" y="4277"/>
                  </a:lnTo>
                  <a:lnTo>
                    <a:pt x="447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22" name="Freeform 6">
              <a:extLst>
                <a:ext uri="{FF2B5EF4-FFF2-40B4-BE49-F238E27FC236}">
                  <a16:creationId xmlns:a16="http://schemas.microsoft.com/office/drawing/2014/main" id="{E55F3E59-21AB-424D-B654-E1B9E304F4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0" y="0"/>
              <a:ext cx="885825" cy="6858000"/>
            </a:xfrm>
            <a:custGeom>
              <a:avLst/>
              <a:gdLst/>
              <a:ahLst/>
              <a:cxnLst/>
              <a:rect l="0" t="0" r="r" b="b"/>
              <a:pathLst>
                <a:path w="558" h="4320">
                  <a:moveTo>
                    <a:pt x="0" y="0"/>
                  </a:moveTo>
                  <a:lnTo>
                    <a:pt x="447" y="0"/>
                  </a:lnTo>
                  <a:lnTo>
                    <a:pt x="448" y="43"/>
                  </a:lnTo>
                  <a:lnTo>
                    <a:pt x="453" y="81"/>
                  </a:lnTo>
                  <a:lnTo>
                    <a:pt x="460" y="114"/>
                  </a:lnTo>
                  <a:lnTo>
                    <a:pt x="469" y="143"/>
                  </a:lnTo>
                  <a:lnTo>
                    <a:pt x="479" y="169"/>
                  </a:lnTo>
                  <a:lnTo>
                    <a:pt x="491" y="192"/>
                  </a:lnTo>
                  <a:lnTo>
                    <a:pt x="503" y="216"/>
                  </a:lnTo>
                  <a:lnTo>
                    <a:pt x="515" y="240"/>
                  </a:lnTo>
                  <a:lnTo>
                    <a:pt x="525" y="263"/>
                  </a:lnTo>
                  <a:lnTo>
                    <a:pt x="535" y="289"/>
                  </a:lnTo>
                  <a:lnTo>
                    <a:pt x="545" y="318"/>
                  </a:lnTo>
                  <a:lnTo>
                    <a:pt x="552" y="351"/>
                  </a:lnTo>
                  <a:lnTo>
                    <a:pt x="556" y="389"/>
                  </a:lnTo>
                  <a:lnTo>
                    <a:pt x="558" y="432"/>
                  </a:lnTo>
                  <a:lnTo>
                    <a:pt x="556" y="475"/>
                  </a:lnTo>
                  <a:lnTo>
                    <a:pt x="552" y="513"/>
                  </a:lnTo>
                  <a:lnTo>
                    <a:pt x="545" y="546"/>
                  </a:lnTo>
                  <a:lnTo>
                    <a:pt x="535" y="575"/>
                  </a:lnTo>
                  <a:lnTo>
                    <a:pt x="525" y="601"/>
                  </a:lnTo>
                  <a:lnTo>
                    <a:pt x="515" y="624"/>
                  </a:lnTo>
                  <a:lnTo>
                    <a:pt x="503" y="648"/>
                  </a:lnTo>
                  <a:lnTo>
                    <a:pt x="491" y="672"/>
                  </a:lnTo>
                  <a:lnTo>
                    <a:pt x="479" y="695"/>
                  </a:lnTo>
                  <a:lnTo>
                    <a:pt x="469" y="721"/>
                  </a:lnTo>
                  <a:lnTo>
                    <a:pt x="460" y="750"/>
                  </a:lnTo>
                  <a:lnTo>
                    <a:pt x="453" y="783"/>
                  </a:lnTo>
                  <a:lnTo>
                    <a:pt x="448" y="821"/>
                  </a:lnTo>
                  <a:lnTo>
                    <a:pt x="447" y="864"/>
                  </a:lnTo>
                  <a:lnTo>
                    <a:pt x="448" y="907"/>
                  </a:lnTo>
                  <a:lnTo>
                    <a:pt x="453" y="945"/>
                  </a:lnTo>
                  <a:lnTo>
                    <a:pt x="460" y="978"/>
                  </a:lnTo>
                  <a:lnTo>
                    <a:pt x="469" y="1007"/>
                  </a:lnTo>
                  <a:lnTo>
                    <a:pt x="479" y="1033"/>
                  </a:lnTo>
                  <a:lnTo>
                    <a:pt x="491" y="1056"/>
                  </a:lnTo>
                  <a:lnTo>
                    <a:pt x="503" y="1080"/>
                  </a:lnTo>
                  <a:lnTo>
                    <a:pt x="515" y="1104"/>
                  </a:lnTo>
                  <a:lnTo>
                    <a:pt x="525" y="1127"/>
                  </a:lnTo>
                  <a:lnTo>
                    <a:pt x="535" y="1153"/>
                  </a:lnTo>
                  <a:lnTo>
                    <a:pt x="545" y="1182"/>
                  </a:lnTo>
                  <a:lnTo>
                    <a:pt x="552" y="1215"/>
                  </a:lnTo>
                  <a:lnTo>
                    <a:pt x="556" y="1253"/>
                  </a:lnTo>
                  <a:lnTo>
                    <a:pt x="558" y="1296"/>
                  </a:lnTo>
                  <a:lnTo>
                    <a:pt x="556" y="1339"/>
                  </a:lnTo>
                  <a:lnTo>
                    <a:pt x="552" y="1377"/>
                  </a:lnTo>
                  <a:lnTo>
                    <a:pt x="545" y="1410"/>
                  </a:lnTo>
                  <a:lnTo>
                    <a:pt x="535" y="1439"/>
                  </a:lnTo>
                  <a:lnTo>
                    <a:pt x="525" y="1465"/>
                  </a:lnTo>
                  <a:lnTo>
                    <a:pt x="515" y="1488"/>
                  </a:lnTo>
                  <a:lnTo>
                    <a:pt x="503" y="1512"/>
                  </a:lnTo>
                  <a:lnTo>
                    <a:pt x="491" y="1536"/>
                  </a:lnTo>
                  <a:lnTo>
                    <a:pt x="479" y="1559"/>
                  </a:lnTo>
                  <a:lnTo>
                    <a:pt x="469" y="1585"/>
                  </a:lnTo>
                  <a:lnTo>
                    <a:pt x="460" y="1614"/>
                  </a:lnTo>
                  <a:lnTo>
                    <a:pt x="453" y="1647"/>
                  </a:lnTo>
                  <a:lnTo>
                    <a:pt x="448" y="1685"/>
                  </a:lnTo>
                  <a:lnTo>
                    <a:pt x="447" y="1728"/>
                  </a:lnTo>
                  <a:lnTo>
                    <a:pt x="448" y="1771"/>
                  </a:lnTo>
                  <a:lnTo>
                    <a:pt x="453" y="1809"/>
                  </a:lnTo>
                  <a:lnTo>
                    <a:pt x="460" y="1842"/>
                  </a:lnTo>
                  <a:lnTo>
                    <a:pt x="469" y="1871"/>
                  </a:lnTo>
                  <a:lnTo>
                    <a:pt x="479" y="1897"/>
                  </a:lnTo>
                  <a:lnTo>
                    <a:pt x="491" y="1920"/>
                  </a:lnTo>
                  <a:lnTo>
                    <a:pt x="503" y="1944"/>
                  </a:lnTo>
                  <a:lnTo>
                    <a:pt x="515" y="1968"/>
                  </a:lnTo>
                  <a:lnTo>
                    <a:pt x="525" y="1991"/>
                  </a:lnTo>
                  <a:lnTo>
                    <a:pt x="535" y="2017"/>
                  </a:lnTo>
                  <a:lnTo>
                    <a:pt x="545" y="2046"/>
                  </a:lnTo>
                  <a:lnTo>
                    <a:pt x="552" y="2079"/>
                  </a:lnTo>
                  <a:lnTo>
                    <a:pt x="556" y="2117"/>
                  </a:lnTo>
                  <a:lnTo>
                    <a:pt x="558" y="2159"/>
                  </a:lnTo>
                  <a:lnTo>
                    <a:pt x="556" y="2203"/>
                  </a:lnTo>
                  <a:lnTo>
                    <a:pt x="552" y="2241"/>
                  </a:lnTo>
                  <a:lnTo>
                    <a:pt x="545" y="2274"/>
                  </a:lnTo>
                  <a:lnTo>
                    <a:pt x="535" y="2303"/>
                  </a:lnTo>
                  <a:lnTo>
                    <a:pt x="525" y="2329"/>
                  </a:lnTo>
                  <a:lnTo>
                    <a:pt x="515" y="2352"/>
                  </a:lnTo>
                  <a:lnTo>
                    <a:pt x="503" y="2376"/>
                  </a:lnTo>
                  <a:lnTo>
                    <a:pt x="491" y="2400"/>
                  </a:lnTo>
                  <a:lnTo>
                    <a:pt x="479" y="2423"/>
                  </a:lnTo>
                  <a:lnTo>
                    <a:pt x="469" y="2449"/>
                  </a:lnTo>
                  <a:lnTo>
                    <a:pt x="460" y="2478"/>
                  </a:lnTo>
                  <a:lnTo>
                    <a:pt x="453" y="2511"/>
                  </a:lnTo>
                  <a:lnTo>
                    <a:pt x="448" y="2549"/>
                  </a:lnTo>
                  <a:lnTo>
                    <a:pt x="447" y="2592"/>
                  </a:lnTo>
                  <a:lnTo>
                    <a:pt x="448" y="2635"/>
                  </a:lnTo>
                  <a:lnTo>
                    <a:pt x="453" y="2673"/>
                  </a:lnTo>
                  <a:lnTo>
                    <a:pt x="460" y="2706"/>
                  </a:lnTo>
                  <a:lnTo>
                    <a:pt x="469" y="2735"/>
                  </a:lnTo>
                  <a:lnTo>
                    <a:pt x="479" y="2761"/>
                  </a:lnTo>
                  <a:lnTo>
                    <a:pt x="491" y="2784"/>
                  </a:lnTo>
                  <a:lnTo>
                    <a:pt x="515" y="2832"/>
                  </a:lnTo>
                  <a:lnTo>
                    <a:pt x="525" y="2855"/>
                  </a:lnTo>
                  <a:lnTo>
                    <a:pt x="535" y="2881"/>
                  </a:lnTo>
                  <a:lnTo>
                    <a:pt x="545" y="2910"/>
                  </a:lnTo>
                  <a:lnTo>
                    <a:pt x="552" y="2943"/>
                  </a:lnTo>
                  <a:lnTo>
                    <a:pt x="556" y="2981"/>
                  </a:lnTo>
                  <a:lnTo>
                    <a:pt x="558" y="3024"/>
                  </a:lnTo>
                  <a:lnTo>
                    <a:pt x="556" y="3067"/>
                  </a:lnTo>
                  <a:lnTo>
                    <a:pt x="552" y="3105"/>
                  </a:lnTo>
                  <a:lnTo>
                    <a:pt x="545" y="3138"/>
                  </a:lnTo>
                  <a:lnTo>
                    <a:pt x="535" y="3167"/>
                  </a:lnTo>
                  <a:lnTo>
                    <a:pt x="525" y="3193"/>
                  </a:lnTo>
                  <a:lnTo>
                    <a:pt x="515" y="3216"/>
                  </a:lnTo>
                  <a:lnTo>
                    <a:pt x="503" y="3240"/>
                  </a:lnTo>
                  <a:lnTo>
                    <a:pt x="491" y="3264"/>
                  </a:lnTo>
                  <a:lnTo>
                    <a:pt x="479" y="3287"/>
                  </a:lnTo>
                  <a:lnTo>
                    <a:pt x="469" y="3313"/>
                  </a:lnTo>
                  <a:lnTo>
                    <a:pt x="460" y="3342"/>
                  </a:lnTo>
                  <a:lnTo>
                    <a:pt x="453" y="3375"/>
                  </a:lnTo>
                  <a:lnTo>
                    <a:pt x="448" y="3413"/>
                  </a:lnTo>
                  <a:lnTo>
                    <a:pt x="447" y="3456"/>
                  </a:lnTo>
                  <a:lnTo>
                    <a:pt x="448" y="3499"/>
                  </a:lnTo>
                  <a:lnTo>
                    <a:pt x="453" y="3537"/>
                  </a:lnTo>
                  <a:lnTo>
                    <a:pt x="460" y="3570"/>
                  </a:lnTo>
                  <a:lnTo>
                    <a:pt x="469" y="3599"/>
                  </a:lnTo>
                  <a:lnTo>
                    <a:pt x="479" y="3625"/>
                  </a:lnTo>
                  <a:lnTo>
                    <a:pt x="491" y="3648"/>
                  </a:lnTo>
                  <a:lnTo>
                    <a:pt x="503" y="3672"/>
                  </a:lnTo>
                  <a:lnTo>
                    <a:pt x="515" y="3696"/>
                  </a:lnTo>
                  <a:lnTo>
                    <a:pt x="525" y="3719"/>
                  </a:lnTo>
                  <a:lnTo>
                    <a:pt x="535" y="3745"/>
                  </a:lnTo>
                  <a:lnTo>
                    <a:pt x="545" y="3774"/>
                  </a:lnTo>
                  <a:lnTo>
                    <a:pt x="552" y="3807"/>
                  </a:lnTo>
                  <a:lnTo>
                    <a:pt x="556" y="3845"/>
                  </a:lnTo>
                  <a:lnTo>
                    <a:pt x="558" y="3888"/>
                  </a:lnTo>
                  <a:lnTo>
                    <a:pt x="556" y="3931"/>
                  </a:lnTo>
                  <a:lnTo>
                    <a:pt x="552" y="3969"/>
                  </a:lnTo>
                  <a:lnTo>
                    <a:pt x="545" y="4002"/>
                  </a:lnTo>
                  <a:lnTo>
                    <a:pt x="535" y="4031"/>
                  </a:lnTo>
                  <a:lnTo>
                    <a:pt x="525" y="4057"/>
                  </a:lnTo>
                  <a:lnTo>
                    <a:pt x="515" y="4080"/>
                  </a:lnTo>
                  <a:lnTo>
                    <a:pt x="503" y="4104"/>
                  </a:lnTo>
                  <a:lnTo>
                    <a:pt x="491" y="4128"/>
                  </a:lnTo>
                  <a:lnTo>
                    <a:pt x="479" y="4151"/>
                  </a:lnTo>
                  <a:lnTo>
                    <a:pt x="469" y="4177"/>
                  </a:lnTo>
                  <a:lnTo>
                    <a:pt x="460" y="4206"/>
                  </a:lnTo>
                  <a:lnTo>
                    <a:pt x="453" y="4239"/>
                  </a:lnTo>
                  <a:lnTo>
                    <a:pt x="448" y="4277"/>
                  </a:lnTo>
                  <a:lnTo>
                    <a:pt x="447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25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</p:sp>
      </p:grp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05A4E82-4BA0-3252-5606-C6BCFBBB55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2286000"/>
            <a:ext cx="6015897" cy="3844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sz="2000" b="1" dirty="0">
                <a:solidFill>
                  <a:schemeClr val="tx1">
                    <a:alpha val="60000"/>
                  </a:schemeClr>
                </a:solidFill>
              </a:rPr>
              <a:t>Uren laten registreren:</a:t>
            </a:r>
          </a:p>
          <a:p>
            <a:r>
              <a:rPr lang="nl-NL" sz="2000" dirty="0">
                <a:solidFill>
                  <a:schemeClr val="tx1">
                    <a:alpha val="60000"/>
                  </a:schemeClr>
                </a:solidFill>
              </a:rPr>
              <a:t>Timesheet </a:t>
            </a:r>
            <a:r>
              <a:rPr lang="nl-NL" sz="2000" b="1" dirty="0">
                <a:solidFill>
                  <a:schemeClr val="tx1">
                    <a:alpha val="60000"/>
                  </a:schemeClr>
                </a:solidFill>
              </a:rPr>
              <a:t>compleet ingevuld </a:t>
            </a:r>
            <a:r>
              <a:rPr lang="nl-NL" sz="2000" dirty="0">
                <a:solidFill>
                  <a:schemeClr val="tx1">
                    <a:alpha val="60000"/>
                  </a:schemeClr>
                </a:solidFill>
              </a:rPr>
              <a:t>opsturen naar </a:t>
            </a:r>
            <a:r>
              <a:rPr lang="nl-NL" sz="2000" dirty="0">
                <a:solidFill>
                  <a:schemeClr val="tx1">
                    <a:alpha val="60000"/>
                  </a:schemeClr>
                </a:solidFill>
                <a:hlinkClick r:id="rId2"/>
              </a:rPr>
              <a:t>administratie@yuverta.nl</a:t>
            </a:r>
            <a:r>
              <a:rPr lang="nl-NL" sz="2000" dirty="0">
                <a:solidFill>
                  <a:schemeClr val="tx1">
                    <a:alpha val="60000"/>
                  </a:schemeClr>
                </a:solidFill>
              </a:rPr>
              <a:t> met </a:t>
            </a:r>
            <a:r>
              <a:rPr lang="nl-NL" sz="2000" dirty="0">
                <a:solidFill>
                  <a:schemeClr val="tx1">
                    <a:alpha val="60000"/>
                  </a:schemeClr>
                </a:solidFill>
                <a:hlinkClick r:id="rId3"/>
              </a:rPr>
              <a:t>s.linkels@yuverta.nl</a:t>
            </a:r>
            <a:r>
              <a:rPr lang="nl-NL" sz="2000" dirty="0">
                <a:solidFill>
                  <a:schemeClr val="tx1">
                    <a:alpha val="60000"/>
                  </a:schemeClr>
                </a:solidFill>
              </a:rPr>
              <a:t> in de cc!</a:t>
            </a:r>
          </a:p>
          <a:p>
            <a:endParaRPr lang="nl-NL" sz="2000" dirty="0">
              <a:solidFill>
                <a:schemeClr val="tx1">
                  <a:alpha val="60000"/>
                </a:schemeClr>
              </a:solidFill>
            </a:endParaRPr>
          </a:p>
          <a:p>
            <a:r>
              <a:rPr lang="nl-NL" sz="2000" dirty="0">
                <a:solidFill>
                  <a:schemeClr val="tx1">
                    <a:alpha val="60000"/>
                  </a:schemeClr>
                </a:solidFill>
              </a:rPr>
              <a:t>Benoem in de mail naar administratie het volgende:</a:t>
            </a:r>
          </a:p>
          <a:p>
            <a:pPr>
              <a:buFont typeface="Wingdings" panose="05000000000000000000" pitchFamily="2" charset="2"/>
              <a:buChar char="à"/>
            </a:pPr>
            <a:r>
              <a:rPr lang="nl-NL" sz="2000" dirty="0">
                <a:solidFill>
                  <a:schemeClr val="tx1">
                    <a:alpha val="60000"/>
                  </a:schemeClr>
                </a:solidFill>
                <a:sym typeface="Wingdings" panose="05000000000000000000" pitchFamily="2" charset="2"/>
              </a:rPr>
              <a:t>De periode wanneer je stage hebt gelopen</a:t>
            </a:r>
          </a:p>
          <a:p>
            <a:pPr>
              <a:buFont typeface="Wingdings" panose="05000000000000000000" pitchFamily="2" charset="2"/>
              <a:buChar char="à"/>
            </a:pPr>
            <a:r>
              <a:rPr lang="nl-NL" sz="2000" dirty="0">
                <a:solidFill>
                  <a:schemeClr val="tx1">
                    <a:alpha val="60000"/>
                  </a:schemeClr>
                </a:solidFill>
                <a:sym typeface="Wingdings" panose="05000000000000000000" pitchFamily="2" charset="2"/>
              </a:rPr>
              <a:t>Bij welk bedrijf je stage hebt gelopen</a:t>
            </a:r>
          </a:p>
          <a:p>
            <a:pPr>
              <a:buFont typeface="Wingdings" panose="05000000000000000000" pitchFamily="2" charset="2"/>
              <a:buChar char="à"/>
            </a:pPr>
            <a:r>
              <a:rPr lang="nl-NL" sz="2000" dirty="0">
                <a:solidFill>
                  <a:schemeClr val="tx1">
                    <a:alpha val="60000"/>
                  </a:schemeClr>
                </a:solidFill>
                <a:sym typeface="Wingdings" panose="05000000000000000000" pitchFamily="2" charset="2"/>
              </a:rPr>
              <a:t>Dat het gaat om de uren die je mist in OSIRIS</a:t>
            </a:r>
          </a:p>
          <a:p>
            <a:pPr>
              <a:buFont typeface="Wingdings" panose="05000000000000000000" pitchFamily="2" charset="2"/>
              <a:buChar char="à"/>
            </a:pPr>
            <a:r>
              <a:rPr lang="nl-NL" sz="2000" dirty="0">
                <a:solidFill>
                  <a:schemeClr val="tx1">
                    <a:alpha val="60000"/>
                  </a:schemeClr>
                </a:solidFill>
                <a:sym typeface="Wingdings" panose="05000000000000000000" pitchFamily="2" charset="2"/>
              </a:rPr>
              <a:t>Dat de BPV-coördinator ervan op de hoogte is</a:t>
            </a:r>
            <a:endParaRPr lang="nl-NL" sz="2000" dirty="0">
              <a:solidFill>
                <a:schemeClr val="tx1">
                  <a:alpha val="60000"/>
                </a:schemeClr>
              </a:solidFill>
            </a:endParaRPr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184C41A6-DE5B-7E92-24F1-AA6C259E30A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89385" y="643469"/>
            <a:ext cx="3802249" cy="55710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76584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8E139F69-90DB-4363-99C1-CDD094EED9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158BEE0C-6163-CC21-A5E3-703302A24F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2800" y="662399"/>
            <a:ext cx="5995987" cy="1494000"/>
          </a:xfrm>
        </p:spPr>
        <p:txBody>
          <a:bodyPr anchor="t">
            <a:normAutofit/>
          </a:bodyPr>
          <a:lstStyle/>
          <a:p>
            <a:r>
              <a:rPr lang="nl-NL" b="1" dirty="0"/>
              <a:t>Beoordelingsformulier inleveren</a:t>
            </a:r>
            <a:endParaRPr lang="nl-NL" b="1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EF5608BC-985E-44AE-8C56-1C79902865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885825" cy="6858000"/>
            <a:chOff x="0" y="0"/>
            <a:chExt cx="885825" cy="6858000"/>
          </a:xfrm>
        </p:grpSpPr>
        <p:sp>
          <p:nvSpPr>
            <p:cNvPr id="13" name="Freeform 6">
              <a:extLst>
                <a:ext uri="{FF2B5EF4-FFF2-40B4-BE49-F238E27FC236}">
                  <a16:creationId xmlns:a16="http://schemas.microsoft.com/office/drawing/2014/main" id="{FF652A2A-BC90-4341-B339-840F6E1C28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0" y="0"/>
              <a:ext cx="885825" cy="6858000"/>
            </a:xfrm>
            <a:custGeom>
              <a:avLst/>
              <a:gdLst/>
              <a:ahLst/>
              <a:cxnLst/>
              <a:rect l="0" t="0" r="r" b="b"/>
              <a:pathLst>
                <a:path w="558" h="4320">
                  <a:moveTo>
                    <a:pt x="0" y="0"/>
                  </a:moveTo>
                  <a:lnTo>
                    <a:pt x="447" y="0"/>
                  </a:lnTo>
                  <a:lnTo>
                    <a:pt x="448" y="43"/>
                  </a:lnTo>
                  <a:lnTo>
                    <a:pt x="453" y="81"/>
                  </a:lnTo>
                  <a:lnTo>
                    <a:pt x="460" y="114"/>
                  </a:lnTo>
                  <a:lnTo>
                    <a:pt x="469" y="143"/>
                  </a:lnTo>
                  <a:lnTo>
                    <a:pt x="479" y="169"/>
                  </a:lnTo>
                  <a:lnTo>
                    <a:pt x="491" y="192"/>
                  </a:lnTo>
                  <a:lnTo>
                    <a:pt x="503" y="216"/>
                  </a:lnTo>
                  <a:lnTo>
                    <a:pt x="515" y="240"/>
                  </a:lnTo>
                  <a:lnTo>
                    <a:pt x="525" y="263"/>
                  </a:lnTo>
                  <a:lnTo>
                    <a:pt x="535" y="289"/>
                  </a:lnTo>
                  <a:lnTo>
                    <a:pt x="545" y="318"/>
                  </a:lnTo>
                  <a:lnTo>
                    <a:pt x="552" y="351"/>
                  </a:lnTo>
                  <a:lnTo>
                    <a:pt x="556" y="389"/>
                  </a:lnTo>
                  <a:lnTo>
                    <a:pt x="558" y="432"/>
                  </a:lnTo>
                  <a:lnTo>
                    <a:pt x="556" y="475"/>
                  </a:lnTo>
                  <a:lnTo>
                    <a:pt x="552" y="513"/>
                  </a:lnTo>
                  <a:lnTo>
                    <a:pt x="545" y="546"/>
                  </a:lnTo>
                  <a:lnTo>
                    <a:pt x="535" y="575"/>
                  </a:lnTo>
                  <a:lnTo>
                    <a:pt x="525" y="601"/>
                  </a:lnTo>
                  <a:lnTo>
                    <a:pt x="515" y="624"/>
                  </a:lnTo>
                  <a:lnTo>
                    <a:pt x="503" y="648"/>
                  </a:lnTo>
                  <a:lnTo>
                    <a:pt x="491" y="672"/>
                  </a:lnTo>
                  <a:lnTo>
                    <a:pt x="479" y="695"/>
                  </a:lnTo>
                  <a:lnTo>
                    <a:pt x="469" y="721"/>
                  </a:lnTo>
                  <a:lnTo>
                    <a:pt x="460" y="750"/>
                  </a:lnTo>
                  <a:lnTo>
                    <a:pt x="453" y="783"/>
                  </a:lnTo>
                  <a:lnTo>
                    <a:pt x="448" y="821"/>
                  </a:lnTo>
                  <a:lnTo>
                    <a:pt x="447" y="864"/>
                  </a:lnTo>
                  <a:lnTo>
                    <a:pt x="448" y="907"/>
                  </a:lnTo>
                  <a:lnTo>
                    <a:pt x="453" y="945"/>
                  </a:lnTo>
                  <a:lnTo>
                    <a:pt x="460" y="978"/>
                  </a:lnTo>
                  <a:lnTo>
                    <a:pt x="469" y="1007"/>
                  </a:lnTo>
                  <a:lnTo>
                    <a:pt x="479" y="1033"/>
                  </a:lnTo>
                  <a:lnTo>
                    <a:pt x="491" y="1056"/>
                  </a:lnTo>
                  <a:lnTo>
                    <a:pt x="503" y="1080"/>
                  </a:lnTo>
                  <a:lnTo>
                    <a:pt x="515" y="1104"/>
                  </a:lnTo>
                  <a:lnTo>
                    <a:pt x="525" y="1127"/>
                  </a:lnTo>
                  <a:lnTo>
                    <a:pt x="535" y="1153"/>
                  </a:lnTo>
                  <a:lnTo>
                    <a:pt x="545" y="1182"/>
                  </a:lnTo>
                  <a:lnTo>
                    <a:pt x="552" y="1215"/>
                  </a:lnTo>
                  <a:lnTo>
                    <a:pt x="556" y="1253"/>
                  </a:lnTo>
                  <a:lnTo>
                    <a:pt x="558" y="1296"/>
                  </a:lnTo>
                  <a:lnTo>
                    <a:pt x="556" y="1339"/>
                  </a:lnTo>
                  <a:lnTo>
                    <a:pt x="552" y="1377"/>
                  </a:lnTo>
                  <a:lnTo>
                    <a:pt x="545" y="1410"/>
                  </a:lnTo>
                  <a:lnTo>
                    <a:pt x="535" y="1439"/>
                  </a:lnTo>
                  <a:lnTo>
                    <a:pt x="525" y="1465"/>
                  </a:lnTo>
                  <a:lnTo>
                    <a:pt x="515" y="1488"/>
                  </a:lnTo>
                  <a:lnTo>
                    <a:pt x="503" y="1512"/>
                  </a:lnTo>
                  <a:lnTo>
                    <a:pt x="491" y="1536"/>
                  </a:lnTo>
                  <a:lnTo>
                    <a:pt x="479" y="1559"/>
                  </a:lnTo>
                  <a:lnTo>
                    <a:pt x="469" y="1585"/>
                  </a:lnTo>
                  <a:lnTo>
                    <a:pt x="460" y="1614"/>
                  </a:lnTo>
                  <a:lnTo>
                    <a:pt x="453" y="1647"/>
                  </a:lnTo>
                  <a:lnTo>
                    <a:pt x="448" y="1685"/>
                  </a:lnTo>
                  <a:lnTo>
                    <a:pt x="447" y="1728"/>
                  </a:lnTo>
                  <a:lnTo>
                    <a:pt x="448" y="1771"/>
                  </a:lnTo>
                  <a:lnTo>
                    <a:pt x="453" y="1809"/>
                  </a:lnTo>
                  <a:lnTo>
                    <a:pt x="460" y="1842"/>
                  </a:lnTo>
                  <a:lnTo>
                    <a:pt x="469" y="1871"/>
                  </a:lnTo>
                  <a:lnTo>
                    <a:pt x="479" y="1897"/>
                  </a:lnTo>
                  <a:lnTo>
                    <a:pt x="491" y="1920"/>
                  </a:lnTo>
                  <a:lnTo>
                    <a:pt x="503" y="1944"/>
                  </a:lnTo>
                  <a:lnTo>
                    <a:pt x="515" y="1968"/>
                  </a:lnTo>
                  <a:lnTo>
                    <a:pt x="525" y="1991"/>
                  </a:lnTo>
                  <a:lnTo>
                    <a:pt x="535" y="2017"/>
                  </a:lnTo>
                  <a:lnTo>
                    <a:pt x="545" y="2046"/>
                  </a:lnTo>
                  <a:lnTo>
                    <a:pt x="552" y="2079"/>
                  </a:lnTo>
                  <a:lnTo>
                    <a:pt x="556" y="2117"/>
                  </a:lnTo>
                  <a:lnTo>
                    <a:pt x="558" y="2159"/>
                  </a:lnTo>
                  <a:lnTo>
                    <a:pt x="556" y="2203"/>
                  </a:lnTo>
                  <a:lnTo>
                    <a:pt x="552" y="2241"/>
                  </a:lnTo>
                  <a:lnTo>
                    <a:pt x="545" y="2274"/>
                  </a:lnTo>
                  <a:lnTo>
                    <a:pt x="535" y="2303"/>
                  </a:lnTo>
                  <a:lnTo>
                    <a:pt x="525" y="2329"/>
                  </a:lnTo>
                  <a:lnTo>
                    <a:pt x="515" y="2352"/>
                  </a:lnTo>
                  <a:lnTo>
                    <a:pt x="503" y="2376"/>
                  </a:lnTo>
                  <a:lnTo>
                    <a:pt x="491" y="2400"/>
                  </a:lnTo>
                  <a:lnTo>
                    <a:pt x="479" y="2423"/>
                  </a:lnTo>
                  <a:lnTo>
                    <a:pt x="469" y="2449"/>
                  </a:lnTo>
                  <a:lnTo>
                    <a:pt x="460" y="2478"/>
                  </a:lnTo>
                  <a:lnTo>
                    <a:pt x="453" y="2511"/>
                  </a:lnTo>
                  <a:lnTo>
                    <a:pt x="448" y="2549"/>
                  </a:lnTo>
                  <a:lnTo>
                    <a:pt x="447" y="2592"/>
                  </a:lnTo>
                  <a:lnTo>
                    <a:pt x="448" y="2635"/>
                  </a:lnTo>
                  <a:lnTo>
                    <a:pt x="453" y="2673"/>
                  </a:lnTo>
                  <a:lnTo>
                    <a:pt x="460" y="2706"/>
                  </a:lnTo>
                  <a:lnTo>
                    <a:pt x="469" y="2735"/>
                  </a:lnTo>
                  <a:lnTo>
                    <a:pt x="479" y="2761"/>
                  </a:lnTo>
                  <a:lnTo>
                    <a:pt x="491" y="2784"/>
                  </a:lnTo>
                  <a:lnTo>
                    <a:pt x="515" y="2832"/>
                  </a:lnTo>
                  <a:lnTo>
                    <a:pt x="525" y="2855"/>
                  </a:lnTo>
                  <a:lnTo>
                    <a:pt x="535" y="2881"/>
                  </a:lnTo>
                  <a:lnTo>
                    <a:pt x="545" y="2910"/>
                  </a:lnTo>
                  <a:lnTo>
                    <a:pt x="552" y="2943"/>
                  </a:lnTo>
                  <a:lnTo>
                    <a:pt x="556" y="2981"/>
                  </a:lnTo>
                  <a:lnTo>
                    <a:pt x="558" y="3024"/>
                  </a:lnTo>
                  <a:lnTo>
                    <a:pt x="556" y="3067"/>
                  </a:lnTo>
                  <a:lnTo>
                    <a:pt x="552" y="3105"/>
                  </a:lnTo>
                  <a:lnTo>
                    <a:pt x="545" y="3138"/>
                  </a:lnTo>
                  <a:lnTo>
                    <a:pt x="535" y="3167"/>
                  </a:lnTo>
                  <a:lnTo>
                    <a:pt x="525" y="3193"/>
                  </a:lnTo>
                  <a:lnTo>
                    <a:pt x="515" y="3216"/>
                  </a:lnTo>
                  <a:lnTo>
                    <a:pt x="503" y="3240"/>
                  </a:lnTo>
                  <a:lnTo>
                    <a:pt x="491" y="3264"/>
                  </a:lnTo>
                  <a:lnTo>
                    <a:pt x="479" y="3287"/>
                  </a:lnTo>
                  <a:lnTo>
                    <a:pt x="469" y="3313"/>
                  </a:lnTo>
                  <a:lnTo>
                    <a:pt x="460" y="3342"/>
                  </a:lnTo>
                  <a:lnTo>
                    <a:pt x="453" y="3375"/>
                  </a:lnTo>
                  <a:lnTo>
                    <a:pt x="448" y="3413"/>
                  </a:lnTo>
                  <a:lnTo>
                    <a:pt x="447" y="3456"/>
                  </a:lnTo>
                  <a:lnTo>
                    <a:pt x="448" y="3499"/>
                  </a:lnTo>
                  <a:lnTo>
                    <a:pt x="453" y="3537"/>
                  </a:lnTo>
                  <a:lnTo>
                    <a:pt x="460" y="3570"/>
                  </a:lnTo>
                  <a:lnTo>
                    <a:pt x="469" y="3599"/>
                  </a:lnTo>
                  <a:lnTo>
                    <a:pt x="479" y="3625"/>
                  </a:lnTo>
                  <a:lnTo>
                    <a:pt x="491" y="3648"/>
                  </a:lnTo>
                  <a:lnTo>
                    <a:pt x="503" y="3672"/>
                  </a:lnTo>
                  <a:lnTo>
                    <a:pt x="515" y="3696"/>
                  </a:lnTo>
                  <a:lnTo>
                    <a:pt x="525" y="3719"/>
                  </a:lnTo>
                  <a:lnTo>
                    <a:pt x="535" y="3745"/>
                  </a:lnTo>
                  <a:lnTo>
                    <a:pt x="545" y="3774"/>
                  </a:lnTo>
                  <a:lnTo>
                    <a:pt x="552" y="3807"/>
                  </a:lnTo>
                  <a:lnTo>
                    <a:pt x="556" y="3845"/>
                  </a:lnTo>
                  <a:lnTo>
                    <a:pt x="558" y="3888"/>
                  </a:lnTo>
                  <a:lnTo>
                    <a:pt x="556" y="3931"/>
                  </a:lnTo>
                  <a:lnTo>
                    <a:pt x="552" y="3969"/>
                  </a:lnTo>
                  <a:lnTo>
                    <a:pt x="545" y="4002"/>
                  </a:lnTo>
                  <a:lnTo>
                    <a:pt x="535" y="4031"/>
                  </a:lnTo>
                  <a:lnTo>
                    <a:pt x="525" y="4057"/>
                  </a:lnTo>
                  <a:lnTo>
                    <a:pt x="515" y="4080"/>
                  </a:lnTo>
                  <a:lnTo>
                    <a:pt x="503" y="4104"/>
                  </a:lnTo>
                  <a:lnTo>
                    <a:pt x="491" y="4128"/>
                  </a:lnTo>
                  <a:lnTo>
                    <a:pt x="479" y="4151"/>
                  </a:lnTo>
                  <a:lnTo>
                    <a:pt x="469" y="4177"/>
                  </a:lnTo>
                  <a:lnTo>
                    <a:pt x="460" y="4206"/>
                  </a:lnTo>
                  <a:lnTo>
                    <a:pt x="453" y="4239"/>
                  </a:lnTo>
                  <a:lnTo>
                    <a:pt x="448" y="4277"/>
                  </a:lnTo>
                  <a:lnTo>
                    <a:pt x="447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>
              <a:extLst>
                <a:ext uri="{FF2B5EF4-FFF2-40B4-BE49-F238E27FC236}">
                  <a16:creationId xmlns:a16="http://schemas.microsoft.com/office/drawing/2014/main" id="{E55F3E59-21AB-424D-B654-E1B9E304F4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0" y="0"/>
              <a:ext cx="885825" cy="6858000"/>
            </a:xfrm>
            <a:custGeom>
              <a:avLst/>
              <a:gdLst/>
              <a:ahLst/>
              <a:cxnLst/>
              <a:rect l="0" t="0" r="r" b="b"/>
              <a:pathLst>
                <a:path w="558" h="4320">
                  <a:moveTo>
                    <a:pt x="0" y="0"/>
                  </a:moveTo>
                  <a:lnTo>
                    <a:pt x="447" y="0"/>
                  </a:lnTo>
                  <a:lnTo>
                    <a:pt x="448" y="43"/>
                  </a:lnTo>
                  <a:lnTo>
                    <a:pt x="453" y="81"/>
                  </a:lnTo>
                  <a:lnTo>
                    <a:pt x="460" y="114"/>
                  </a:lnTo>
                  <a:lnTo>
                    <a:pt x="469" y="143"/>
                  </a:lnTo>
                  <a:lnTo>
                    <a:pt x="479" y="169"/>
                  </a:lnTo>
                  <a:lnTo>
                    <a:pt x="491" y="192"/>
                  </a:lnTo>
                  <a:lnTo>
                    <a:pt x="503" y="216"/>
                  </a:lnTo>
                  <a:lnTo>
                    <a:pt x="515" y="240"/>
                  </a:lnTo>
                  <a:lnTo>
                    <a:pt x="525" y="263"/>
                  </a:lnTo>
                  <a:lnTo>
                    <a:pt x="535" y="289"/>
                  </a:lnTo>
                  <a:lnTo>
                    <a:pt x="545" y="318"/>
                  </a:lnTo>
                  <a:lnTo>
                    <a:pt x="552" y="351"/>
                  </a:lnTo>
                  <a:lnTo>
                    <a:pt x="556" y="389"/>
                  </a:lnTo>
                  <a:lnTo>
                    <a:pt x="558" y="432"/>
                  </a:lnTo>
                  <a:lnTo>
                    <a:pt x="556" y="475"/>
                  </a:lnTo>
                  <a:lnTo>
                    <a:pt x="552" y="513"/>
                  </a:lnTo>
                  <a:lnTo>
                    <a:pt x="545" y="546"/>
                  </a:lnTo>
                  <a:lnTo>
                    <a:pt x="535" y="575"/>
                  </a:lnTo>
                  <a:lnTo>
                    <a:pt x="525" y="601"/>
                  </a:lnTo>
                  <a:lnTo>
                    <a:pt x="515" y="624"/>
                  </a:lnTo>
                  <a:lnTo>
                    <a:pt x="503" y="648"/>
                  </a:lnTo>
                  <a:lnTo>
                    <a:pt x="491" y="672"/>
                  </a:lnTo>
                  <a:lnTo>
                    <a:pt x="479" y="695"/>
                  </a:lnTo>
                  <a:lnTo>
                    <a:pt x="469" y="721"/>
                  </a:lnTo>
                  <a:lnTo>
                    <a:pt x="460" y="750"/>
                  </a:lnTo>
                  <a:lnTo>
                    <a:pt x="453" y="783"/>
                  </a:lnTo>
                  <a:lnTo>
                    <a:pt x="448" y="821"/>
                  </a:lnTo>
                  <a:lnTo>
                    <a:pt x="447" y="864"/>
                  </a:lnTo>
                  <a:lnTo>
                    <a:pt x="448" y="907"/>
                  </a:lnTo>
                  <a:lnTo>
                    <a:pt x="453" y="945"/>
                  </a:lnTo>
                  <a:lnTo>
                    <a:pt x="460" y="978"/>
                  </a:lnTo>
                  <a:lnTo>
                    <a:pt x="469" y="1007"/>
                  </a:lnTo>
                  <a:lnTo>
                    <a:pt x="479" y="1033"/>
                  </a:lnTo>
                  <a:lnTo>
                    <a:pt x="491" y="1056"/>
                  </a:lnTo>
                  <a:lnTo>
                    <a:pt x="503" y="1080"/>
                  </a:lnTo>
                  <a:lnTo>
                    <a:pt x="515" y="1104"/>
                  </a:lnTo>
                  <a:lnTo>
                    <a:pt x="525" y="1127"/>
                  </a:lnTo>
                  <a:lnTo>
                    <a:pt x="535" y="1153"/>
                  </a:lnTo>
                  <a:lnTo>
                    <a:pt x="545" y="1182"/>
                  </a:lnTo>
                  <a:lnTo>
                    <a:pt x="552" y="1215"/>
                  </a:lnTo>
                  <a:lnTo>
                    <a:pt x="556" y="1253"/>
                  </a:lnTo>
                  <a:lnTo>
                    <a:pt x="558" y="1296"/>
                  </a:lnTo>
                  <a:lnTo>
                    <a:pt x="556" y="1339"/>
                  </a:lnTo>
                  <a:lnTo>
                    <a:pt x="552" y="1377"/>
                  </a:lnTo>
                  <a:lnTo>
                    <a:pt x="545" y="1410"/>
                  </a:lnTo>
                  <a:lnTo>
                    <a:pt x="535" y="1439"/>
                  </a:lnTo>
                  <a:lnTo>
                    <a:pt x="525" y="1465"/>
                  </a:lnTo>
                  <a:lnTo>
                    <a:pt x="515" y="1488"/>
                  </a:lnTo>
                  <a:lnTo>
                    <a:pt x="503" y="1512"/>
                  </a:lnTo>
                  <a:lnTo>
                    <a:pt x="491" y="1536"/>
                  </a:lnTo>
                  <a:lnTo>
                    <a:pt x="479" y="1559"/>
                  </a:lnTo>
                  <a:lnTo>
                    <a:pt x="469" y="1585"/>
                  </a:lnTo>
                  <a:lnTo>
                    <a:pt x="460" y="1614"/>
                  </a:lnTo>
                  <a:lnTo>
                    <a:pt x="453" y="1647"/>
                  </a:lnTo>
                  <a:lnTo>
                    <a:pt x="448" y="1685"/>
                  </a:lnTo>
                  <a:lnTo>
                    <a:pt x="447" y="1728"/>
                  </a:lnTo>
                  <a:lnTo>
                    <a:pt x="448" y="1771"/>
                  </a:lnTo>
                  <a:lnTo>
                    <a:pt x="453" y="1809"/>
                  </a:lnTo>
                  <a:lnTo>
                    <a:pt x="460" y="1842"/>
                  </a:lnTo>
                  <a:lnTo>
                    <a:pt x="469" y="1871"/>
                  </a:lnTo>
                  <a:lnTo>
                    <a:pt x="479" y="1897"/>
                  </a:lnTo>
                  <a:lnTo>
                    <a:pt x="491" y="1920"/>
                  </a:lnTo>
                  <a:lnTo>
                    <a:pt x="503" y="1944"/>
                  </a:lnTo>
                  <a:lnTo>
                    <a:pt x="515" y="1968"/>
                  </a:lnTo>
                  <a:lnTo>
                    <a:pt x="525" y="1991"/>
                  </a:lnTo>
                  <a:lnTo>
                    <a:pt x="535" y="2017"/>
                  </a:lnTo>
                  <a:lnTo>
                    <a:pt x="545" y="2046"/>
                  </a:lnTo>
                  <a:lnTo>
                    <a:pt x="552" y="2079"/>
                  </a:lnTo>
                  <a:lnTo>
                    <a:pt x="556" y="2117"/>
                  </a:lnTo>
                  <a:lnTo>
                    <a:pt x="558" y="2159"/>
                  </a:lnTo>
                  <a:lnTo>
                    <a:pt x="556" y="2203"/>
                  </a:lnTo>
                  <a:lnTo>
                    <a:pt x="552" y="2241"/>
                  </a:lnTo>
                  <a:lnTo>
                    <a:pt x="545" y="2274"/>
                  </a:lnTo>
                  <a:lnTo>
                    <a:pt x="535" y="2303"/>
                  </a:lnTo>
                  <a:lnTo>
                    <a:pt x="525" y="2329"/>
                  </a:lnTo>
                  <a:lnTo>
                    <a:pt x="515" y="2352"/>
                  </a:lnTo>
                  <a:lnTo>
                    <a:pt x="503" y="2376"/>
                  </a:lnTo>
                  <a:lnTo>
                    <a:pt x="491" y="2400"/>
                  </a:lnTo>
                  <a:lnTo>
                    <a:pt x="479" y="2423"/>
                  </a:lnTo>
                  <a:lnTo>
                    <a:pt x="469" y="2449"/>
                  </a:lnTo>
                  <a:lnTo>
                    <a:pt x="460" y="2478"/>
                  </a:lnTo>
                  <a:lnTo>
                    <a:pt x="453" y="2511"/>
                  </a:lnTo>
                  <a:lnTo>
                    <a:pt x="448" y="2549"/>
                  </a:lnTo>
                  <a:lnTo>
                    <a:pt x="447" y="2592"/>
                  </a:lnTo>
                  <a:lnTo>
                    <a:pt x="448" y="2635"/>
                  </a:lnTo>
                  <a:lnTo>
                    <a:pt x="453" y="2673"/>
                  </a:lnTo>
                  <a:lnTo>
                    <a:pt x="460" y="2706"/>
                  </a:lnTo>
                  <a:lnTo>
                    <a:pt x="469" y="2735"/>
                  </a:lnTo>
                  <a:lnTo>
                    <a:pt x="479" y="2761"/>
                  </a:lnTo>
                  <a:lnTo>
                    <a:pt x="491" y="2784"/>
                  </a:lnTo>
                  <a:lnTo>
                    <a:pt x="515" y="2832"/>
                  </a:lnTo>
                  <a:lnTo>
                    <a:pt x="525" y="2855"/>
                  </a:lnTo>
                  <a:lnTo>
                    <a:pt x="535" y="2881"/>
                  </a:lnTo>
                  <a:lnTo>
                    <a:pt x="545" y="2910"/>
                  </a:lnTo>
                  <a:lnTo>
                    <a:pt x="552" y="2943"/>
                  </a:lnTo>
                  <a:lnTo>
                    <a:pt x="556" y="2981"/>
                  </a:lnTo>
                  <a:lnTo>
                    <a:pt x="558" y="3024"/>
                  </a:lnTo>
                  <a:lnTo>
                    <a:pt x="556" y="3067"/>
                  </a:lnTo>
                  <a:lnTo>
                    <a:pt x="552" y="3105"/>
                  </a:lnTo>
                  <a:lnTo>
                    <a:pt x="545" y="3138"/>
                  </a:lnTo>
                  <a:lnTo>
                    <a:pt x="535" y="3167"/>
                  </a:lnTo>
                  <a:lnTo>
                    <a:pt x="525" y="3193"/>
                  </a:lnTo>
                  <a:lnTo>
                    <a:pt x="515" y="3216"/>
                  </a:lnTo>
                  <a:lnTo>
                    <a:pt x="503" y="3240"/>
                  </a:lnTo>
                  <a:lnTo>
                    <a:pt x="491" y="3264"/>
                  </a:lnTo>
                  <a:lnTo>
                    <a:pt x="479" y="3287"/>
                  </a:lnTo>
                  <a:lnTo>
                    <a:pt x="469" y="3313"/>
                  </a:lnTo>
                  <a:lnTo>
                    <a:pt x="460" y="3342"/>
                  </a:lnTo>
                  <a:lnTo>
                    <a:pt x="453" y="3375"/>
                  </a:lnTo>
                  <a:lnTo>
                    <a:pt x="448" y="3413"/>
                  </a:lnTo>
                  <a:lnTo>
                    <a:pt x="447" y="3456"/>
                  </a:lnTo>
                  <a:lnTo>
                    <a:pt x="448" y="3499"/>
                  </a:lnTo>
                  <a:lnTo>
                    <a:pt x="453" y="3537"/>
                  </a:lnTo>
                  <a:lnTo>
                    <a:pt x="460" y="3570"/>
                  </a:lnTo>
                  <a:lnTo>
                    <a:pt x="469" y="3599"/>
                  </a:lnTo>
                  <a:lnTo>
                    <a:pt x="479" y="3625"/>
                  </a:lnTo>
                  <a:lnTo>
                    <a:pt x="491" y="3648"/>
                  </a:lnTo>
                  <a:lnTo>
                    <a:pt x="503" y="3672"/>
                  </a:lnTo>
                  <a:lnTo>
                    <a:pt x="515" y="3696"/>
                  </a:lnTo>
                  <a:lnTo>
                    <a:pt x="525" y="3719"/>
                  </a:lnTo>
                  <a:lnTo>
                    <a:pt x="535" y="3745"/>
                  </a:lnTo>
                  <a:lnTo>
                    <a:pt x="545" y="3774"/>
                  </a:lnTo>
                  <a:lnTo>
                    <a:pt x="552" y="3807"/>
                  </a:lnTo>
                  <a:lnTo>
                    <a:pt x="556" y="3845"/>
                  </a:lnTo>
                  <a:lnTo>
                    <a:pt x="558" y="3888"/>
                  </a:lnTo>
                  <a:lnTo>
                    <a:pt x="556" y="3931"/>
                  </a:lnTo>
                  <a:lnTo>
                    <a:pt x="552" y="3969"/>
                  </a:lnTo>
                  <a:lnTo>
                    <a:pt x="545" y="4002"/>
                  </a:lnTo>
                  <a:lnTo>
                    <a:pt x="535" y="4031"/>
                  </a:lnTo>
                  <a:lnTo>
                    <a:pt x="525" y="4057"/>
                  </a:lnTo>
                  <a:lnTo>
                    <a:pt x="515" y="4080"/>
                  </a:lnTo>
                  <a:lnTo>
                    <a:pt x="503" y="4104"/>
                  </a:lnTo>
                  <a:lnTo>
                    <a:pt x="491" y="4128"/>
                  </a:lnTo>
                  <a:lnTo>
                    <a:pt x="479" y="4151"/>
                  </a:lnTo>
                  <a:lnTo>
                    <a:pt x="469" y="4177"/>
                  </a:lnTo>
                  <a:lnTo>
                    <a:pt x="460" y="4206"/>
                  </a:lnTo>
                  <a:lnTo>
                    <a:pt x="453" y="4239"/>
                  </a:lnTo>
                  <a:lnTo>
                    <a:pt x="448" y="4277"/>
                  </a:lnTo>
                  <a:lnTo>
                    <a:pt x="447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25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</p:sp>
      </p:grp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BA6181F-9C1F-930D-CF5F-393335D3DB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2286000"/>
            <a:ext cx="6015897" cy="3844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sz="2000" b="1" dirty="0">
                <a:solidFill>
                  <a:schemeClr val="tx1">
                    <a:alpha val="60000"/>
                  </a:schemeClr>
                </a:solidFill>
              </a:rPr>
              <a:t>Beoordelingsformulier laten registreren:</a:t>
            </a:r>
          </a:p>
          <a:p>
            <a:r>
              <a:rPr lang="nl-NL" sz="2000" dirty="0">
                <a:solidFill>
                  <a:schemeClr val="tx1">
                    <a:alpha val="60000"/>
                  </a:schemeClr>
                </a:solidFill>
              </a:rPr>
              <a:t>Beoordelingsformulier</a:t>
            </a:r>
            <a:r>
              <a:rPr lang="nl-NL" sz="2000" b="1" dirty="0">
                <a:solidFill>
                  <a:schemeClr val="tx1">
                    <a:alpha val="60000"/>
                  </a:schemeClr>
                </a:solidFill>
              </a:rPr>
              <a:t> compleet ingevuld </a:t>
            </a:r>
            <a:r>
              <a:rPr lang="nl-NL" sz="2000" dirty="0">
                <a:solidFill>
                  <a:schemeClr val="tx1">
                    <a:alpha val="60000"/>
                  </a:schemeClr>
                </a:solidFill>
              </a:rPr>
              <a:t>opsturen naar administratie@yuverta.nl met in de cc </a:t>
            </a:r>
            <a:r>
              <a:rPr lang="nl-NL" sz="2000" dirty="0">
                <a:solidFill>
                  <a:schemeClr val="tx1">
                    <a:alpha val="60000"/>
                  </a:schemeClr>
                </a:solidFill>
                <a:hlinkClick r:id="rId2"/>
              </a:rPr>
              <a:t>s.linkels@yuverta.nl</a:t>
            </a:r>
            <a:r>
              <a:rPr lang="nl-NL" sz="2000" dirty="0">
                <a:solidFill>
                  <a:schemeClr val="tx1">
                    <a:alpha val="60000"/>
                  </a:schemeClr>
                </a:solidFill>
              </a:rPr>
              <a:t> en je huidige coach.</a:t>
            </a:r>
          </a:p>
          <a:p>
            <a:endParaRPr lang="nl-NL" sz="2000" dirty="0">
              <a:solidFill>
                <a:schemeClr val="tx1">
                  <a:alpha val="60000"/>
                </a:schemeClr>
              </a:solidFill>
            </a:endParaRPr>
          </a:p>
          <a:p>
            <a:r>
              <a:rPr lang="nl-NL" sz="2000" dirty="0">
                <a:solidFill>
                  <a:schemeClr val="tx1">
                    <a:alpha val="60000"/>
                  </a:schemeClr>
                </a:solidFill>
              </a:rPr>
              <a:t>Benoem in je mail naar administratie het volgende:</a:t>
            </a:r>
          </a:p>
          <a:p>
            <a:pPr>
              <a:buFont typeface="Wingdings" panose="05000000000000000000" pitchFamily="2" charset="2"/>
              <a:buChar char="à"/>
            </a:pPr>
            <a:r>
              <a:rPr lang="nl-NL" sz="2000" dirty="0">
                <a:solidFill>
                  <a:schemeClr val="tx1">
                    <a:alpha val="60000"/>
                  </a:schemeClr>
                </a:solidFill>
                <a:sym typeface="Wingdings" panose="05000000000000000000" pitchFamily="2" charset="2"/>
              </a:rPr>
              <a:t>De periode wanneer je stage hebt gelopen</a:t>
            </a:r>
          </a:p>
          <a:p>
            <a:pPr>
              <a:buFont typeface="Wingdings" panose="05000000000000000000" pitchFamily="2" charset="2"/>
              <a:buChar char="à"/>
            </a:pPr>
            <a:r>
              <a:rPr lang="nl-NL" sz="2000" dirty="0">
                <a:solidFill>
                  <a:schemeClr val="tx1">
                    <a:alpha val="60000"/>
                  </a:schemeClr>
                </a:solidFill>
                <a:sym typeface="Wingdings" panose="05000000000000000000" pitchFamily="2" charset="2"/>
              </a:rPr>
              <a:t>Bij welk bedrijf je stage hebt gelopen</a:t>
            </a:r>
          </a:p>
          <a:p>
            <a:pPr marL="0" indent="0">
              <a:buNone/>
            </a:pPr>
            <a:endParaRPr lang="nl-NL" sz="2000" dirty="0">
              <a:solidFill>
                <a:schemeClr val="tx1">
                  <a:alpha val="60000"/>
                </a:schemeClr>
              </a:solidFill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nl-NL" sz="2000" dirty="0">
              <a:solidFill>
                <a:schemeClr val="tx1">
                  <a:alpha val="60000"/>
                </a:schemeClr>
              </a:solidFill>
            </a:endParaRPr>
          </a:p>
          <a:p>
            <a:pPr marL="0" indent="0">
              <a:buNone/>
            </a:pPr>
            <a:endParaRPr lang="nl-NL" sz="2000" dirty="0">
              <a:solidFill>
                <a:schemeClr val="tx1">
                  <a:alpha val="60000"/>
                </a:schemeClr>
              </a:solidFill>
            </a:endParaRPr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7B753F91-3467-A741-2064-4634BC52D21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33428" y="691822"/>
            <a:ext cx="3914164" cy="54743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47188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83A3E9C-BDAD-4C4D-18B4-55506C4AD2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b="1" dirty="0"/>
              <a:t>Nog een keer: eisen waaraan de stage moet voldoen</a:t>
            </a:r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A9ED63C3-8AA2-B14D-DC82-79A6AFA5A5E3}"/>
              </a:ext>
            </a:extLst>
          </p:cNvPr>
          <p:cNvSpPr txBox="1"/>
          <p:nvPr/>
        </p:nvSpPr>
        <p:spPr>
          <a:xfrm>
            <a:off x="838200" y="3429000"/>
            <a:ext cx="105156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De stageperiode begint 21 november 2022 en duurt tot en met 3 februari 2023</a:t>
            </a:r>
          </a:p>
          <a:p>
            <a:r>
              <a:rPr lang="nl-NL" dirty="0"/>
              <a:t>In totaal moet je 208 uur lopen en op maandag heb je het keuzedeel: Inspelen op Innovatie</a:t>
            </a:r>
          </a:p>
          <a:p>
            <a:endParaRPr lang="nl-NL" dirty="0"/>
          </a:p>
          <a:p>
            <a:r>
              <a:rPr lang="nl-NL" dirty="0"/>
              <a:t>De stage mag gelopen worden bij een bedrijf die voldoet aan </a:t>
            </a:r>
            <a:r>
              <a:rPr lang="nl-NL" b="1" dirty="0"/>
              <a:t>één </a:t>
            </a:r>
            <a:r>
              <a:rPr lang="nl-NL" dirty="0"/>
              <a:t>van de volgende criteria: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nl-NL" dirty="0"/>
              <a:t>Het stagebedrijf staat op stagemarkt en kan gekoppeld worden aan de specialisatie die je volgt!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nl-NL" dirty="0"/>
              <a:t>Het stagebedrijf staat op het </a:t>
            </a:r>
            <a:r>
              <a:rPr lang="nl-NL" dirty="0" err="1"/>
              <a:t>Crebonummer</a:t>
            </a:r>
            <a:r>
              <a:rPr lang="nl-NL" dirty="0"/>
              <a:t> 26009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nl-NL" dirty="0"/>
              <a:t>Het stagebedrijf staat op stagemarkt en kan gekoppeld worden aan het keuzedeel die je volgt!</a:t>
            </a:r>
          </a:p>
          <a:p>
            <a:endParaRPr lang="nl-NL" dirty="0"/>
          </a:p>
          <a:p>
            <a:r>
              <a:rPr lang="nl-NL" dirty="0"/>
              <a:t>Voldoet het stagebedrijf aan </a:t>
            </a:r>
            <a:r>
              <a:rPr lang="nl-NL" b="1" dirty="0"/>
              <a:t>één</a:t>
            </a:r>
            <a:r>
              <a:rPr lang="nl-NL" dirty="0"/>
              <a:t> van deze eisen dan mag je er stage lopen!</a:t>
            </a:r>
          </a:p>
          <a:p>
            <a:endParaRPr lang="nl-NL" dirty="0"/>
          </a:p>
          <a:p>
            <a:r>
              <a:rPr lang="nl-NL" dirty="0">
                <a:sym typeface="Wingdings" panose="05000000000000000000" pitchFamily="2" charset="2"/>
              </a:rPr>
              <a:t> Het aanvragen van één </a:t>
            </a:r>
            <a:r>
              <a:rPr lang="nl-NL" dirty="0" err="1">
                <a:sym typeface="Wingdings" panose="05000000000000000000" pitchFamily="2" charset="2"/>
              </a:rPr>
              <a:t>Crebonummer</a:t>
            </a:r>
            <a:r>
              <a:rPr lang="nl-NL" dirty="0">
                <a:sym typeface="Wingdings" panose="05000000000000000000" pitchFamily="2" charset="2"/>
              </a:rPr>
              <a:t> voor een bedrijf kan, maar dat duurt ongeveer 2 á 3 weken, hulp bij nodig, vraag het aan mij!</a:t>
            </a:r>
            <a:endParaRPr lang="nl-NL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nl-NL" dirty="0"/>
          </a:p>
          <a:p>
            <a:endParaRPr lang="nl-NL" dirty="0"/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1AC4E9B4-ED15-5D91-E951-16F7348DF8A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849593"/>
            <a:ext cx="12192000" cy="14205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06375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kstvak 20"/>
          <p:cNvSpPr txBox="1"/>
          <p:nvPr/>
        </p:nvSpPr>
        <p:spPr>
          <a:xfrm>
            <a:off x="1309544" y="222240"/>
            <a:ext cx="104606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2223 ST LA1 Uitwerken van een examenopdracht</a:t>
            </a:r>
          </a:p>
        </p:txBody>
      </p:sp>
      <p:sp>
        <p:nvSpPr>
          <p:cNvPr id="23" name="Text Box 7"/>
          <p:cNvSpPr txBox="1">
            <a:spLocks noChangeArrowheads="1"/>
          </p:cNvSpPr>
          <p:nvPr/>
        </p:nvSpPr>
        <p:spPr bwMode="auto">
          <a:xfrm>
            <a:off x="1309544" y="756730"/>
            <a:ext cx="4943772" cy="95410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400" b="1" i="0" u="none" strike="noStrike" kern="1200" cap="none" spc="0" normalizeH="0" baseline="0" noProof="0" dirty="0">
                <a:ln>
                  <a:noFill/>
                </a:ln>
                <a:solidFill>
                  <a:srgbClr val="000644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36" charset="-128"/>
                <a:cs typeface="Arial" panose="020B0604020202020204" pitchFamily="34" charset="0"/>
              </a:rPr>
              <a:t>Leerdoel </a:t>
            </a:r>
          </a:p>
          <a:p>
            <a:pPr marL="171450" marR="0" lvl="0" indent="-17145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nl-NL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Calibri" pitchFamily="34" charset="0"/>
                <a:cs typeface="Arial" charset="0"/>
              </a:rPr>
              <a:t>Een afstudeeropdracht kunnen formuleren. </a:t>
            </a:r>
          </a:p>
          <a:p>
            <a:pPr marL="171450" marR="0" lvl="0" indent="-17145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nl-NL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Calibri" pitchFamily="34" charset="0"/>
                <a:cs typeface="Arial" charset="0"/>
              </a:rPr>
              <a:t>De opdracht vertalen naar een plan van aanpak </a:t>
            </a:r>
          </a:p>
          <a:p>
            <a:pPr marL="171450" marR="0" lvl="0" indent="-17145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nl-NL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Calibri" pitchFamily="34" charset="0"/>
                <a:cs typeface="Arial" charset="0"/>
              </a:rPr>
              <a:t>Werkprocessen kunnen uitwerken. </a:t>
            </a:r>
          </a:p>
        </p:txBody>
      </p:sp>
      <p:sp>
        <p:nvSpPr>
          <p:cNvPr id="24" name="Text Box 8"/>
          <p:cNvSpPr txBox="1">
            <a:spLocks noChangeArrowheads="1"/>
          </p:cNvSpPr>
          <p:nvPr/>
        </p:nvSpPr>
        <p:spPr bwMode="auto">
          <a:xfrm>
            <a:off x="1309544" y="1834599"/>
            <a:ext cx="4943772" cy="84638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400" b="1" i="0" u="none" strike="noStrike" kern="1200" cap="none" spc="0" normalizeH="0" baseline="0" noProof="0" dirty="0">
                <a:ln>
                  <a:noFill/>
                </a:ln>
                <a:solidFill>
                  <a:srgbClr val="000644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36" charset="-128"/>
                <a:cs typeface="Arial" panose="020B0604020202020204" pitchFamily="34" charset="0"/>
              </a:rPr>
              <a:t>Leerproduct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Calibri" pitchFamily="34" charset="0"/>
                <a:cs typeface="Arial" charset="0"/>
              </a:rPr>
              <a:t>Een voorbereidingsdocument volgens het format zoals aangereikt vanuit de opleiding. </a:t>
            </a:r>
          </a:p>
        </p:txBody>
      </p:sp>
      <p:sp>
        <p:nvSpPr>
          <p:cNvPr id="25" name="Text Box 9"/>
          <p:cNvSpPr txBox="1">
            <a:spLocks noChangeArrowheads="1"/>
          </p:cNvSpPr>
          <p:nvPr/>
        </p:nvSpPr>
        <p:spPr bwMode="auto">
          <a:xfrm>
            <a:off x="1309544" y="2727335"/>
            <a:ext cx="4943772" cy="344709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176213" indent="-176213">
              <a:tabLst>
                <a:tab pos="176213" algn="l"/>
                <a:tab pos="1163638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1pPr>
            <a:lvl2pPr marL="37931725" indent="-37474525">
              <a:tabLst>
                <a:tab pos="176213" algn="l"/>
                <a:tab pos="1163638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2pPr>
            <a:lvl3pPr>
              <a:tabLst>
                <a:tab pos="176213" algn="l"/>
                <a:tab pos="1163638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3pPr>
            <a:lvl4pPr>
              <a:tabLst>
                <a:tab pos="176213" algn="l"/>
                <a:tab pos="1163638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4pPr>
            <a:lvl5pPr>
              <a:tabLst>
                <a:tab pos="176213" algn="l"/>
                <a:tab pos="1163638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  <a:tab pos="1163638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  <a:tab pos="1163638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  <a:tab pos="1163638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  <a:tab pos="1163638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9pPr>
          </a:lstStyle>
          <a:p>
            <a:pPr marL="176213" marR="0" lvl="0" indent="-176213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>
                <a:tab pos="176213" algn="l"/>
                <a:tab pos="1163638" algn="l"/>
              </a:tabLst>
              <a:defRPr/>
            </a:pPr>
            <a:r>
              <a:rPr kumimoji="0" lang="nl-NL" sz="1400" b="1" i="0" u="none" strike="noStrike" kern="1200" cap="none" spc="0" normalizeH="0" baseline="0" noProof="0" dirty="0" err="1">
                <a:ln>
                  <a:noFill/>
                </a:ln>
                <a:solidFill>
                  <a:srgbClr val="000644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36" charset="-128"/>
                <a:cs typeface="Arial" panose="020B0604020202020204" pitchFamily="34" charset="0"/>
              </a:rPr>
              <a:t>Leerpad</a:t>
            </a:r>
            <a:endParaRPr kumimoji="0" lang="nl-NL" sz="1400" b="1" i="0" u="none" strike="noStrike" kern="1200" cap="none" spc="0" normalizeH="0" baseline="0" noProof="0" dirty="0">
              <a:ln>
                <a:noFill/>
              </a:ln>
              <a:solidFill>
                <a:srgbClr val="000644"/>
              </a:solidFill>
              <a:effectLst/>
              <a:uLnTx/>
              <a:uFillTx/>
              <a:latin typeface="Arial" panose="020B0604020202020204" pitchFamily="34" charset="0"/>
              <a:ea typeface="ＭＳ Ｐゴシック" pitchFamily="36" charset="-128"/>
              <a:cs typeface="Arial" panose="020B0604020202020204" pitchFamily="34" charset="0"/>
            </a:endParaRPr>
          </a:p>
          <a:p>
            <a:pPr marL="171450" marR="0" lvl="0" indent="-17145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>
                <a:tab pos="176213" algn="l"/>
                <a:tab pos="1163638" algn="l"/>
              </a:tabLst>
              <a:defRPr/>
            </a:pPr>
            <a:r>
              <a:rPr kumimoji="0" lang="nl-NL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Calibri" pitchFamily="34" charset="0"/>
                <a:cs typeface="Arial" charset="0"/>
              </a:rPr>
              <a:t>Lees het dossier ‘Adviseur duurzame leefomgeving’ met alle werkprocessen.</a:t>
            </a:r>
          </a:p>
          <a:p>
            <a:pPr marL="171450" marR="0" lvl="0" indent="-17145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>
                <a:tab pos="176213" algn="l"/>
                <a:tab pos="1163638" algn="l"/>
              </a:tabLst>
              <a:defRPr/>
            </a:pPr>
            <a:r>
              <a:rPr kumimoji="0" lang="nl-NL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Calibri" pitchFamily="34" charset="0"/>
                <a:cs typeface="Arial" charset="0"/>
              </a:rPr>
              <a:t>Bekijk het beoordelingsformulier van de proeve van bekwaamheid. </a:t>
            </a:r>
          </a:p>
          <a:p>
            <a:pPr marL="171450" marR="0" lvl="0" indent="-17145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>
                <a:tab pos="176213" algn="l"/>
                <a:tab pos="1163638" algn="l"/>
              </a:tabLst>
              <a:defRPr/>
            </a:pPr>
            <a:r>
              <a:rPr kumimoji="0" lang="nl-NL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Calibri" pitchFamily="34" charset="0"/>
                <a:cs typeface="Arial" charset="0"/>
              </a:rPr>
              <a:t>Bedenk, eventueel in overleg met je stagebegeleider, een (fictieve) realistische opdracht bij je stagebedrijf die als examenopdracht uitgevoerd zou kunnen worden.</a:t>
            </a:r>
          </a:p>
          <a:p>
            <a:pPr marL="171450" marR="0" lvl="0" indent="-17145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>
                <a:tab pos="176213" algn="l"/>
                <a:tab pos="1163638" algn="l"/>
              </a:tabLst>
              <a:defRPr/>
            </a:pPr>
            <a:r>
              <a:rPr kumimoji="0" lang="nl-NL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Calibri" pitchFamily="34" charset="0"/>
                <a:cs typeface="Arial" charset="0"/>
              </a:rPr>
              <a:t>De opdracht moet uit te voeren zijn in 5 weken tijd.</a:t>
            </a:r>
          </a:p>
          <a:p>
            <a:pPr marL="171450" marR="0" lvl="0" indent="-17145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>
                <a:tab pos="176213" algn="l"/>
                <a:tab pos="1163638" algn="l"/>
              </a:tabLst>
              <a:defRPr/>
            </a:pPr>
            <a:r>
              <a:rPr kumimoji="0" lang="nl-NL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Calibri" pitchFamily="34" charset="0"/>
                <a:cs typeface="Arial" charset="0"/>
              </a:rPr>
              <a:t>Verzamel alle benodigde gegevens van jezelf en het stagebedrijf.</a:t>
            </a:r>
          </a:p>
          <a:p>
            <a:pPr marL="171450" marR="0" lvl="0" indent="-17145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>
                <a:tab pos="176213" algn="l"/>
                <a:tab pos="1163638" algn="l"/>
              </a:tabLst>
              <a:defRPr/>
            </a:pPr>
            <a:r>
              <a:rPr kumimoji="0" lang="nl-NL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Calibri" pitchFamily="34" charset="0"/>
                <a:cs typeface="Arial" charset="0"/>
              </a:rPr>
              <a:t>Zoek de missie, visie en doelstelling van het bedrijf op, of vraag je begeleider. </a:t>
            </a:r>
          </a:p>
          <a:p>
            <a:pPr marL="171450" marR="0" lvl="0" indent="-17145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>
                <a:tab pos="176213" algn="l"/>
                <a:tab pos="1163638" algn="l"/>
              </a:tabLst>
              <a:defRPr/>
            </a:pPr>
            <a:r>
              <a:rPr kumimoji="0" lang="nl-NL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Calibri" pitchFamily="34" charset="0"/>
                <a:cs typeface="Arial" charset="0"/>
              </a:rPr>
              <a:t>Omschrijf je doelgroep. </a:t>
            </a:r>
          </a:p>
          <a:p>
            <a:pPr marL="171450" marR="0" lvl="0" indent="-17145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>
                <a:tab pos="176213" algn="l"/>
                <a:tab pos="1163638" algn="l"/>
              </a:tabLst>
              <a:defRPr/>
            </a:pPr>
            <a:r>
              <a:rPr kumimoji="0" lang="nl-NL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Calibri" pitchFamily="34" charset="0"/>
                <a:cs typeface="Arial" charset="0"/>
              </a:rPr>
              <a:t>Omschrijf de opdracht. </a:t>
            </a:r>
          </a:p>
          <a:p>
            <a:pPr marL="171450" marR="0" lvl="0" indent="-17145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>
                <a:tab pos="176213" algn="l"/>
                <a:tab pos="1163638" algn="l"/>
              </a:tabLst>
              <a:defRPr/>
            </a:pPr>
            <a:r>
              <a:rPr kumimoji="0" lang="nl-NL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Calibri" pitchFamily="34" charset="0"/>
                <a:cs typeface="Arial" charset="0"/>
              </a:rPr>
              <a:t>Werk een planning voor de 5 weken die de opdracht zou duren uit. Wat doe je wanneer? </a:t>
            </a:r>
          </a:p>
          <a:p>
            <a:pPr marL="171450" marR="0" lvl="0" indent="-17145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>
                <a:tab pos="176213" algn="l"/>
                <a:tab pos="1163638" algn="l"/>
              </a:tabLst>
              <a:defRPr/>
            </a:pPr>
            <a:r>
              <a:rPr kumimoji="0" lang="nl-NL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Calibri" pitchFamily="34" charset="0"/>
                <a:cs typeface="Arial" charset="0"/>
              </a:rPr>
              <a:t>Werk een planning uit van de dag van de activiteit. Verwerk daarin de komst van de examinatoren en het gesprek. </a:t>
            </a:r>
          </a:p>
          <a:p>
            <a:pPr marL="171450" marR="0" lvl="0" indent="-17145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>
                <a:tab pos="176213" algn="l"/>
                <a:tab pos="1163638" algn="l"/>
              </a:tabLst>
              <a:defRPr/>
            </a:pPr>
            <a:r>
              <a:rPr kumimoji="0" lang="nl-NL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Calibri" pitchFamily="34" charset="0"/>
                <a:cs typeface="Arial" charset="0"/>
              </a:rPr>
              <a:t>Werk alle werkprocessen uit. </a:t>
            </a:r>
          </a:p>
        </p:txBody>
      </p:sp>
      <p:sp>
        <p:nvSpPr>
          <p:cNvPr id="26" name="Text Box 14"/>
          <p:cNvSpPr txBox="1">
            <a:spLocks noChangeArrowheads="1"/>
          </p:cNvSpPr>
          <p:nvPr/>
        </p:nvSpPr>
        <p:spPr bwMode="auto">
          <a:xfrm>
            <a:off x="7026474" y="3232711"/>
            <a:ext cx="4570157" cy="95410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lvl1pPr marL="457200" indent="-457200" defTabSz="808038"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1pPr>
            <a:lvl2pPr marL="37931725" indent="-37474525" defTabSz="808038"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9pPr>
          </a:lstStyle>
          <a:p>
            <a:pPr marL="457200" marR="0" lvl="0" indent="-457200" algn="l" defTabSz="808038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400" b="1" i="0" u="none" strike="noStrike" kern="1200" cap="none" spc="0" normalizeH="0" baseline="0" noProof="0" dirty="0">
                <a:ln>
                  <a:noFill/>
                </a:ln>
                <a:solidFill>
                  <a:srgbClr val="000644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36" charset="-128"/>
                <a:cs typeface="Arial" panose="020B0604020202020204" pitchFamily="34" charset="0"/>
              </a:rPr>
              <a:t>Bronnen</a:t>
            </a:r>
          </a:p>
          <a:p>
            <a:pPr marL="171450" marR="0" lvl="0" indent="-171450" algn="l" defTabSz="80803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l-NL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Calibri" pitchFamily="34" charset="0"/>
                <a:cs typeface="Arial" charset="0"/>
              </a:rPr>
              <a:t>Voorbereidingsdocument proeve van bekwaamheid </a:t>
            </a:r>
          </a:p>
          <a:p>
            <a:pPr marL="171450" marR="0" lvl="0" indent="-171450" algn="l" defTabSz="80803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l-NL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Calibri" pitchFamily="34" charset="0"/>
                <a:cs typeface="Arial" charset="0"/>
              </a:rPr>
              <a:t>Wiki examinering </a:t>
            </a:r>
          </a:p>
          <a:p>
            <a:pPr marL="171450" marR="0" lvl="0" indent="-171450" algn="l" defTabSz="80803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l-NL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Calibri" pitchFamily="34" charset="0"/>
                <a:cs typeface="Arial" charset="0"/>
                <a:hlinkClick r:id="rId3"/>
              </a:rPr>
              <a:t>Website SBB </a:t>
            </a:r>
            <a:endParaRPr kumimoji="0" lang="nl-NL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Calibri" pitchFamily="34" charset="0"/>
              <a:cs typeface="Arial" charset="0"/>
            </a:endParaRPr>
          </a:p>
        </p:txBody>
      </p:sp>
      <p:sp>
        <p:nvSpPr>
          <p:cNvPr id="27" name="Text Box 14"/>
          <p:cNvSpPr txBox="1">
            <a:spLocks noChangeArrowheads="1"/>
          </p:cNvSpPr>
          <p:nvPr/>
        </p:nvSpPr>
        <p:spPr bwMode="auto">
          <a:xfrm>
            <a:off x="7026475" y="2294634"/>
            <a:ext cx="4570157" cy="73866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lvl1pPr marL="457200" indent="-457200" defTabSz="808038"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1pPr>
            <a:lvl2pPr marL="37931725" indent="-37474525" defTabSz="808038"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9pPr>
          </a:lstStyle>
          <a:p>
            <a:pPr marL="457200" marR="0" lvl="0" indent="-457200" algn="l" defTabSz="808038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400" b="1" i="0" u="none" strike="noStrike" kern="1200" cap="none" spc="0" normalizeH="0" baseline="0" noProof="0" dirty="0">
                <a:ln>
                  <a:noFill/>
                </a:ln>
                <a:solidFill>
                  <a:srgbClr val="000644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36" charset="-128"/>
                <a:cs typeface="Arial" panose="020B0604020202020204" pitchFamily="34" charset="0"/>
              </a:rPr>
              <a:t>Bijeenkomsten</a:t>
            </a:r>
          </a:p>
          <a:p>
            <a:pPr marL="457200" marR="0" lvl="0" indent="-457200" algn="l" defTabSz="80803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Calibri" pitchFamily="34" charset="0"/>
                <a:cs typeface="Arial" charset="0"/>
              </a:rPr>
              <a:t>Online vragenuurtjes tijdens stageperiode</a:t>
            </a:r>
          </a:p>
          <a:p>
            <a:pPr marL="457200" marR="0" lvl="0" indent="-457200" algn="l" defTabSz="80803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Calibri" pitchFamily="34" charset="0"/>
                <a:cs typeface="Arial" charset="0"/>
              </a:rPr>
              <a:t>Deadline product: </a:t>
            </a:r>
            <a:r>
              <a:rPr kumimoji="0" lang="nl-NL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Calibri" pitchFamily="34" charset="0"/>
                <a:cs typeface="Arial" charset="0"/>
              </a:rPr>
              <a:t>16 december 2022</a:t>
            </a:r>
            <a:endParaRPr kumimoji="0" lang="nl-NL" sz="1400" b="1" i="0" u="none" strike="noStrike" kern="1200" cap="none" spc="0" normalizeH="0" baseline="0" noProof="0" dirty="0">
              <a:ln>
                <a:noFill/>
              </a:ln>
              <a:solidFill>
                <a:srgbClr val="000644"/>
              </a:solidFill>
              <a:effectLst/>
              <a:uLnTx/>
              <a:uFillTx/>
              <a:latin typeface="Arial" panose="020B0604020202020204" pitchFamily="34" charset="0"/>
              <a:ea typeface="ＭＳ Ｐゴシック" pitchFamily="36" charset="-128"/>
              <a:cs typeface="Arial" panose="020B0604020202020204" pitchFamily="34" charset="0"/>
            </a:endParaRPr>
          </a:p>
        </p:txBody>
      </p:sp>
      <p:sp>
        <p:nvSpPr>
          <p:cNvPr id="28" name="Text Box 17"/>
          <p:cNvSpPr txBox="1">
            <a:spLocks noChangeArrowheads="1"/>
          </p:cNvSpPr>
          <p:nvPr/>
        </p:nvSpPr>
        <p:spPr bwMode="auto">
          <a:xfrm>
            <a:off x="7026476" y="925670"/>
            <a:ext cx="4570157" cy="116955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400" b="1" i="0" u="none" strike="noStrike" kern="1200" cap="none" spc="0" normalizeH="0" baseline="0" noProof="0" dirty="0">
                <a:ln>
                  <a:noFill/>
                </a:ln>
                <a:solidFill>
                  <a:srgbClr val="000644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Samenwerking</a:t>
            </a:r>
          </a:p>
          <a:p>
            <a:pPr marL="171450" marR="0" lvl="0" indent="-17145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nl-NL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Calibri" pitchFamily="34" charset="0"/>
                <a:cs typeface="Arial" charset="0"/>
              </a:rPr>
              <a:t>Deze opdracht maak je alleen.</a:t>
            </a:r>
          </a:p>
          <a:p>
            <a:pPr marL="171450" marR="0" lvl="0" indent="-17145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nl-NL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Calibri" pitchFamily="34" charset="0"/>
                <a:cs typeface="Arial" charset="0"/>
              </a:rPr>
              <a:t>Lever je gemaakte product in via Teams. </a:t>
            </a:r>
          </a:p>
          <a:p>
            <a:pPr marL="171450" marR="0" lvl="0" indent="-17145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nl-NL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Calibri" pitchFamily="34" charset="0"/>
                <a:cs typeface="Arial" charset="0"/>
              </a:rPr>
              <a:t>Bekijk de feedback van de docent. </a:t>
            </a:r>
          </a:p>
          <a:p>
            <a:pPr marL="171450" marR="0" lvl="0" indent="-17145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nl-NL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Calibri" pitchFamily="34" charset="0"/>
                <a:cs typeface="Arial" charset="0"/>
              </a:rPr>
              <a:t>Stel je vragen tijdens de online bijeenkomsten.</a:t>
            </a:r>
            <a:r>
              <a:rPr kumimoji="0" lang="nl-NL" sz="1200" b="1" i="0" u="none" strike="noStrike" kern="1200" cap="none" spc="0" normalizeH="0" baseline="0" noProof="0" dirty="0">
                <a:ln>
                  <a:noFill/>
                </a:ln>
                <a:solidFill>
                  <a:srgbClr val="CCFF33"/>
                </a:solidFill>
                <a:effectLst/>
                <a:uLnTx/>
                <a:uFillTx/>
                <a:latin typeface="Arial" pitchFamily="36" charset="0"/>
                <a:ea typeface="+mn-ea"/>
                <a:cs typeface="ＭＳ Ｐゴシック" pitchFamily="36" charset="-128"/>
              </a:rPr>
              <a:t>	 </a:t>
            </a:r>
          </a:p>
        </p:txBody>
      </p:sp>
      <p:pic>
        <p:nvPicPr>
          <p:cNvPr id="29" name="Afbeelding 28"/>
          <p:cNvPicPr>
            <a:picLocks noChangeAspect="1"/>
          </p:cNvPicPr>
          <p:nvPr/>
        </p:nvPicPr>
        <p:blipFill rotWithShape="1">
          <a:blip r:embed="rId4"/>
          <a:srcRect l="21805" r="10840"/>
          <a:stretch/>
        </p:blipFill>
        <p:spPr>
          <a:xfrm>
            <a:off x="744372" y="813771"/>
            <a:ext cx="385812" cy="531573"/>
          </a:xfrm>
          <a:prstGeom prst="rect">
            <a:avLst/>
          </a:prstGeom>
        </p:spPr>
      </p:pic>
      <p:pic>
        <p:nvPicPr>
          <p:cNvPr id="30" name="Afbeelding 2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05633" y="1863689"/>
            <a:ext cx="263290" cy="321303"/>
          </a:xfrm>
          <a:prstGeom prst="rect">
            <a:avLst/>
          </a:prstGeom>
        </p:spPr>
      </p:pic>
      <p:pic>
        <p:nvPicPr>
          <p:cNvPr id="31" name="Afbeelding 30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05633" y="2727335"/>
            <a:ext cx="266283" cy="416301"/>
          </a:xfrm>
          <a:prstGeom prst="rect">
            <a:avLst/>
          </a:prstGeom>
        </p:spPr>
      </p:pic>
      <p:pic>
        <p:nvPicPr>
          <p:cNvPr id="32" name="Afbeelding 31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532833" y="925670"/>
            <a:ext cx="385812" cy="263054"/>
          </a:xfrm>
          <a:prstGeom prst="rect">
            <a:avLst/>
          </a:prstGeom>
        </p:spPr>
      </p:pic>
      <p:pic>
        <p:nvPicPr>
          <p:cNvPr id="33" name="Afbeelding 32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576882" y="3283602"/>
            <a:ext cx="299225" cy="290796"/>
          </a:xfrm>
          <a:prstGeom prst="rect">
            <a:avLst/>
          </a:prstGeom>
        </p:spPr>
      </p:pic>
      <p:pic>
        <p:nvPicPr>
          <p:cNvPr id="34" name="Afbeelding 33"/>
          <p:cNvPicPr>
            <a:picLocks noChangeAspect="1"/>
          </p:cNvPicPr>
          <p:nvPr/>
        </p:nvPicPr>
        <p:blipFill rotWithShape="1">
          <a:blip r:embed="rId9"/>
          <a:srcRect l="17050" t="33024" r="61669" b="30375"/>
          <a:stretch/>
        </p:blipFill>
        <p:spPr>
          <a:xfrm>
            <a:off x="6575370" y="2322276"/>
            <a:ext cx="300737" cy="290796"/>
          </a:xfrm>
          <a:prstGeom prst="rect">
            <a:avLst/>
          </a:prstGeom>
        </p:spPr>
      </p:pic>
      <p:pic>
        <p:nvPicPr>
          <p:cNvPr id="2" name="Picture 2" descr="Moeilijke woorden examens Nederlands havo/vwo ** - CambiumNed">
            <a:extLst>
              <a:ext uri="{FF2B5EF4-FFF2-40B4-BE49-F238E27FC236}">
                <a16:creationId xmlns:a16="http://schemas.microsoft.com/office/drawing/2014/main" id="{F8CDD322-F6BD-039B-A2C7-9138EEA2AB3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6475" y="4726633"/>
            <a:ext cx="1941679" cy="1447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95604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kstvak 20"/>
          <p:cNvSpPr txBox="1"/>
          <p:nvPr/>
        </p:nvSpPr>
        <p:spPr>
          <a:xfrm>
            <a:off x="1309544" y="151085"/>
            <a:ext cx="104606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2223 ST LA2 Werken met een doelgroep</a:t>
            </a:r>
          </a:p>
        </p:txBody>
      </p:sp>
      <p:sp>
        <p:nvSpPr>
          <p:cNvPr id="23" name="Text Box 7"/>
          <p:cNvSpPr txBox="1">
            <a:spLocks noChangeArrowheads="1"/>
          </p:cNvSpPr>
          <p:nvPr/>
        </p:nvSpPr>
        <p:spPr bwMode="auto">
          <a:xfrm>
            <a:off x="1309544" y="756730"/>
            <a:ext cx="4943772" cy="86177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400" b="1" i="0" u="none" strike="noStrike" kern="1200" cap="none" spc="0" normalizeH="0" baseline="0" noProof="0" dirty="0">
                <a:ln>
                  <a:noFill/>
                </a:ln>
                <a:solidFill>
                  <a:srgbClr val="000644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36" charset="-128"/>
                <a:cs typeface="Arial" panose="020B0604020202020204" pitchFamily="34" charset="0"/>
              </a:rPr>
              <a:t>Leerdoel</a:t>
            </a:r>
          </a:p>
          <a:p>
            <a:pPr marL="171450" marR="0" lvl="0" indent="-17145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l-NL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Calibri" pitchFamily="34" charset="0"/>
                <a:cs typeface="Arial" charset="0"/>
              </a:rPr>
              <a:t>Inzicht krijgen in kerntaak 2 van het dossier Adviseur duurzame leefomgeving.</a:t>
            </a:r>
          </a:p>
          <a:p>
            <a:pPr marL="171450" marR="0" lvl="0" indent="-17145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l-NL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Calibri" pitchFamily="34" charset="0"/>
                <a:cs typeface="Arial" charset="0"/>
              </a:rPr>
              <a:t>Werkprocessen kunnen koppelen aan praktijksituaties.</a:t>
            </a:r>
            <a:endParaRPr kumimoji="0" lang="nl-NL" sz="1400" b="1" i="0" u="none" strike="noStrike" kern="1200" cap="none" spc="0" normalizeH="0" baseline="0" noProof="0" dirty="0">
              <a:ln>
                <a:noFill/>
              </a:ln>
              <a:solidFill>
                <a:srgbClr val="000644"/>
              </a:solidFill>
              <a:effectLst/>
              <a:uLnTx/>
              <a:uFillTx/>
              <a:latin typeface="Arial" panose="020B0604020202020204" pitchFamily="34" charset="0"/>
              <a:ea typeface="ＭＳ Ｐゴシック" pitchFamily="36" charset="-128"/>
              <a:cs typeface="Arial" panose="020B0604020202020204" pitchFamily="34" charset="0"/>
            </a:endParaRPr>
          </a:p>
        </p:txBody>
      </p:sp>
      <p:sp>
        <p:nvSpPr>
          <p:cNvPr id="24" name="Text Box 8"/>
          <p:cNvSpPr txBox="1">
            <a:spLocks noChangeArrowheads="1"/>
          </p:cNvSpPr>
          <p:nvPr/>
        </p:nvSpPr>
        <p:spPr bwMode="auto">
          <a:xfrm>
            <a:off x="1309544" y="1751716"/>
            <a:ext cx="4943772" cy="218521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400" b="1" i="0" u="none" strike="noStrike" kern="1200" cap="none" spc="0" normalizeH="0" baseline="0" noProof="0" dirty="0">
                <a:ln>
                  <a:noFill/>
                </a:ln>
                <a:solidFill>
                  <a:srgbClr val="000644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36" charset="-128"/>
                <a:cs typeface="Arial" panose="020B0604020202020204" pitchFamily="34" charset="0"/>
              </a:rPr>
              <a:t>Leerproduct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pitchFamily="36" charset="-128"/>
                <a:cs typeface="+mn-cs"/>
              </a:rPr>
              <a:t>Een </a:t>
            </a:r>
            <a:r>
              <a:rPr kumimoji="0" lang="nl-NL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pitchFamily="36" charset="-128"/>
                <a:cs typeface="+mn-cs"/>
              </a:rPr>
              <a:t>infographic</a:t>
            </a:r>
            <a:r>
              <a:rPr kumimoji="0" lang="nl-NL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pitchFamily="36" charset="-128"/>
                <a:cs typeface="+mn-cs"/>
              </a:rPr>
              <a:t> met een overzicht van jouw (gekozen) doelgroep en het netwerk. De werkprocessen van kerntaak 2 zijn hierin verwerkt. Hierin zit minimaal: 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l-NL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pitchFamily="36" charset="-128"/>
                <a:cs typeface="+mn-cs"/>
              </a:rPr>
              <a:t>Demografische gegevens van de doelgroep 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l-NL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pitchFamily="36" charset="-128"/>
                <a:cs typeface="+mn-cs"/>
              </a:rPr>
              <a:t>Communicatiekanalen en middelen passend bij de doelgroep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l-NL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pitchFamily="36" charset="-128"/>
                <a:cs typeface="+mn-cs"/>
              </a:rPr>
              <a:t>Cultuur aspecten van de doelgroep 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l-NL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pitchFamily="36" charset="-128"/>
                <a:cs typeface="+mn-cs"/>
              </a:rPr>
              <a:t>Passende acties om de doelgroep te betrekken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l-NL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pitchFamily="36" charset="-128"/>
                <a:cs typeface="+mn-cs"/>
              </a:rPr>
              <a:t>Kansen voor de doelgroep 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l-NL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pitchFamily="36" charset="-128"/>
                <a:cs typeface="+mn-cs"/>
              </a:rPr>
              <a:t>Betrokken partijen/netwerk omtrent de doelgroep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400" b="1" i="0" u="none" strike="noStrike" kern="1200" cap="none" spc="0" normalizeH="0" baseline="0" noProof="0" dirty="0">
              <a:ln>
                <a:noFill/>
              </a:ln>
              <a:solidFill>
                <a:srgbClr val="000644"/>
              </a:solidFill>
              <a:effectLst/>
              <a:uLnTx/>
              <a:uFillTx/>
              <a:latin typeface="Arial" panose="020B0604020202020204" pitchFamily="34" charset="0"/>
              <a:ea typeface="ＭＳ Ｐゴシック" pitchFamily="36" charset="-128"/>
              <a:cs typeface="Arial" panose="020B0604020202020204" pitchFamily="34" charset="0"/>
            </a:endParaRPr>
          </a:p>
        </p:txBody>
      </p:sp>
      <p:sp>
        <p:nvSpPr>
          <p:cNvPr id="25" name="Text Box 9"/>
          <p:cNvSpPr txBox="1">
            <a:spLocks noChangeArrowheads="1"/>
          </p:cNvSpPr>
          <p:nvPr/>
        </p:nvSpPr>
        <p:spPr bwMode="auto">
          <a:xfrm>
            <a:off x="1309544" y="3938200"/>
            <a:ext cx="4943772" cy="233910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176213" indent="-176213">
              <a:tabLst>
                <a:tab pos="176213" algn="l"/>
                <a:tab pos="1163638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1pPr>
            <a:lvl2pPr marL="37931725" indent="-37474525">
              <a:tabLst>
                <a:tab pos="176213" algn="l"/>
                <a:tab pos="1163638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2pPr>
            <a:lvl3pPr>
              <a:tabLst>
                <a:tab pos="176213" algn="l"/>
                <a:tab pos="1163638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3pPr>
            <a:lvl4pPr>
              <a:tabLst>
                <a:tab pos="176213" algn="l"/>
                <a:tab pos="1163638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4pPr>
            <a:lvl5pPr>
              <a:tabLst>
                <a:tab pos="176213" algn="l"/>
                <a:tab pos="1163638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  <a:tab pos="1163638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  <a:tab pos="1163638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  <a:tab pos="1163638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  <a:tab pos="1163638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9pPr>
          </a:lstStyle>
          <a:p>
            <a:pPr marL="176213" marR="0" lvl="0" indent="-176213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>
                <a:tab pos="176213" algn="l"/>
                <a:tab pos="1163638" algn="l"/>
              </a:tabLst>
              <a:defRPr/>
            </a:pPr>
            <a:r>
              <a:rPr kumimoji="0" lang="nl-NL" sz="1400" b="1" i="0" u="none" strike="noStrike" kern="1200" cap="none" spc="0" normalizeH="0" baseline="0" noProof="0" dirty="0" err="1">
                <a:ln>
                  <a:noFill/>
                </a:ln>
                <a:solidFill>
                  <a:srgbClr val="000644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36" charset="-128"/>
                <a:cs typeface="Arial" panose="020B0604020202020204" pitchFamily="34" charset="0"/>
              </a:rPr>
              <a:t>Leerpad</a:t>
            </a:r>
            <a:endParaRPr kumimoji="0" lang="nl-NL" sz="1400" b="1" i="0" u="none" strike="noStrike" kern="1200" cap="none" spc="0" normalizeH="0" baseline="0" noProof="0" dirty="0">
              <a:ln>
                <a:noFill/>
              </a:ln>
              <a:solidFill>
                <a:srgbClr val="000644"/>
              </a:solidFill>
              <a:effectLst/>
              <a:uLnTx/>
              <a:uFillTx/>
              <a:latin typeface="Arial" panose="020B0604020202020204" pitchFamily="34" charset="0"/>
              <a:ea typeface="ＭＳ Ｐゴシック" pitchFamily="36" charset="-128"/>
              <a:cs typeface="Arial" panose="020B0604020202020204" pitchFamily="34" charset="0"/>
            </a:endParaRPr>
          </a:p>
          <a:p>
            <a:pPr marL="171450" marR="0" lvl="0" indent="-17145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>
                <a:tab pos="176213" algn="l"/>
                <a:tab pos="1163638" algn="l"/>
              </a:tabLst>
              <a:defRPr/>
            </a:pPr>
            <a:r>
              <a:rPr kumimoji="0" lang="nl-NL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Calibri" pitchFamily="34" charset="0"/>
                <a:cs typeface="Arial" charset="0"/>
              </a:rPr>
              <a:t>Kies een doelgroep, het liefst passend bij de opdracht die gekozen is voor LA 1. </a:t>
            </a:r>
          </a:p>
          <a:p>
            <a:pPr marL="171450" marR="0" lvl="0" indent="-17145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>
                <a:tab pos="176213" algn="l"/>
                <a:tab pos="1163638" algn="l"/>
              </a:tabLst>
              <a:defRPr/>
            </a:pPr>
            <a:r>
              <a:rPr kumimoji="0" lang="nl-NL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Calibri" pitchFamily="34" charset="0"/>
                <a:cs typeface="Arial" charset="0"/>
              </a:rPr>
              <a:t>Bekijk Kerntaak 2 van dossier Adviseur duurzame leefomgeving. </a:t>
            </a:r>
          </a:p>
          <a:p>
            <a:pPr marL="171450" marR="0" lvl="0" indent="-17145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>
                <a:tab pos="176213" algn="l"/>
                <a:tab pos="1163638" algn="l"/>
              </a:tabLst>
              <a:defRPr/>
            </a:pPr>
            <a:r>
              <a:rPr kumimoji="0" lang="nl-NL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Calibri" pitchFamily="34" charset="0"/>
                <a:cs typeface="Arial" charset="0"/>
              </a:rPr>
              <a:t>Verzamel informatie over jouw doelgroep, o.a. demografische gegevens en cultuur. </a:t>
            </a:r>
          </a:p>
          <a:p>
            <a:pPr marL="171450" marR="0" lvl="0" indent="-17145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>
                <a:tab pos="176213" algn="l"/>
                <a:tab pos="1163638" algn="l"/>
              </a:tabLst>
              <a:defRPr/>
            </a:pPr>
            <a:r>
              <a:rPr kumimoji="0" lang="nl-NL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Calibri" pitchFamily="34" charset="0"/>
                <a:cs typeface="Arial" charset="0"/>
              </a:rPr>
              <a:t>Bepaal welke manier van communiceren passend is voor de doelgroep.</a:t>
            </a:r>
          </a:p>
          <a:p>
            <a:pPr marL="171450" marR="0" lvl="0" indent="-17145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>
                <a:tab pos="176213" algn="l"/>
                <a:tab pos="1163638" algn="l"/>
              </a:tabLst>
              <a:defRPr/>
            </a:pPr>
            <a:r>
              <a:rPr kumimoji="0" lang="nl-NL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Calibri" pitchFamily="34" charset="0"/>
                <a:cs typeface="Arial" charset="0"/>
              </a:rPr>
              <a:t>Kies passende acties om jouw doelgroep te bereiken/betrekken. </a:t>
            </a:r>
          </a:p>
          <a:p>
            <a:pPr marL="171450" marR="0" lvl="0" indent="-17145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>
                <a:tab pos="176213" algn="l"/>
                <a:tab pos="1163638" algn="l"/>
              </a:tabLst>
              <a:defRPr/>
            </a:pPr>
            <a:r>
              <a:rPr kumimoji="0" lang="nl-NL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Calibri" pitchFamily="34" charset="0"/>
                <a:cs typeface="Arial" charset="0"/>
              </a:rPr>
              <a:t>Geef weer welke kansen je ziet voor de doelgroep. </a:t>
            </a:r>
          </a:p>
          <a:p>
            <a:pPr marL="171450" marR="0" lvl="0" indent="-17145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>
                <a:tab pos="176213" algn="l"/>
                <a:tab pos="1163638" algn="l"/>
              </a:tabLst>
              <a:defRPr/>
            </a:pPr>
            <a:r>
              <a:rPr kumimoji="0" lang="nl-NL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Calibri" pitchFamily="34" charset="0"/>
                <a:cs typeface="Arial" charset="0"/>
              </a:rPr>
              <a:t>Zoek uit welke betrokken partijen of welk netwerk je inzet om de doelgroep te betrekken of om de doelgroep te bereiken.</a:t>
            </a:r>
          </a:p>
        </p:txBody>
      </p:sp>
      <p:sp>
        <p:nvSpPr>
          <p:cNvPr id="26" name="Text Box 14"/>
          <p:cNvSpPr txBox="1">
            <a:spLocks noChangeArrowheads="1"/>
          </p:cNvSpPr>
          <p:nvPr/>
        </p:nvSpPr>
        <p:spPr bwMode="auto">
          <a:xfrm>
            <a:off x="6993732" y="3279589"/>
            <a:ext cx="4570157" cy="73866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lvl1pPr marL="457200" indent="-457200" defTabSz="808038"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1pPr>
            <a:lvl2pPr marL="37931725" indent="-37474525" defTabSz="808038"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9pPr>
          </a:lstStyle>
          <a:p>
            <a:pPr marL="457200" marR="0" lvl="0" indent="-457200" algn="l" defTabSz="808038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400" b="1" i="0" u="none" strike="noStrike" kern="1200" cap="none" spc="0" normalizeH="0" baseline="0" noProof="0" dirty="0">
                <a:ln>
                  <a:noFill/>
                </a:ln>
                <a:solidFill>
                  <a:srgbClr val="000644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36" charset="-128"/>
                <a:cs typeface="Arial" panose="020B0604020202020204" pitchFamily="34" charset="0"/>
              </a:rPr>
              <a:t>Bronnen</a:t>
            </a:r>
          </a:p>
          <a:p>
            <a:pPr marL="171450" marR="0" lvl="0" indent="-171450" algn="l" defTabSz="80803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l-NL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Calibri" pitchFamily="34" charset="0"/>
                <a:cs typeface="Arial" charset="0"/>
              </a:rPr>
              <a:t>Wiki </a:t>
            </a:r>
            <a:r>
              <a:rPr kumimoji="0" lang="nl-NL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Calibri" pitchFamily="34" charset="0"/>
                <a:cs typeface="Arial" charset="0"/>
              </a:rPr>
              <a:t>examinering </a:t>
            </a:r>
          </a:p>
          <a:p>
            <a:pPr marL="171450" marR="0" lvl="0" indent="-171450" algn="l" defTabSz="80803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l-NL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Calibri" pitchFamily="34" charset="0"/>
                <a:cs typeface="Arial" charset="0"/>
                <a:hlinkClick r:id="rId3"/>
              </a:rPr>
              <a:t>Website SBB </a:t>
            </a:r>
            <a:endParaRPr kumimoji="0" lang="nl-NL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Calibri" pitchFamily="34" charset="0"/>
              <a:cs typeface="Arial" charset="0"/>
            </a:endParaRPr>
          </a:p>
        </p:txBody>
      </p:sp>
      <p:sp>
        <p:nvSpPr>
          <p:cNvPr id="27" name="Text Box 14"/>
          <p:cNvSpPr txBox="1">
            <a:spLocks noChangeArrowheads="1"/>
          </p:cNvSpPr>
          <p:nvPr/>
        </p:nvSpPr>
        <p:spPr bwMode="auto">
          <a:xfrm>
            <a:off x="7026475" y="2294634"/>
            <a:ext cx="4570157" cy="73866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lvl1pPr marL="457200" indent="-457200" defTabSz="808038"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1pPr>
            <a:lvl2pPr marL="37931725" indent="-37474525" defTabSz="808038"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9pPr>
          </a:lstStyle>
          <a:p>
            <a:pPr marL="457200" marR="0" lvl="0" indent="-457200" algn="l" defTabSz="808038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400" b="1" i="0" u="none" strike="noStrike" kern="1200" cap="none" spc="0" normalizeH="0" baseline="0" noProof="0" dirty="0">
                <a:ln>
                  <a:noFill/>
                </a:ln>
                <a:solidFill>
                  <a:srgbClr val="000644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36" charset="-128"/>
                <a:cs typeface="Arial" panose="020B0604020202020204" pitchFamily="34" charset="0"/>
              </a:rPr>
              <a:t>Bijeenkomsten</a:t>
            </a:r>
          </a:p>
          <a:p>
            <a:pPr marL="457200" marR="0" lvl="0" indent="-457200" algn="l" defTabSz="80803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Calibri" pitchFamily="34" charset="0"/>
                <a:cs typeface="Arial" charset="0"/>
              </a:rPr>
              <a:t>Online vragenuurtjes tijdens stageperiode</a:t>
            </a:r>
          </a:p>
          <a:p>
            <a:pPr marL="457200" marR="0" lvl="0" indent="-457200" algn="l" defTabSz="80803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Calibri" pitchFamily="34" charset="0"/>
                <a:cs typeface="Arial" charset="0"/>
              </a:rPr>
              <a:t>Deadline product: </a:t>
            </a:r>
            <a:r>
              <a:rPr kumimoji="0" lang="nl-NL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Calibri" pitchFamily="34" charset="0"/>
                <a:cs typeface="Arial" charset="0"/>
              </a:rPr>
              <a:t>13 januari 2023</a:t>
            </a:r>
          </a:p>
        </p:txBody>
      </p:sp>
      <p:sp>
        <p:nvSpPr>
          <p:cNvPr id="28" name="Text Box 17"/>
          <p:cNvSpPr txBox="1">
            <a:spLocks noChangeArrowheads="1"/>
          </p:cNvSpPr>
          <p:nvPr/>
        </p:nvSpPr>
        <p:spPr bwMode="auto">
          <a:xfrm>
            <a:off x="7026476" y="925670"/>
            <a:ext cx="4570157" cy="116955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400" b="1" i="0" u="none" strike="noStrike" kern="1200" cap="none" spc="0" normalizeH="0" baseline="0" noProof="0" dirty="0">
                <a:ln>
                  <a:noFill/>
                </a:ln>
                <a:solidFill>
                  <a:srgbClr val="000644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Samenwerking</a:t>
            </a:r>
          </a:p>
          <a:p>
            <a:pPr marL="171450" marR="0" lvl="0" indent="-17145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nl-NL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Calibri" pitchFamily="34" charset="0"/>
                <a:cs typeface="Arial" charset="0"/>
              </a:rPr>
              <a:t>Deze opdracht maak je alleen.</a:t>
            </a:r>
          </a:p>
          <a:p>
            <a:pPr marL="171450" marR="0" lvl="0" indent="-17145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nl-NL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Calibri" pitchFamily="34" charset="0"/>
                <a:cs typeface="Arial" charset="0"/>
              </a:rPr>
              <a:t>Lever je gemaakte product in via Teams. </a:t>
            </a:r>
          </a:p>
          <a:p>
            <a:pPr marL="171450" marR="0" lvl="0" indent="-17145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nl-NL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Calibri" pitchFamily="34" charset="0"/>
                <a:cs typeface="Arial" charset="0"/>
              </a:rPr>
              <a:t>Bekijk de feedback van de docent. </a:t>
            </a:r>
          </a:p>
          <a:p>
            <a:pPr marL="171450" marR="0" lvl="0" indent="-17145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nl-NL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Calibri" pitchFamily="34" charset="0"/>
                <a:cs typeface="Arial" charset="0"/>
              </a:rPr>
              <a:t>Stel je vragen tijdens de online bijeenkomsten.</a:t>
            </a:r>
            <a:r>
              <a:rPr kumimoji="0" lang="nl-NL" sz="1200" b="1" i="0" u="none" strike="noStrike" kern="1200" cap="none" spc="0" normalizeH="0" baseline="0" noProof="0" dirty="0">
                <a:ln>
                  <a:noFill/>
                </a:ln>
                <a:solidFill>
                  <a:srgbClr val="CCFF33"/>
                </a:solidFill>
                <a:effectLst/>
                <a:uLnTx/>
                <a:uFillTx/>
                <a:latin typeface="Arial" pitchFamily="36" charset="0"/>
                <a:ea typeface="+mn-ea"/>
                <a:cs typeface="ＭＳ Ｐゴシック" pitchFamily="36" charset="-128"/>
              </a:rPr>
              <a:t>	 </a:t>
            </a:r>
          </a:p>
        </p:txBody>
      </p:sp>
      <p:pic>
        <p:nvPicPr>
          <p:cNvPr id="29" name="Afbeelding 28"/>
          <p:cNvPicPr>
            <a:picLocks noChangeAspect="1"/>
          </p:cNvPicPr>
          <p:nvPr/>
        </p:nvPicPr>
        <p:blipFill rotWithShape="1">
          <a:blip r:embed="rId4"/>
          <a:srcRect l="21805" r="10840"/>
          <a:stretch/>
        </p:blipFill>
        <p:spPr>
          <a:xfrm>
            <a:off x="744372" y="813771"/>
            <a:ext cx="385812" cy="531573"/>
          </a:xfrm>
          <a:prstGeom prst="rect">
            <a:avLst/>
          </a:prstGeom>
        </p:spPr>
      </p:pic>
      <p:pic>
        <p:nvPicPr>
          <p:cNvPr id="30" name="Afbeelding 2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05633" y="1751716"/>
            <a:ext cx="263290" cy="321303"/>
          </a:xfrm>
          <a:prstGeom prst="rect">
            <a:avLst/>
          </a:prstGeom>
        </p:spPr>
      </p:pic>
      <p:pic>
        <p:nvPicPr>
          <p:cNvPr id="31" name="Afbeelding 30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14270" y="3866326"/>
            <a:ext cx="266283" cy="416301"/>
          </a:xfrm>
          <a:prstGeom prst="rect">
            <a:avLst/>
          </a:prstGeom>
        </p:spPr>
      </p:pic>
      <p:pic>
        <p:nvPicPr>
          <p:cNvPr id="32" name="Afbeelding 31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532833" y="925670"/>
            <a:ext cx="385812" cy="263054"/>
          </a:xfrm>
          <a:prstGeom prst="rect">
            <a:avLst/>
          </a:prstGeom>
        </p:spPr>
      </p:pic>
      <p:pic>
        <p:nvPicPr>
          <p:cNvPr id="33" name="Afbeelding 32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576882" y="3349988"/>
            <a:ext cx="299225" cy="290796"/>
          </a:xfrm>
          <a:prstGeom prst="rect">
            <a:avLst/>
          </a:prstGeom>
        </p:spPr>
      </p:pic>
      <p:pic>
        <p:nvPicPr>
          <p:cNvPr id="34" name="Afbeelding 33"/>
          <p:cNvPicPr>
            <a:picLocks noChangeAspect="1"/>
          </p:cNvPicPr>
          <p:nvPr/>
        </p:nvPicPr>
        <p:blipFill rotWithShape="1">
          <a:blip r:embed="rId9"/>
          <a:srcRect l="17050" t="33024" r="61669" b="30375"/>
          <a:stretch/>
        </p:blipFill>
        <p:spPr>
          <a:xfrm>
            <a:off x="6575370" y="2322276"/>
            <a:ext cx="300737" cy="2907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22127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kstvak 20"/>
          <p:cNvSpPr txBox="1"/>
          <p:nvPr/>
        </p:nvSpPr>
        <p:spPr>
          <a:xfrm>
            <a:off x="1309544" y="222240"/>
            <a:ext cx="104606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2223 ST LA3 Financieel overzicht</a:t>
            </a:r>
          </a:p>
        </p:txBody>
      </p:sp>
      <p:sp>
        <p:nvSpPr>
          <p:cNvPr id="23" name="Text Box 7"/>
          <p:cNvSpPr txBox="1">
            <a:spLocks noChangeArrowheads="1"/>
          </p:cNvSpPr>
          <p:nvPr/>
        </p:nvSpPr>
        <p:spPr bwMode="auto">
          <a:xfrm>
            <a:off x="1309544" y="756730"/>
            <a:ext cx="4943772" cy="95410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400" b="1" i="0" u="none" strike="noStrike" kern="1200" cap="none" spc="0" normalizeH="0" baseline="0" noProof="0" dirty="0">
                <a:ln>
                  <a:noFill/>
                </a:ln>
                <a:solidFill>
                  <a:srgbClr val="000644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36" charset="-128"/>
                <a:cs typeface="Arial" panose="020B0604020202020204" pitchFamily="34" charset="0"/>
              </a:rPr>
              <a:t>Leerdoel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Calibri" pitchFamily="34" charset="0"/>
                <a:cs typeface="Arial" charset="0"/>
              </a:rPr>
              <a:t>Financieel overzicht opstellen van je stageopdracht of project binnen je stagebedrijf met aansluitend een nacalculatie.</a:t>
            </a:r>
            <a:r>
              <a:rPr kumimoji="0" lang="nl-NL" sz="1400" b="1" i="0" u="none" strike="noStrike" kern="1200" cap="none" spc="0" normalizeH="0" baseline="0" noProof="0" dirty="0">
                <a:ln>
                  <a:noFill/>
                </a:ln>
                <a:solidFill>
                  <a:srgbClr val="000644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36" charset="-128"/>
                <a:cs typeface="Arial" panose="020B0604020202020204" pitchFamily="34" charset="0"/>
              </a:rPr>
              <a:t> </a:t>
            </a:r>
          </a:p>
        </p:txBody>
      </p:sp>
      <p:sp>
        <p:nvSpPr>
          <p:cNvPr id="24" name="Text Box 8"/>
          <p:cNvSpPr txBox="1">
            <a:spLocks noChangeArrowheads="1"/>
          </p:cNvSpPr>
          <p:nvPr/>
        </p:nvSpPr>
        <p:spPr bwMode="auto">
          <a:xfrm>
            <a:off x="1309544" y="1772718"/>
            <a:ext cx="4943772" cy="196977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400" b="1" i="0" u="none" strike="noStrike" kern="1200" cap="none" spc="0" normalizeH="0" baseline="0" noProof="0" dirty="0">
                <a:ln>
                  <a:noFill/>
                </a:ln>
                <a:solidFill>
                  <a:srgbClr val="000644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36" charset="-128"/>
                <a:cs typeface="Arial" panose="020B0604020202020204" pitchFamily="34" charset="0"/>
              </a:rPr>
              <a:t>Leerproduct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pitchFamily="36" charset="-128"/>
                <a:cs typeface="+mn-cs"/>
              </a:rPr>
              <a:t>Een financieel begroting met daarin de begrote opbrengsten en kosten van je stageopdracht of een project binnen je stagebedrijf . In het financieel overzicht verwerk je minimaal: </a:t>
            </a:r>
            <a:br>
              <a:rPr kumimoji="0" lang="nl-NL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pitchFamily="36" charset="-128"/>
                <a:cs typeface="+mn-cs"/>
              </a:rPr>
            </a:br>
            <a:r>
              <a:rPr kumimoji="0" lang="nl-NL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pitchFamily="36" charset="-128"/>
                <a:cs typeface="+mn-cs"/>
              </a:rPr>
              <a:t>Kosten-begroting</a:t>
            </a:r>
            <a:br>
              <a:rPr kumimoji="0" lang="nl-NL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pitchFamily="36" charset="-128"/>
                <a:cs typeface="+mn-cs"/>
              </a:rPr>
            </a:br>
            <a:r>
              <a:rPr kumimoji="0" lang="nl-NL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pitchFamily="36" charset="-128"/>
                <a:cs typeface="+mn-cs"/>
              </a:rPr>
              <a:t>Kosten- overzicht/realisatie</a:t>
            </a:r>
            <a:br>
              <a:rPr kumimoji="0" lang="nl-NL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pitchFamily="36" charset="-128"/>
                <a:cs typeface="+mn-cs"/>
              </a:rPr>
            </a:br>
            <a:r>
              <a:rPr kumimoji="0" lang="nl-NL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pitchFamily="36" charset="-128"/>
                <a:cs typeface="+mn-cs"/>
              </a:rPr>
              <a:t>Kostenindeling		</a:t>
            </a:r>
            <a:br>
              <a:rPr kumimoji="0" lang="nl-NL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pitchFamily="36" charset="-128"/>
                <a:cs typeface="+mn-cs"/>
              </a:rPr>
            </a:br>
            <a:r>
              <a:rPr kumimoji="0" lang="nl-NL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pitchFamily="36" charset="-128"/>
                <a:cs typeface="+mn-cs"/>
              </a:rPr>
              <a:t>Kostensoorten		</a:t>
            </a:r>
            <a:br>
              <a:rPr kumimoji="0" lang="nl-NL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pitchFamily="36" charset="-128"/>
                <a:cs typeface="+mn-cs"/>
              </a:rPr>
            </a:br>
            <a:r>
              <a:rPr kumimoji="0" lang="nl-NL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pitchFamily="36" charset="-128"/>
                <a:cs typeface="+mn-cs"/>
              </a:rPr>
              <a:t>Vaste- en variabele kosten		</a:t>
            </a:r>
            <a:br>
              <a:rPr kumimoji="0" lang="nl-NL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pitchFamily="36" charset="-128"/>
                <a:cs typeface="+mn-cs"/>
              </a:rPr>
            </a:br>
            <a:r>
              <a:rPr kumimoji="0" lang="nl-NL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pitchFamily="36" charset="-128"/>
                <a:cs typeface="+mn-cs"/>
              </a:rPr>
              <a:t>Incl. en excl. btw berekenen</a:t>
            </a:r>
          </a:p>
        </p:txBody>
      </p:sp>
      <p:sp>
        <p:nvSpPr>
          <p:cNvPr id="25" name="Text Box 9"/>
          <p:cNvSpPr txBox="1">
            <a:spLocks noChangeArrowheads="1"/>
          </p:cNvSpPr>
          <p:nvPr/>
        </p:nvSpPr>
        <p:spPr bwMode="auto">
          <a:xfrm>
            <a:off x="1309544" y="3804369"/>
            <a:ext cx="4943772" cy="2477601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176213" indent="-176213">
              <a:tabLst>
                <a:tab pos="176213" algn="l"/>
                <a:tab pos="1163638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1pPr>
            <a:lvl2pPr marL="37931725" indent="-37474525">
              <a:tabLst>
                <a:tab pos="176213" algn="l"/>
                <a:tab pos="1163638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2pPr>
            <a:lvl3pPr>
              <a:tabLst>
                <a:tab pos="176213" algn="l"/>
                <a:tab pos="1163638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3pPr>
            <a:lvl4pPr>
              <a:tabLst>
                <a:tab pos="176213" algn="l"/>
                <a:tab pos="1163638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4pPr>
            <a:lvl5pPr>
              <a:tabLst>
                <a:tab pos="176213" algn="l"/>
                <a:tab pos="1163638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  <a:tab pos="1163638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  <a:tab pos="1163638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  <a:tab pos="1163638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  <a:tab pos="1163638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9pPr>
          </a:lstStyle>
          <a:p>
            <a:pPr marL="176213" marR="0" lvl="0" indent="-176213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>
                <a:tab pos="176213" algn="l"/>
                <a:tab pos="1163638" algn="l"/>
              </a:tabLst>
              <a:defRPr/>
            </a:pPr>
            <a:r>
              <a:rPr kumimoji="0" lang="nl-NL" sz="1400" b="1" i="0" u="none" strike="noStrike" kern="1200" cap="none" spc="0" normalizeH="0" baseline="0" noProof="0" dirty="0" err="1">
                <a:ln>
                  <a:noFill/>
                </a:ln>
                <a:solidFill>
                  <a:srgbClr val="000644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36" charset="-128"/>
                <a:cs typeface="Arial" panose="020B0604020202020204" pitchFamily="34" charset="0"/>
              </a:rPr>
              <a:t>Leerpad</a:t>
            </a:r>
            <a:endParaRPr kumimoji="0" lang="nl-NL" sz="1400" b="1" i="0" u="none" strike="noStrike" kern="1200" cap="none" spc="0" normalizeH="0" baseline="0" noProof="0" dirty="0">
              <a:ln>
                <a:noFill/>
              </a:ln>
              <a:solidFill>
                <a:srgbClr val="000644"/>
              </a:solidFill>
              <a:effectLst/>
              <a:uLnTx/>
              <a:uFillTx/>
              <a:latin typeface="Arial" panose="020B0604020202020204" pitchFamily="34" charset="0"/>
              <a:ea typeface="ＭＳ Ｐゴシック" pitchFamily="36" charset="-128"/>
              <a:cs typeface="Arial" panose="020B0604020202020204" pitchFamily="34" charset="0"/>
            </a:endParaRPr>
          </a:p>
          <a:p>
            <a:pPr marL="171450" marR="0" lvl="0" indent="-17145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>
                <a:tab pos="176213" algn="l"/>
                <a:tab pos="1163638" algn="l"/>
              </a:tabLst>
              <a:defRPr/>
            </a:pPr>
            <a:r>
              <a:rPr kumimoji="0" lang="nl-NL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Calibri" pitchFamily="34" charset="0"/>
                <a:cs typeface="Arial" charset="0"/>
              </a:rPr>
              <a:t>Bekijk Kerntaak 4 van het dossier Adviseur duurzame leefomgeving. </a:t>
            </a:r>
          </a:p>
          <a:p>
            <a:pPr marL="171450" marR="0" lvl="0" indent="-17145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>
                <a:tab pos="176213" algn="l"/>
                <a:tab pos="1163638" algn="l"/>
              </a:tabLst>
              <a:defRPr/>
            </a:pPr>
            <a:r>
              <a:rPr kumimoji="0" lang="nl-NL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Calibri" pitchFamily="34" charset="0"/>
                <a:cs typeface="Arial" charset="0"/>
              </a:rPr>
              <a:t>Verzamel informatie over de kosten en opbrengsten van jouw stageopdracht / project.</a:t>
            </a:r>
          </a:p>
          <a:p>
            <a:pPr marL="171450" marR="0" lvl="0" indent="-17145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>
                <a:tab pos="176213" algn="l"/>
                <a:tab pos="1163638" algn="l"/>
              </a:tabLst>
              <a:defRPr/>
            </a:pPr>
            <a:r>
              <a:rPr kumimoji="0" lang="nl-NL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Calibri" pitchFamily="34" charset="0"/>
                <a:cs typeface="Arial" charset="0"/>
              </a:rPr>
              <a:t>Onderzoek wat de kritische factoren zijn in je financiële overzicht (mogelijke overschrijdingen budget </a:t>
            </a:r>
            <a:r>
              <a:rPr kumimoji="0" lang="nl-NL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Calibri" pitchFamily="34" charset="0"/>
                <a:cs typeface="Arial" charset="0"/>
              </a:rPr>
              <a:t>etc</a:t>
            </a:r>
            <a:r>
              <a:rPr kumimoji="0" lang="nl-NL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Calibri" pitchFamily="34" charset="0"/>
                <a:cs typeface="Arial" charset="0"/>
              </a:rPr>
              <a:t>).</a:t>
            </a:r>
          </a:p>
          <a:p>
            <a:pPr marL="171450" marR="0" lvl="0" indent="-17145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>
                <a:tab pos="176213" algn="l"/>
                <a:tab pos="1163638" algn="l"/>
              </a:tabLst>
              <a:defRPr/>
            </a:pPr>
            <a:r>
              <a:rPr kumimoji="0" lang="nl-NL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Calibri" pitchFamily="34" charset="0"/>
                <a:cs typeface="Arial" charset="0"/>
              </a:rPr>
              <a:t>Bespreek dit met je stagebegeleider en vraag feedback aan je stagebegeleider.</a:t>
            </a:r>
          </a:p>
          <a:p>
            <a:pPr marL="171450" marR="0" lvl="0" indent="-17145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>
                <a:tab pos="176213" algn="l"/>
                <a:tab pos="1163638" algn="l"/>
              </a:tabLst>
              <a:defRPr/>
            </a:pPr>
            <a:r>
              <a:rPr kumimoji="0" lang="nl-NL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Calibri" pitchFamily="34" charset="0"/>
                <a:cs typeface="Arial" charset="0"/>
              </a:rPr>
              <a:t>Maak je financiële overzicht met daarin de begrote opbrengsten en kosten</a:t>
            </a:r>
          </a:p>
          <a:p>
            <a:pPr marL="171450" marR="0" lvl="0" indent="-17145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>
                <a:tab pos="176213" algn="l"/>
                <a:tab pos="1163638" algn="l"/>
              </a:tabLst>
              <a:defRPr/>
            </a:pPr>
            <a:r>
              <a:rPr kumimoji="0" lang="nl-NL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Calibri" pitchFamily="34" charset="0"/>
                <a:cs typeface="Arial" charset="0"/>
              </a:rPr>
              <a:t>Presenteer dit aan je stagebegeleider en vraag om feedback. </a:t>
            </a:r>
          </a:p>
          <a:p>
            <a:pPr marL="176213" marR="0" lvl="0" indent="-176213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>
                <a:tab pos="176213" algn="l"/>
                <a:tab pos="1163638" algn="l"/>
              </a:tabLst>
              <a:defRPr/>
            </a:pPr>
            <a:endParaRPr kumimoji="0" lang="nl-NL" sz="1400" b="1" i="0" u="none" strike="noStrike" kern="1200" cap="none" spc="0" normalizeH="0" baseline="0" noProof="0" dirty="0">
              <a:ln>
                <a:noFill/>
              </a:ln>
              <a:solidFill>
                <a:srgbClr val="000644"/>
              </a:solidFill>
              <a:effectLst/>
              <a:uLnTx/>
              <a:uFillTx/>
              <a:latin typeface="Arial" panose="020B0604020202020204" pitchFamily="34" charset="0"/>
              <a:ea typeface="ＭＳ Ｐゴシック" pitchFamily="36" charset="-128"/>
              <a:cs typeface="Arial" panose="020B0604020202020204" pitchFamily="34" charset="0"/>
            </a:endParaRPr>
          </a:p>
        </p:txBody>
      </p:sp>
      <p:sp>
        <p:nvSpPr>
          <p:cNvPr id="26" name="Text Box 14"/>
          <p:cNvSpPr txBox="1">
            <a:spLocks noChangeArrowheads="1"/>
          </p:cNvSpPr>
          <p:nvPr/>
        </p:nvSpPr>
        <p:spPr bwMode="auto">
          <a:xfrm>
            <a:off x="7026475" y="3273855"/>
            <a:ext cx="4570157" cy="73866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lvl1pPr marL="457200" indent="-457200" defTabSz="808038"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1pPr>
            <a:lvl2pPr marL="37931725" indent="-37474525" defTabSz="808038"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9pPr>
          </a:lstStyle>
          <a:p>
            <a:pPr marL="457200" marR="0" lvl="0" indent="-457200" algn="l" defTabSz="808038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400" b="1" i="0" u="none" strike="noStrike" kern="1200" cap="none" spc="0" normalizeH="0" baseline="0" noProof="0" dirty="0">
                <a:ln>
                  <a:noFill/>
                </a:ln>
                <a:solidFill>
                  <a:srgbClr val="000644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36" charset="-128"/>
                <a:cs typeface="Arial" panose="020B0604020202020204" pitchFamily="34" charset="0"/>
              </a:rPr>
              <a:t>Bronnen</a:t>
            </a:r>
          </a:p>
          <a:p>
            <a:pPr marL="171450" marR="0" lvl="0" indent="-171450" algn="l" defTabSz="80803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l-NL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Calibri" pitchFamily="34" charset="0"/>
                <a:cs typeface="Arial" charset="0"/>
              </a:rPr>
              <a:t>Wiki examinering </a:t>
            </a:r>
          </a:p>
          <a:p>
            <a:pPr marL="171450" marR="0" lvl="0" indent="-171450" algn="l" defTabSz="80803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l-NL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Calibri" pitchFamily="34" charset="0"/>
                <a:cs typeface="Arial" charset="0"/>
                <a:hlinkClick r:id="rId3"/>
              </a:rPr>
              <a:t>Website SBB </a:t>
            </a:r>
            <a:endParaRPr kumimoji="0" lang="nl-NL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Calibri" pitchFamily="34" charset="0"/>
              <a:cs typeface="Arial" charset="0"/>
            </a:endParaRPr>
          </a:p>
        </p:txBody>
      </p:sp>
      <p:sp>
        <p:nvSpPr>
          <p:cNvPr id="27" name="Text Box 14"/>
          <p:cNvSpPr txBox="1">
            <a:spLocks noChangeArrowheads="1"/>
          </p:cNvSpPr>
          <p:nvPr/>
        </p:nvSpPr>
        <p:spPr bwMode="auto">
          <a:xfrm>
            <a:off x="7026475" y="2294634"/>
            <a:ext cx="4570157" cy="73866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lvl1pPr marL="457200" indent="-457200" defTabSz="808038"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1pPr>
            <a:lvl2pPr marL="37931725" indent="-37474525" defTabSz="808038"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9pPr>
          </a:lstStyle>
          <a:p>
            <a:pPr marL="457200" marR="0" lvl="0" indent="-457200" algn="l" defTabSz="808038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400" b="1" i="0" u="none" strike="noStrike" kern="1200" cap="none" spc="0" normalizeH="0" baseline="0" noProof="0" dirty="0">
                <a:ln>
                  <a:noFill/>
                </a:ln>
                <a:solidFill>
                  <a:srgbClr val="000644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36" charset="-128"/>
                <a:cs typeface="Arial" panose="020B0604020202020204" pitchFamily="34" charset="0"/>
              </a:rPr>
              <a:t>Bijeenkomsten</a:t>
            </a:r>
          </a:p>
          <a:p>
            <a:pPr marL="171450" marR="0" lvl="0" indent="-171450" algn="l" defTabSz="80803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nl-NL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Calibri" pitchFamily="34" charset="0"/>
                <a:cs typeface="Arial" charset="0"/>
              </a:rPr>
              <a:t>Online vragenuurtjes tijdens stageperiode</a:t>
            </a:r>
          </a:p>
          <a:p>
            <a:pPr marL="171450" marR="0" lvl="0" indent="-171450" algn="l" defTabSz="80803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nl-NL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Calibri" pitchFamily="34" charset="0"/>
                <a:cs typeface="Arial" charset="0"/>
              </a:rPr>
              <a:t>Deadline product: </a:t>
            </a:r>
            <a:r>
              <a:rPr kumimoji="0" lang="nl-NL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Calibri" pitchFamily="34" charset="0"/>
                <a:cs typeface="Arial" charset="0"/>
              </a:rPr>
              <a:t>3 februari 2023</a:t>
            </a:r>
          </a:p>
        </p:txBody>
      </p:sp>
      <p:sp>
        <p:nvSpPr>
          <p:cNvPr id="28" name="Text Box 17"/>
          <p:cNvSpPr txBox="1">
            <a:spLocks noChangeArrowheads="1"/>
          </p:cNvSpPr>
          <p:nvPr/>
        </p:nvSpPr>
        <p:spPr bwMode="auto">
          <a:xfrm>
            <a:off x="7026476" y="925670"/>
            <a:ext cx="4570157" cy="116955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400" b="1" i="0" u="none" strike="noStrike" kern="1200" cap="none" spc="0" normalizeH="0" baseline="0" noProof="0" dirty="0">
                <a:ln>
                  <a:noFill/>
                </a:ln>
                <a:solidFill>
                  <a:srgbClr val="000644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Samenwerking</a:t>
            </a:r>
          </a:p>
          <a:p>
            <a:pPr marL="171450" marR="0" lvl="0" indent="-17145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nl-NL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Calibri" pitchFamily="34" charset="0"/>
                <a:cs typeface="Arial" charset="0"/>
              </a:rPr>
              <a:t>Deze opdracht maak je alleen.</a:t>
            </a:r>
          </a:p>
          <a:p>
            <a:pPr marL="171450" marR="0" lvl="0" indent="-17145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nl-NL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Calibri" pitchFamily="34" charset="0"/>
                <a:cs typeface="Arial" charset="0"/>
              </a:rPr>
              <a:t>Lever je gemaakte product in via Teams. </a:t>
            </a:r>
          </a:p>
          <a:p>
            <a:pPr marL="171450" marR="0" lvl="0" indent="-17145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nl-NL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Calibri" pitchFamily="34" charset="0"/>
                <a:cs typeface="Arial" charset="0"/>
              </a:rPr>
              <a:t>Bekijk de feedback van de docent. </a:t>
            </a:r>
          </a:p>
          <a:p>
            <a:pPr marL="171450" marR="0" lvl="0" indent="-17145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nl-NL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Calibri" pitchFamily="34" charset="0"/>
                <a:cs typeface="Arial" charset="0"/>
              </a:rPr>
              <a:t>Stel je vragen tijdens de online bijeenkomsten. </a:t>
            </a:r>
          </a:p>
        </p:txBody>
      </p:sp>
      <p:pic>
        <p:nvPicPr>
          <p:cNvPr id="29" name="Afbeelding 28"/>
          <p:cNvPicPr>
            <a:picLocks noChangeAspect="1"/>
          </p:cNvPicPr>
          <p:nvPr/>
        </p:nvPicPr>
        <p:blipFill rotWithShape="1">
          <a:blip r:embed="rId4"/>
          <a:srcRect l="21805" r="10840"/>
          <a:stretch/>
        </p:blipFill>
        <p:spPr>
          <a:xfrm>
            <a:off x="744372" y="813771"/>
            <a:ext cx="385812" cy="531573"/>
          </a:xfrm>
          <a:prstGeom prst="rect">
            <a:avLst/>
          </a:prstGeom>
        </p:spPr>
      </p:pic>
      <p:pic>
        <p:nvPicPr>
          <p:cNvPr id="30" name="Afbeelding 2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05633" y="1863689"/>
            <a:ext cx="263290" cy="321303"/>
          </a:xfrm>
          <a:prstGeom prst="rect">
            <a:avLst/>
          </a:prstGeom>
        </p:spPr>
      </p:pic>
      <p:pic>
        <p:nvPicPr>
          <p:cNvPr id="31" name="Afbeelding 30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89809" y="3804369"/>
            <a:ext cx="266283" cy="416301"/>
          </a:xfrm>
          <a:prstGeom prst="rect">
            <a:avLst/>
          </a:prstGeom>
        </p:spPr>
      </p:pic>
      <p:pic>
        <p:nvPicPr>
          <p:cNvPr id="32" name="Afbeelding 31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532833" y="925670"/>
            <a:ext cx="385812" cy="263054"/>
          </a:xfrm>
          <a:prstGeom prst="rect">
            <a:avLst/>
          </a:prstGeom>
        </p:spPr>
      </p:pic>
      <p:pic>
        <p:nvPicPr>
          <p:cNvPr id="33" name="Afbeelding 32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576882" y="3352391"/>
            <a:ext cx="299225" cy="290796"/>
          </a:xfrm>
          <a:prstGeom prst="rect">
            <a:avLst/>
          </a:prstGeom>
        </p:spPr>
      </p:pic>
      <p:pic>
        <p:nvPicPr>
          <p:cNvPr id="34" name="Afbeelding 33"/>
          <p:cNvPicPr>
            <a:picLocks noChangeAspect="1"/>
          </p:cNvPicPr>
          <p:nvPr/>
        </p:nvPicPr>
        <p:blipFill rotWithShape="1">
          <a:blip r:embed="rId9"/>
          <a:srcRect l="17050" t="33024" r="61669" b="30375"/>
          <a:stretch/>
        </p:blipFill>
        <p:spPr>
          <a:xfrm>
            <a:off x="6575370" y="2322276"/>
            <a:ext cx="300737" cy="290796"/>
          </a:xfrm>
          <a:prstGeom prst="rect">
            <a:avLst/>
          </a:prstGeom>
        </p:spPr>
      </p:pic>
      <p:pic>
        <p:nvPicPr>
          <p:cNvPr id="3" name="Picture 2" descr="Waarom maak je een begroting?">
            <a:extLst>
              <a:ext uri="{FF2B5EF4-FFF2-40B4-BE49-F238E27FC236}">
                <a16:creationId xmlns:a16="http://schemas.microsoft.com/office/drawing/2014/main" id="{2A533532-6C5E-2562-1415-C54321A3909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6475" y="4596091"/>
            <a:ext cx="2057539" cy="1611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734812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3492473-9C07-9560-DC11-E6748C4EC2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pPr algn="ctr"/>
            <a:r>
              <a:rPr lang="nl-NL" b="1" dirty="0"/>
              <a:t>Voor vandaag!</a:t>
            </a:r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56BB72BF-0F60-DA37-5264-30182E368D6A}"/>
              </a:ext>
            </a:extLst>
          </p:cNvPr>
          <p:cNvSpPr txBox="1"/>
          <p:nvPr/>
        </p:nvSpPr>
        <p:spPr>
          <a:xfrm>
            <a:off x="838200" y="1079863"/>
            <a:ext cx="105156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b="1" dirty="0"/>
              <a:t>Bedrijven die zitten te wachten op studenten: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b="1" dirty="0"/>
              <a:t>Brabantse Milieu Federatie </a:t>
            </a:r>
            <a:r>
              <a:rPr lang="nl-NL" b="1" dirty="0">
                <a:sym typeface="Wingdings" panose="05000000000000000000" pitchFamily="2" charset="2"/>
              </a:rPr>
              <a:t> </a:t>
            </a:r>
            <a:r>
              <a:rPr lang="nl-NL" dirty="0">
                <a:sym typeface="Wingdings" panose="05000000000000000000" pitchFamily="2" charset="2"/>
              </a:rPr>
              <a:t>Opdracht: Opzetten van evenementen/activiteiten waar jongeren actief worden gestimuleerd hoe ze omgaan met milieu en duurzaamheid</a:t>
            </a:r>
            <a:endParaRPr lang="nl-NL" b="1" dirty="0"/>
          </a:p>
          <a:p>
            <a:endParaRPr lang="nl-NL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b="1" dirty="0"/>
              <a:t>Stichting Samenwerkende Culturele en Maatschappelijke Organisaties </a:t>
            </a:r>
            <a:r>
              <a:rPr lang="nl-NL" dirty="0">
                <a:sym typeface="Wingdings" panose="05000000000000000000" pitchFamily="2" charset="2"/>
              </a:rPr>
              <a:t> Opdracht: hoe jonge mensen kunnen motiveren voor vrijwilligerswerk en projecten opzetten om samen te doen met jongeren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l-NL" dirty="0">
              <a:sym typeface="Wingdings" panose="05000000000000000000" pitchFamily="2" charset="2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b="1" dirty="0">
                <a:sym typeface="Wingdings" panose="05000000000000000000" pitchFamily="2" charset="2"/>
              </a:rPr>
              <a:t>Broeders Gezondheidswinkel  </a:t>
            </a:r>
            <a:r>
              <a:rPr lang="nl-NL" dirty="0">
                <a:sym typeface="Wingdings" panose="05000000000000000000" pitchFamily="2" charset="2"/>
              </a:rPr>
              <a:t>Opdracht: Meehelpen organiseren van de Ladies Health </a:t>
            </a:r>
            <a:r>
              <a:rPr lang="nl-NL" dirty="0" err="1">
                <a:sym typeface="Wingdings" panose="05000000000000000000" pitchFamily="2" charset="2"/>
              </a:rPr>
              <a:t>Night</a:t>
            </a:r>
            <a:r>
              <a:rPr lang="nl-NL" dirty="0">
                <a:sym typeface="Wingdings" panose="05000000000000000000" pitchFamily="2" charset="2"/>
              </a:rPr>
              <a:t> of bedenken van nieuwe evenementen. Meehelpen organiseren proeverijen en demonstraties, tot slot onderzoeken van voeding en/of gezondheid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l-NL" dirty="0">
              <a:sym typeface="Wingdings" panose="05000000000000000000" pitchFamily="2" charset="2"/>
            </a:endParaRPr>
          </a:p>
          <a:p>
            <a:r>
              <a:rPr lang="nl-NL" b="1" dirty="0">
                <a:sym typeface="Wingdings" panose="05000000000000000000" pitchFamily="2" charset="2"/>
              </a:rPr>
              <a:t>Lijkt dit je niks:</a:t>
            </a:r>
          </a:p>
          <a:p>
            <a:pPr marL="285750" indent="-285750">
              <a:buFont typeface="Wingdings" panose="05000000000000000000" pitchFamily="2" charset="2"/>
              <a:buChar char="à"/>
            </a:pPr>
            <a:r>
              <a:rPr lang="nl-NL" dirty="0">
                <a:sym typeface="Wingdings" panose="05000000000000000000" pitchFamily="2" charset="2"/>
              </a:rPr>
              <a:t>Solliciteren en op zoek gaan naar een stage, het alternatief is, als je klasgenoten leuk stage lopen, dat jij 9 weken lang, elke dag van 09:00 tot 16:00 op school naar stages mag zoeken!</a:t>
            </a:r>
          </a:p>
          <a:p>
            <a:pPr marL="285750" indent="-285750">
              <a:buFont typeface="Wingdings" panose="05000000000000000000" pitchFamily="2" charset="2"/>
              <a:buChar char="à"/>
            </a:pPr>
            <a:endParaRPr lang="nl-NL" dirty="0">
              <a:sym typeface="Wingdings" panose="05000000000000000000" pitchFamily="2" charset="2"/>
            </a:endParaRPr>
          </a:p>
          <a:p>
            <a:r>
              <a:rPr lang="nl-NL" b="1" dirty="0">
                <a:sym typeface="Wingdings" panose="05000000000000000000" pitchFamily="2" charset="2"/>
              </a:rPr>
              <a:t>Plus:</a:t>
            </a:r>
          </a:p>
          <a:p>
            <a:r>
              <a:rPr lang="nl-NL" dirty="0">
                <a:sym typeface="Wingdings" panose="05000000000000000000" pitchFamily="2" charset="2"/>
              </a:rPr>
              <a:t> Wie lijkt het leuk om over zijn ervaringen op stage te vertellen aan leerjaar 1? Het betreft hier </a:t>
            </a:r>
            <a:r>
              <a:rPr lang="nl-NL">
                <a:sym typeface="Wingdings" panose="05000000000000000000" pitchFamily="2" charset="2"/>
              </a:rPr>
              <a:t>op vrijdag van 13:45 tot 14:45!</a:t>
            </a:r>
            <a:endParaRPr lang="nl-NL" dirty="0">
              <a:sym typeface="Wingdings" panose="05000000000000000000" pitchFamily="2" charset="2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l-NL" b="1" dirty="0">
              <a:sym typeface="Wingdings" panose="05000000000000000000" pitchFamily="2" charset="2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l-NL" b="1" dirty="0"/>
          </a:p>
        </p:txBody>
      </p:sp>
    </p:spTree>
    <p:extLst>
      <p:ext uri="{BB962C8B-B14F-4D97-AF65-F5344CB8AC3E}">
        <p14:creationId xmlns:p14="http://schemas.microsoft.com/office/powerpoint/2010/main" val="4262486602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2c4f0c93-2979-4f27-aab2-70de95932352" xsi:nil="true"/>
    <lcf76f155ced4ddcb4097134ff3c332f xmlns="c6f82ce1-f6df-49a5-8b49-cf8409a27aa4">
      <Terms xmlns="http://schemas.microsoft.com/office/infopath/2007/PartnerControls"/>
    </lcf76f155ced4ddcb4097134ff3c332f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58E09137C68A74EA55321485504F917" ma:contentTypeVersion="17" ma:contentTypeDescription="Een nieuw document maken." ma:contentTypeScope="" ma:versionID="0f68ed45c25507020046cd58e7081853">
  <xsd:schema xmlns:xsd="http://www.w3.org/2001/XMLSchema" xmlns:xs="http://www.w3.org/2001/XMLSchema" xmlns:p="http://schemas.microsoft.com/office/2006/metadata/properties" xmlns:ns2="2c4f0c93-2979-4f27-aab2-70de95932352" xmlns:ns3="c6f82ce1-f6df-49a5-8b49-cf8409a27aa4" targetNamespace="http://schemas.microsoft.com/office/2006/metadata/properties" ma:root="true" ma:fieldsID="ed2a775c62b2ef6a30ca6d924b06821c" ns2:_="" ns3:_="">
    <xsd:import namespace="2c4f0c93-2979-4f27-aab2-70de95932352"/>
    <xsd:import namespace="c6f82ce1-f6df-49a5-8b49-cf8409a27aa4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LengthInSeconds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Location" minOccurs="0"/>
                <xsd:element ref="ns3:lcf76f155ced4ddcb4097134ff3c332f" minOccurs="0"/>
                <xsd:element ref="ns2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c4f0c93-2979-4f27-aab2-70de9593235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Gedeeld met" ma:SearchPeopleOnly="false" ma:SharePointGroup="0" ma:internalName="SharedWithUsers" ma:readOnly="true" ma:showField="ImnNam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bad38e81-2dce-48e2-a4cf-6cf5e967729a}" ma:internalName="TaxCatchAll" ma:showField="CatchAllData" ma:web="2c4f0c93-2979-4f27-aab2-70de9593235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6f82ce1-f6df-49a5-8b49-cf8409a27aa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3" nillable="true" ma:displayName="Length (seconds)" ma:internalName="MediaLengthInSeconds" ma:readOnly="true">
      <xsd:simpleType>
        <xsd:restriction base="dms:Unknown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6" nillable="true" ma:displayName="Tags" ma:internalName="MediaServiceAutoTags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Afbeeldingtags" ma:readOnly="false" ma:fieldId="{5cf76f15-5ced-4ddc-b409-7134ff3c332f}" ma:taxonomyMulti="true" ma:sspId="2bf06c9d-aefe-4981-8979-7b8905db086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5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1C09DD0-84F5-4B60-BC19-32556CD2859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E5EB97F-CD2E-4DDA-8E5B-11A8877617C2}">
  <ds:schemaRefs>
    <ds:schemaRef ds:uri="http://schemas.microsoft.com/office/2006/metadata/properties"/>
    <ds:schemaRef ds:uri="http://schemas.microsoft.com/office/infopath/2007/PartnerControls"/>
    <ds:schemaRef ds:uri="2c4f0c93-2979-4f27-aab2-70de95932352"/>
    <ds:schemaRef ds:uri="c6f82ce1-f6df-49a5-8b49-cf8409a27aa4"/>
  </ds:schemaRefs>
</ds:datastoreItem>
</file>

<file path=customXml/itemProps3.xml><?xml version="1.0" encoding="utf-8"?>
<ds:datastoreItem xmlns:ds="http://schemas.openxmlformats.org/officeDocument/2006/customXml" ds:itemID="{97B7980D-3F0E-4509-8934-A352603E974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c4f0c93-2979-4f27-aab2-70de95932352"/>
    <ds:schemaRef ds:uri="c6f82ce1-f6df-49a5-8b49-cf8409a27aa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142</TotalTime>
  <Words>1158</Words>
  <Application>Microsoft Office PowerPoint</Application>
  <PresentationFormat>Breedbeeld</PresentationFormat>
  <Paragraphs>135</Paragraphs>
  <Slides>9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2</vt:i4>
      </vt:variant>
      <vt:variant>
        <vt:lpstr>Diatitels</vt:lpstr>
      </vt:variant>
      <vt:variant>
        <vt:i4>9</vt:i4>
      </vt:variant>
    </vt:vector>
  </HeadingPairs>
  <TitlesOfParts>
    <vt:vector size="15" baseType="lpstr">
      <vt:lpstr>Arial</vt:lpstr>
      <vt:lpstr>Calibri</vt:lpstr>
      <vt:lpstr>Calibri Light</vt:lpstr>
      <vt:lpstr>Wingdings</vt:lpstr>
      <vt:lpstr>Kantoorthema</vt:lpstr>
      <vt:lpstr>1_Kantoorthema</vt:lpstr>
      <vt:lpstr>BPV les 23-9-22 Uren en beoordelingsformulier goed in OSIRIS en LA’s</vt:lpstr>
      <vt:lpstr>Overzicht 21-9 gemaakt</vt:lpstr>
      <vt:lpstr>Wat te doen met uren die zijn opgestuurd en beoordelingsformulier?</vt:lpstr>
      <vt:lpstr>Beoordelingsformulier inleveren</vt:lpstr>
      <vt:lpstr>Nog een keer: eisen waaraan de stage moet voldoen</vt:lpstr>
      <vt:lpstr>PowerPoint-presentatie</vt:lpstr>
      <vt:lpstr>PowerPoint-presentatie</vt:lpstr>
      <vt:lpstr>PowerPoint-presentatie</vt:lpstr>
      <vt:lpstr>Voor vandaag!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BPV les 23-9-22</dc:title>
  <dc:creator>Steven Linkels</dc:creator>
  <cp:lastModifiedBy>Steven Linkels</cp:lastModifiedBy>
  <cp:revision>1</cp:revision>
  <dcterms:created xsi:type="dcterms:W3CDTF">2022-09-21T12:36:07Z</dcterms:created>
  <dcterms:modified xsi:type="dcterms:W3CDTF">2022-09-29T12:36:57Z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ediaServiceImageTags">
    <vt:lpwstr/>
  </property>
  <property fmtid="{D5CDD505-2E9C-101B-9397-08002B2CF9AE}" pid="3" name="ContentTypeId">
    <vt:lpwstr>0x010100858E09137C68A74EA55321485504F917</vt:lpwstr>
  </property>
</Properties>
</file>