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7" r:id="rId7"/>
    <p:sldId id="258" r:id="rId8"/>
    <p:sldId id="259" r:id="rId9"/>
    <p:sldId id="261" r:id="rId10"/>
    <p:sldId id="267" r:id="rId11"/>
    <p:sldId id="266" r:id="rId12"/>
    <p:sldId id="268" r:id="rId13"/>
    <p:sldId id="26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001BE3-79E2-4D11-8F83-2408CB0E2B1E}" v="11" dt="2022-09-22T11:56:49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84001BE3-79E2-4D11-8F83-2408CB0E2B1E}"/>
    <pc:docChg chg="custSel addSld delSld modSld sldOrd delMainMaster">
      <pc:chgData name="Steven Linkels" userId="82b2834b-7373-49b3-b259-2f89722ff704" providerId="ADAL" clId="{84001BE3-79E2-4D11-8F83-2408CB0E2B1E}" dt="2022-09-29T12:36:55.807" v="1430" actId="1076"/>
      <pc:docMkLst>
        <pc:docMk/>
      </pc:docMkLst>
      <pc:sldChg chg="modSp mod">
        <pc:chgData name="Steven Linkels" userId="82b2834b-7373-49b3-b259-2f89722ff704" providerId="ADAL" clId="{84001BE3-79E2-4D11-8F83-2408CB0E2B1E}" dt="2022-09-22T11:42:50.815" v="259" actId="1076"/>
        <pc:sldMkLst>
          <pc:docMk/>
          <pc:sldMk cId="2082272619" sldId="256"/>
        </pc:sldMkLst>
        <pc:spChg chg="mod">
          <ac:chgData name="Steven Linkels" userId="82b2834b-7373-49b3-b259-2f89722ff704" providerId="ADAL" clId="{84001BE3-79E2-4D11-8F83-2408CB0E2B1E}" dt="2022-09-22T11:42:50.815" v="259" actId="1076"/>
          <ac:spMkLst>
            <pc:docMk/>
            <pc:sldMk cId="2082272619" sldId="256"/>
            <ac:spMk id="2" creationId="{B592E8ED-FC7E-D392-4707-A779E110AC78}"/>
          </ac:spMkLst>
        </pc:spChg>
      </pc:sldChg>
      <pc:sldChg chg="modSp mod">
        <pc:chgData name="Steven Linkels" userId="82b2834b-7373-49b3-b259-2f89722ff704" providerId="ADAL" clId="{84001BE3-79E2-4D11-8F83-2408CB0E2B1E}" dt="2022-09-22T11:40:05.785" v="154" actId="20577"/>
        <pc:sldMkLst>
          <pc:docMk/>
          <pc:sldMk cId="1069956206" sldId="257"/>
        </pc:sldMkLst>
        <pc:spChg chg="mod">
          <ac:chgData name="Steven Linkels" userId="82b2834b-7373-49b3-b259-2f89722ff704" providerId="ADAL" clId="{84001BE3-79E2-4D11-8F83-2408CB0E2B1E}" dt="2022-09-22T11:40:05.785" v="154" actId="20577"/>
          <ac:spMkLst>
            <pc:docMk/>
            <pc:sldMk cId="1069956206" sldId="257"/>
            <ac:spMk id="3" creationId="{39736B05-D8FF-9E96-67DE-1EC28B56C2FE}"/>
          </ac:spMkLst>
        </pc:spChg>
      </pc:sldChg>
      <pc:sldChg chg="addSp delSp modSp mod">
        <pc:chgData name="Steven Linkels" userId="82b2834b-7373-49b3-b259-2f89722ff704" providerId="ADAL" clId="{84001BE3-79E2-4D11-8F83-2408CB0E2B1E}" dt="2022-09-29T12:36:55.807" v="1430" actId="1076"/>
        <pc:sldMkLst>
          <pc:docMk/>
          <pc:sldMk cId="3580637509" sldId="261"/>
        </pc:sldMkLst>
        <pc:spChg chg="mod">
          <ac:chgData name="Steven Linkels" userId="82b2834b-7373-49b3-b259-2f89722ff704" providerId="ADAL" clId="{84001BE3-79E2-4D11-8F83-2408CB0E2B1E}" dt="2022-09-23T06:58:22.086" v="1424" actId="20577"/>
          <ac:spMkLst>
            <pc:docMk/>
            <pc:sldMk cId="3580637509" sldId="261"/>
            <ac:spMk id="5" creationId="{A9ED63C3-8AA2-B14D-DC82-79A6AFA5A5E3}"/>
          </ac:spMkLst>
        </pc:spChg>
        <pc:picChg chg="add mod">
          <ac:chgData name="Steven Linkels" userId="82b2834b-7373-49b3-b259-2f89722ff704" providerId="ADAL" clId="{84001BE3-79E2-4D11-8F83-2408CB0E2B1E}" dt="2022-09-29T12:36:55.807" v="1430" actId="1076"/>
          <ac:picMkLst>
            <pc:docMk/>
            <pc:sldMk cId="3580637509" sldId="261"/>
            <ac:picMk id="4" creationId="{1AC4E9B4-ED15-5D91-E951-16F7348DF8A6}"/>
          </ac:picMkLst>
        </pc:picChg>
        <pc:picChg chg="del">
          <ac:chgData name="Steven Linkels" userId="82b2834b-7373-49b3-b259-2f89722ff704" providerId="ADAL" clId="{84001BE3-79E2-4D11-8F83-2408CB0E2B1E}" dt="2022-09-23T06:58:17.951" v="1420" actId="478"/>
          <ac:picMkLst>
            <pc:docMk/>
            <pc:sldMk cId="3580637509" sldId="261"/>
            <ac:picMk id="4" creationId="{D255A7AC-D62D-099B-A94B-942EB5C0E02C}"/>
          </ac:picMkLst>
        </pc:picChg>
        <pc:picChg chg="add del mod">
          <ac:chgData name="Steven Linkels" userId="82b2834b-7373-49b3-b259-2f89722ff704" providerId="ADAL" clId="{84001BE3-79E2-4D11-8F83-2408CB0E2B1E}" dt="2022-09-29T12:36:52.339" v="1428" actId="478"/>
          <ac:picMkLst>
            <pc:docMk/>
            <pc:sldMk cId="3580637509" sldId="261"/>
            <ac:picMk id="6" creationId="{AF1A86D8-B040-10F8-EB4A-E070723F1523}"/>
          </ac:picMkLst>
        </pc:picChg>
      </pc:sldChg>
      <pc:sldChg chg="addSp delSp modSp mod ord">
        <pc:chgData name="Steven Linkels" userId="82b2834b-7373-49b3-b259-2f89722ff704" providerId="ADAL" clId="{84001BE3-79E2-4D11-8F83-2408CB0E2B1E}" dt="2022-09-22T12:19:30.872" v="1419" actId="20577"/>
        <pc:sldMkLst>
          <pc:docMk/>
          <pc:sldMk cId="4262486602" sldId="262"/>
        </pc:sldMkLst>
        <pc:spChg chg="mod">
          <ac:chgData name="Steven Linkels" userId="82b2834b-7373-49b3-b259-2f89722ff704" providerId="ADAL" clId="{84001BE3-79E2-4D11-8F83-2408CB0E2B1E}" dt="2022-09-22T11:56:42.873" v="276" actId="20577"/>
          <ac:spMkLst>
            <pc:docMk/>
            <pc:sldMk cId="4262486602" sldId="262"/>
            <ac:spMk id="2" creationId="{53492473-9C07-9560-DC11-E6748C4EC2D7}"/>
          </ac:spMkLst>
        </pc:spChg>
        <pc:spChg chg="add del mod">
          <ac:chgData name="Steven Linkels" userId="82b2834b-7373-49b3-b259-2f89722ff704" providerId="ADAL" clId="{84001BE3-79E2-4D11-8F83-2408CB0E2B1E}" dt="2022-09-22T11:56:37.566" v="263"/>
          <ac:spMkLst>
            <pc:docMk/>
            <pc:sldMk cId="4262486602" sldId="262"/>
            <ac:spMk id="3" creationId="{42D035E1-1453-C13E-A174-82B97E30A382}"/>
          </ac:spMkLst>
        </pc:spChg>
        <pc:spChg chg="add mod">
          <ac:chgData name="Steven Linkels" userId="82b2834b-7373-49b3-b259-2f89722ff704" providerId="ADAL" clId="{84001BE3-79E2-4D11-8F83-2408CB0E2B1E}" dt="2022-09-22T12:19:30.872" v="1419" actId="20577"/>
          <ac:spMkLst>
            <pc:docMk/>
            <pc:sldMk cId="4262486602" sldId="262"/>
            <ac:spMk id="4" creationId="{56BB72BF-0F60-DA37-5264-30182E368D6A}"/>
          </ac:spMkLst>
        </pc:spChg>
      </pc:sldChg>
      <pc:sldChg chg="new del">
        <pc:chgData name="Steven Linkels" userId="82b2834b-7373-49b3-b259-2f89722ff704" providerId="ADAL" clId="{84001BE3-79E2-4D11-8F83-2408CB0E2B1E}" dt="2022-09-22T11:41:21.949" v="177" actId="47"/>
        <pc:sldMkLst>
          <pc:docMk/>
          <pc:sldMk cId="1116313051" sldId="263"/>
        </pc:sldMkLst>
      </pc:sldChg>
      <pc:sldChg chg="modSp new del mod">
        <pc:chgData name="Steven Linkels" userId="82b2834b-7373-49b3-b259-2f89722ff704" providerId="ADAL" clId="{84001BE3-79E2-4D11-8F83-2408CB0E2B1E}" dt="2022-09-22T11:40:58.880" v="162" actId="47"/>
        <pc:sldMkLst>
          <pc:docMk/>
          <pc:sldMk cId="1183575134" sldId="263"/>
        </pc:sldMkLst>
        <pc:spChg chg="mod">
          <ac:chgData name="Steven Linkels" userId="82b2834b-7373-49b3-b259-2f89722ff704" providerId="ADAL" clId="{84001BE3-79E2-4D11-8F83-2408CB0E2B1E}" dt="2022-09-21T14:09:21.498" v="9" actId="20577"/>
          <ac:spMkLst>
            <pc:docMk/>
            <pc:sldMk cId="1183575134" sldId="263"/>
            <ac:spMk id="2" creationId="{77A6D379-ECF6-799A-A0B9-23B7F63E774C}"/>
          </ac:spMkLst>
        </pc:spChg>
      </pc:sldChg>
      <pc:sldChg chg="new del">
        <pc:chgData name="Steven Linkels" userId="82b2834b-7373-49b3-b259-2f89722ff704" providerId="ADAL" clId="{84001BE3-79E2-4D11-8F83-2408CB0E2B1E}" dt="2022-09-22T11:41:08.406" v="169" actId="47"/>
        <pc:sldMkLst>
          <pc:docMk/>
          <pc:sldMk cId="2849320407" sldId="264"/>
        </pc:sldMkLst>
      </pc:sldChg>
      <pc:sldChg chg="modSp new del mod">
        <pc:chgData name="Steven Linkels" userId="82b2834b-7373-49b3-b259-2f89722ff704" providerId="ADAL" clId="{84001BE3-79E2-4D11-8F83-2408CB0E2B1E}" dt="2022-09-22T11:40:51.577" v="159" actId="47"/>
        <pc:sldMkLst>
          <pc:docMk/>
          <pc:sldMk cId="2886286446" sldId="264"/>
        </pc:sldMkLst>
        <pc:spChg chg="mod">
          <ac:chgData name="Steven Linkels" userId="82b2834b-7373-49b3-b259-2f89722ff704" providerId="ADAL" clId="{84001BE3-79E2-4D11-8F83-2408CB0E2B1E}" dt="2022-09-21T14:09:24.805" v="12" actId="20577"/>
          <ac:spMkLst>
            <pc:docMk/>
            <pc:sldMk cId="2886286446" sldId="264"/>
            <ac:spMk id="2" creationId="{145D1596-96CD-91D4-5EA7-F31D5277F7B5}"/>
          </ac:spMkLst>
        </pc:spChg>
      </pc:sldChg>
      <pc:sldChg chg="new del">
        <pc:chgData name="Steven Linkels" userId="82b2834b-7373-49b3-b259-2f89722ff704" providerId="ADAL" clId="{84001BE3-79E2-4D11-8F83-2408CB0E2B1E}" dt="2022-09-22T11:41:37.807" v="179" actId="47"/>
        <pc:sldMkLst>
          <pc:docMk/>
          <pc:sldMk cId="2166062917" sldId="265"/>
        </pc:sldMkLst>
      </pc:sldChg>
      <pc:sldChg chg="modSp new del mod">
        <pc:chgData name="Steven Linkels" userId="82b2834b-7373-49b3-b259-2f89722ff704" providerId="ADAL" clId="{84001BE3-79E2-4D11-8F83-2408CB0E2B1E}" dt="2022-09-22T11:40:45.632" v="157" actId="47"/>
        <pc:sldMkLst>
          <pc:docMk/>
          <pc:sldMk cId="2659104589" sldId="265"/>
        </pc:sldMkLst>
        <pc:spChg chg="mod">
          <ac:chgData name="Steven Linkels" userId="82b2834b-7373-49b3-b259-2f89722ff704" providerId="ADAL" clId="{84001BE3-79E2-4D11-8F83-2408CB0E2B1E}" dt="2022-09-21T14:09:31.606" v="19" actId="20577"/>
          <ac:spMkLst>
            <pc:docMk/>
            <pc:sldMk cId="2659104589" sldId="265"/>
            <ac:spMk id="2" creationId="{316A71BB-86D4-D9C2-EB53-A027566F1E48}"/>
          </ac:spMkLst>
        </pc:spChg>
      </pc:sldChg>
      <pc:sldChg chg="modSp add del mod ord setBg">
        <pc:chgData name="Steven Linkels" userId="82b2834b-7373-49b3-b259-2f89722ff704" providerId="ADAL" clId="{84001BE3-79E2-4D11-8F83-2408CB0E2B1E}" dt="2022-09-22T11:41:50.625" v="180" actId="113"/>
        <pc:sldMkLst>
          <pc:docMk/>
          <pc:sldMk cId="4132212741" sldId="266"/>
        </pc:sldMkLst>
        <pc:spChg chg="mod">
          <ac:chgData name="Steven Linkels" userId="82b2834b-7373-49b3-b259-2f89722ff704" providerId="ADAL" clId="{84001BE3-79E2-4D11-8F83-2408CB0E2B1E}" dt="2022-09-21T14:20:00.618" v="85" actId="6549"/>
          <ac:spMkLst>
            <pc:docMk/>
            <pc:sldMk cId="4132212741" sldId="266"/>
            <ac:spMk id="21" creationId="{00000000-0000-0000-0000-000000000000}"/>
          </ac:spMkLst>
        </pc:spChg>
        <pc:spChg chg="mod">
          <ac:chgData name="Steven Linkels" userId="82b2834b-7373-49b3-b259-2f89722ff704" providerId="ADAL" clId="{84001BE3-79E2-4D11-8F83-2408CB0E2B1E}" dt="2022-09-22T11:41:50.625" v="180" actId="113"/>
          <ac:spMkLst>
            <pc:docMk/>
            <pc:sldMk cId="4132212741" sldId="266"/>
            <ac:spMk id="27" creationId="{00000000-0000-0000-0000-000000000000}"/>
          </ac:spMkLst>
        </pc:spChg>
      </pc:sldChg>
      <pc:sldChg chg="add del setBg">
        <pc:chgData name="Steven Linkels" userId="82b2834b-7373-49b3-b259-2f89722ff704" providerId="ADAL" clId="{84001BE3-79E2-4D11-8F83-2408CB0E2B1E}" dt="2022-09-22T11:41:16.164" v="171"/>
        <pc:sldMkLst>
          <pc:docMk/>
          <pc:sldMk cId="196128886" sldId="267"/>
        </pc:sldMkLst>
      </pc:sldChg>
      <pc:sldChg chg="modSp add del mod">
        <pc:chgData name="Steven Linkels" userId="82b2834b-7373-49b3-b259-2f89722ff704" providerId="ADAL" clId="{84001BE3-79E2-4D11-8F83-2408CB0E2B1E}" dt="2022-09-21T14:20:35.128" v="88" actId="47"/>
        <pc:sldMkLst>
          <pc:docMk/>
          <pc:sldMk cId="240983442" sldId="267"/>
        </pc:sldMkLst>
        <pc:spChg chg="mod">
          <ac:chgData name="Steven Linkels" userId="82b2834b-7373-49b3-b259-2f89722ff704" providerId="ADAL" clId="{84001BE3-79E2-4D11-8F83-2408CB0E2B1E}" dt="2022-09-21T14:20:33.662" v="87" actId="20577"/>
          <ac:spMkLst>
            <pc:docMk/>
            <pc:sldMk cId="240983442" sldId="267"/>
            <ac:spMk id="24" creationId="{00000000-0000-0000-0000-000000000000}"/>
          </ac:spMkLst>
        </pc:spChg>
      </pc:sldChg>
      <pc:sldChg chg="modSp add mod ord">
        <pc:chgData name="Steven Linkels" userId="82b2834b-7373-49b3-b259-2f89722ff704" providerId="ADAL" clId="{84001BE3-79E2-4D11-8F83-2408CB0E2B1E}" dt="2022-09-22T11:42:00.336" v="183" actId="1076"/>
        <pc:sldMkLst>
          <pc:docMk/>
          <pc:sldMk cId="419560482" sldId="267"/>
        </pc:sldMkLst>
        <pc:spChg chg="mod">
          <ac:chgData name="Steven Linkels" userId="82b2834b-7373-49b3-b259-2f89722ff704" providerId="ADAL" clId="{84001BE3-79E2-4D11-8F83-2408CB0E2B1E}" dt="2022-09-22T11:41:58.602" v="182" actId="1076"/>
          <ac:spMkLst>
            <pc:docMk/>
            <pc:sldMk cId="419560482" sldId="267"/>
            <ac:spMk id="26" creationId="{00000000-0000-0000-0000-000000000000}"/>
          </ac:spMkLst>
        </pc:spChg>
        <pc:spChg chg="mod">
          <ac:chgData name="Steven Linkels" userId="82b2834b-7373-49b3-b259-2f89722ff704" providerId="ADAL" clId="{84001BE3-79E2-4D11-8F83-2408CB0E2B1E}" dt="2022-09-22T11:41:53.824" v="181" actId="113"/>
          <ac:spMkLst>
            <pc:docMk/>
            <pc:sldMk cId="419560482" sldId="267"/>
            <ac:spMk id="27" creationId="{00000000-0000-0000-0000-000000000000}"/>
          </ac:spMkLst>
        </pc:spChg>
        <pc:picChg chg="mod">
          <ac:chgData name="Steven Linkels" userId="82b2834b-7373-49b3-b259-2f89722ff704" providerId="ADAL" clId="{84001BE3-79E2-4D11-8F83-2408CB0E2B1E}" dt="2022-09-22T11:42:00.336" v="183" actId="1076"/>
          <ac:picMkLst>
            <pc:docMk/>
            <pc:sldMk cId="419560482" sldId="267"/>
            <ac:picMk id="33" creationId="{00000000-0000-0000-0000-000000000000}"/>
          </ac:picMkLst>
        </pc:picChg>
      </pc:sldChg>
      <pc:sldChg chg="add del setBg">
        <pc:chgData name="Steven Linkels" userId="82b2834b-7373-49b3-b259-2f89722ff704" providerId="ADAL" clId="{84001BE3-79E2-4D11-8F83-2408CB0E2B1E}" dt="2022-09-22T11:40:53.721" v="160" actId="47"/>
        <pc:sldMkLst>
          <pc:docMk/>
          <pc:sldMk cId="1514693405" sldId="267"/>
        </pc:sldMkLst>
      </pc:sldChg>
      <pc:sldChg chg="add">
        <pc:chgData name="Steven Linkels" userId="82b2834b-7373-49b3-b259-2f89722ff704" providerId="ADAL" clId="{84001BE3-79E2-4D11-8F83-2408CB0E2B1E}" dt="2022-09-22T11:41:36.479" v="178"/>
        <pc:sldMkLst>
          <pc:docMk/>
          <pc:sldMk cId="3973481285" sldId="268"/>
        </pc:sldMkLst>
      </pc:sldChg>
      <pc:sldMasterChg chg="del delSldLayout">
        <pc:chgData name="Steven Linkels" userId="82b2834b-7373-49b3-b259-2f89722ff704" providerId="ADAL" clId="{84001BE3-79E2-4D11-8F83-2408CB0E2B1E}" dt="2022-09-21T14:20:35.128" v="88" actId="47"/>
        <pc:sldMasterMkLst>
          <pc:docMk/>
          <pc:sldMasterMk cId="451610886" sldId="2147483661"/>
        </pc:sldMasterMkLst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2317464148" sldId="2147483662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1828644542" sldId="2147483663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4226336690" sldId="2147483664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3678980108" sldId="2147483665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1039993905" sldId="2147483666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3337685787" sldId="2147483667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960075305" sldId="2147483668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85630531" sldId="2147483669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1560236895" sldId="2147483670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533484318" sldId="2147483671"/>
          </pc:sldLayoutMkLst>
        </pc:sldLayoutChg>
        <pc:sldLayoutChg chg="del">
          <pc:chgData name="Steven Linkels" userId="82b2834b-7373-49b3-b259-2f89722ff704" providerId="ADAL" clId="{84001BE3-79E2-4D11-8F83-2408CB0E2B1E}" dt="2022-09-21T14:20:35.128" v="88" actId="47"/>
          <pc:sldLayoutMkLst>
            <pc:docMk/>
            <pc:sldMasterMk cId="451610886" sldId="2147483661"/>
            <pc:sldLayoutMk cId="2451691732" sldId="21474836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0CAED-457C-3946-15A5-BD7FCF005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5D0C61-ED46-6BA3-D4EA-ECBA4BBA0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0786BE-B833-0D0B-5409-19386FC6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D09EC8-BF3A-6FFF-E3F2-0FBF12AC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1BB027-8F59-551A-DAF5-8DF0605F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95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B07A8-DF64-47CE-DDC7-39E22A98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7D5DA3-17FE-636F-2958-D12DA82E4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D3C15-4522-378F-9208-7CA71967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486917-758E-DC30-FB37-3073CC7B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FD83B6-65C8-F85C-166D-14609141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16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CCC5202-2126-974B-E029-2711C5E57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973DCC-B7FF-8CFD-600B-E535884F1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C02A8B-3068-181C-DE5D-46364EE1E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D8FF7F-B0CD-EDC1-6C92-90634F10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CDEB71-8EAB-A957-524A-DA63A384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034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2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213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31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580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327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227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806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58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C792C-058D-2B0B-092A-057F9B44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058AF-1697-1EFE-FC2F-1AB03BD3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3EB902-782C-79C9-3C45-FB75273E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93DA64-5ACD-C4D3-1C84-5C7F70EB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ADFDF3-501A-DD11-DB62-1D98DA23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018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282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3650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592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31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A9F40-C901-C4C7-FA5B-58294E8D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0D7DC1-69B9-E98F-4CB1-A5B2FABA2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F38562-BDEE-1661-CA0B-7C19CFA4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46A106-C22B-C69D-DC25-17221D3D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4F8C4D-D0FD-30FC-B954-0BF00B2F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02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2F62E-D1D1-6151-93F7-78E5BFBA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4BFBE0-F41E-FCD7-2F94-70281D38D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0CA6CA-A556-E770-E94F-B0874C182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0CD8C4-A2C4-6950-D874-E6A4326A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38FBD8-3357-354A-1F6C-84533D34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69F80B-BED0-9157-5C97-ECB88171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20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4EA93-C9C8-1679-7B90-9123DDCD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9417C4-6FA9-C755-4DE6-870C6D76B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95EBB96-E48E-4286-8E6F-0D8641915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3EF45A1-8153-508D-7D09-1AD67ED500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FA5A915-3CB4-C7D0-C146-5258733D4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2F7719C-F4C2-6F65-18CF-B90E8BC6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0941B59-A65D-BA8E-5736-91175F18F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1BC3EB1-49F2-3919-57B9-C007490C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29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0D1C4-268D-16A2-54C6-281A30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8FEBB0B-188B-9D56-B1B0-C542C50F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B82328-300B-F135-C052-361A43FA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E5E54B-95A4-7E9A-C474-904B6AB4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68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4F3A236-BDA8-E3D0-96DF-81B1ADDF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27FA9C-6ABE-9F25-86D4-F58F1741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213862-0B73-34B0-8203-BCA8B4CF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32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EDC41-4157-40B4-3ADD-0171CC7C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4D6D42-687C-5DEC-6AB5-2F78FDAF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44DBED-91AC-9F2D-3B9F-117D9B4CA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0BF35A-8010-C06F-2549-880F55FC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7096E5-3081-2038-8692-A2779E25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97569D-415C-D4E6-E64B-37C1E06F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73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1F7F4-CEC3-4963-CA23-33B91F40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D00429-DF3F-D2F7-BA7D-BDBFC6630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DBCBC3-BA97-DA3D-ED17-A05BD1C5A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96C187-F91B-4580-5E2F-56100EAE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BB3160-528A-B0F2-B7BF-C3214958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5D98C4-8D4E-8DAC-0BCD-6E9BD296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1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9DBCCEE-6165-5E98-B811-F871B63CE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51BB65-9D64-B186-BCA1-4AB93EE4E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C4EE7-C6B3-4B2D-6ED5-928C5F62A4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1DD80-4C08-46ED-B3C9-A27858DFE5C0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AE6815-B3DA-B926-C5B9-263CAAA21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C898F7-DE26-0CD1-96BF-2FDCEDDF6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FFA9-6ACA-4A0D-B728-E772358171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0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29-9-2022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5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.linkels@yuverta.nl" TargetMode="External"/><Relationship Id="rId2" Type="http://schemas.openxmlformats.org/officeDocument/2006/relationships/hyperlink" Target="mailto:administratie@yuverta.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s.linkels@yuverta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kwalificaties.s-bb.nl/Details/Index/4857?type=Dossier&amp;returnUrl=%2F%3FResultaatType%3DAlles%26AardKeuzedeel%3D%26SBU%3D%26Niveau%3D%26Wettelijkeberoepsvereisten%3D%26Cohort%3D%26Schooljaar%3D%26Certificaat%3D%26Trefwoorden%3Dadviseur%2Bduurzame%2Bleefomgeving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5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2E8ED-FC7E-D392-4707-A779E110A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6582"/>
            <a:ext cx="9144000" cy="987972"/>
          </a:xfrm>
        </p:spPr>
        <p:txBody>
          <a:bodyPr>
            <a:normAutofit fontScale="90000"/>
          </a:bodyPr>
          <a:lstStyle/>
          <a:p>
            <a:r>
              <a:rPr lang="nl-NL" dirty="0"/>
              <a:t>BPV les 23-9-22 Uren en beoordelingsformulier goed in OSIRIS en </a:t>
            </a:r>
            <a:r>
              <a:rPr lang="nl-NL" dirty="0" err="1"/>
              <a:t>LA’s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A2EE7B-0C64-1EB9-E1FD-A08E1B66D2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27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B340D7-B18C-D0FB-1A46-66CDC524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pPr algn="ctr"/>
            <a:r>
              <a:rPr lang="nl-NL" b="1" dirty="0"/>
              <a:t>Overzicht 21-9 gemaakt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A57F85F-293F-9128-02BC-E90CD25A0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1999" cy="388445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736B05-D8FF-9E96-67DE-1EC28B56C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79" y="3906260"/>
            <a:ext cx="5723021" cy="239871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b="1" dirty="0"/>
              <a:t>Legenda:</a:t>
            </a:r>
          </a:p>
          <a:p>
            <a:pPr>
              <a:buFontTx/>
              <a:buChar char="-"/>
            </a:pPr>
            <a:r>
              <a:rPr lang="nl-NL" sz="2000" dirty="0"/>
              <a:t>Groen is oké</a:t>
            </a:r>
          </a:p>
          <a:p>
            <a:pPr>
              <a:buFontTx/>
              <a:buChar char="-"/>
            </a:pPr>
            <a:r>
              <a:rPr lang="nl-NL" sz="2000" dirty="0"/>
              <a:t>Groen met een paars bolletje is opsturen waar het paarse bolletje bij staat</a:t>
            </a:r>
          </a:p>
          <a:p>
            <a:pPr>
              <a:buFontTx/>
              <a:buChar char="-"/>
            </a:pPr>
            <a:r>
              <a:rPr lang="nl-NL" sz="2000" dirty="0"/>
              <a:t>Oranje met een paars bolletje is nog niks ontvangen van praktijkbegeleider</a:t>
            </a:r>
          </a:p>
          <a:p>
            <a:pPr>
              <a:buFontTx/>
              <a:buChar char="-"/>
            </a:pPr>
            <a:r>
              <a:rPr lang="nl-NL" sz="2000" dirty="0"/>
              <a:t>Oranje is uren inhalen</a:t>
            </a:r>
          </a:p>
          <a:p>
            <a:pPr>
              <a:buFontTx/>
              <a:buChar char="-"/>
            </a:pPr>
            <a:r>
              <a:rPr lang="nl-NL" sz="2000" dirty="0"/>
              <a:t>Rood is kan niet voldaan zijn</a:t>
            </a:r>
          </a:p>
        </p:txBody>
      </p:sp>
    </p:spTree>
    <p:extLst>
      <p:ext uri="{BB962C8B-B14F-4D97-AF65-F5344CB8AC3E}">
        <p14:creationId xmlns:p14="http://schemas.microsoft.com/office/powerpoint/2010/main" val="106995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8E139F69-90DB-4363-99C1-CDD094EED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41E735-8669-92A5-2D7A-88F25A78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800" y="662399"/>
            <a:ext cx="5995987" cy="1494000"/>
          </a:xfrm>
        </p:spPr>
        <p:txBody>
          <a:bodyPr anchor="t">
            <a:normAutofit/>
          </a:bodyPr>
          <a:lstStyle/>
          <a:p>
            <a:r>
              <a:rPr lang="nl-NL" sz="3400" b="1"/>
              <a:t>Wat te doen met uren die zijn opgestuurd en beoordelingsformulier?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5608BC-985E-44AE-8C56-1C7990286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F652A2A-BC90-4341-B339-840F6E1C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E55F3E59-21AB-424D-B654-E1B9E304F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5A4E82-4BA0-3252-5606-C6BCFBBB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6015897" cy="384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tx1">
                    <a:alpha val="60000"/>
                  </a:schemeClr>
                </a:solidFill>
              </a:rPr>
              <a:t>Uren laten registreren:</a:t>
            </a:r>
          </a:p>
          <a:p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Timesheet </a:t>
            </a:r>
            <a:r>
              <a:rPr lang="nl-NL" sz="2000" b="1" dirty="0">
                <a:solidFill>
                  <a:schemeClr val="tx1">
                    <a:alpha val="60000"/>
                  </a:schemeClr>
                </a:solidFill>
              </a:rPr>
              <a:t>compleet ingevuld 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opsturen naar 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  <a:hlinkClick r:id="rId2"/>
              </a:rPr>
              <a:t>administratie@yuverta.nl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 met 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  <a:hlinkClick r:id="rId3"/>
              </a:rPr>
              <a:t>s.linkels@yuverta.nl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 in de cc!</a:t>
            </a:r>
          </a:p>
          <a:p>
            <a:endParaRPr lang="nl-NL" sz="20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Benoem in de mail naar administratie het volgende: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De periode wanneer je stage hebt gelopen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Bij welk bedrijf je stage hebt gelopen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Dat het gaat om de uren die je mist in OSIRIS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Dat de BPV-coördinator ervan op de hoogte is</a:t>
            </a:r>
            <a:endParaRPr lang="nl-NL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4C41A6-DE5B-7E92-24F1-AA6C259E3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9385" y="643469"/>
            <a:ext cx="3802249" cy="557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E139F69-90DB-4363-99C1-CDD094EED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8BEE0C-6163-CC21-A5E3-703302A2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800" y="662399"/>
            <a:ext cx="5995987" cy="1494000"/>
          </a:xfrm>
        </p:spPr>
        <p:txBody>
          <a:bodyPr anchor="t">
            <a:normAutofit/>
          </a:bodyPr>
          <a:lstStyle/>
          <a:p>
            <a:r>
              <a:rPr lang="nl-NL" b="1" dirty="0"/>
              <a:t>Beoordelingsformulier inleveren</a:t>
            </a:r>
            <a:endParaRPr lang="nl-NL" b="1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F5608BC-985E-44AE-8C56-1C7990286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F652A2A-BC90-4341-B339-840F6E1C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E55F3E59-21AB-424D-B654-E1B9E304F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A6181F-9C1F-930D-CF5F-393335D3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0"/>
            <a:ext cx="6015897" cy="384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chemeClr val="tx1">
                    <a:alpha val="60000"/>
                  </a:schemeClr>
                </a:solidFill>
              </a:rPr>
              <a:t>Beoordelingsformulier laten registreren:</a:t>
            </a:r>
          </a:p>
          <a:p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Beoordelingsformulier</a:t>
            </a:r>
            <a:r>
              <a:rPr lang="nl-NL" sz="2000" b="1" dirty="0">
                <a:solidFill>
                  <a:schemeClr val="tx1">
                    <a:alpha val="60000"/>
                  </a:schemeClr>
                </a:solidFill>
              </a:rPr>
              <a:t> compleet ingevuld 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opsturen naar administratie@yuverta.nl met in de cc 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  <a:hlinkClick r:id="rId2"/>
              </a:rPr>
              <a:t>s.linkels@yuverta.nl</a:t>
            </a:r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 en je huidige coach.</a:t>
            </a:r>
          </a:p>
          <a:p>
            <a:endParaRPr lang="nl-NL" sz="20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Benoem in je mail naar administratie het volgende: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De periode wanneer je stage hebt gelopen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000" dirty="0">
                <a:solidFill>
                  <a:schemeClr val="tx1">
                    <a:alpha val="60000"/>
                  </a:schemeClr>
                </a:solidFill>
                <a:sym typeface="Wingdings" panose="05000000000000000000" pitchFamily="2" charset="2"/>
              </a:rPr>
              <a:t>Bij welk bedrijf je stage hebt gelopen</a:t>
            </a:r>
          </a:p>
          <a:p>
            <a:pPr marL="0" indent="0">
              <a:buNone/>
            </a:pPr>
            <a:endParaRPr lang="nl-NL" sz="2000" dirty="0">
              <a:solidFill>
                <a:schemeClr val="tx1">
                  <a:alpha val="60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000" dirty="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B753F91-3467-A741-2064-4634BC52D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428" y="691822"/>
            <a:ext cx="3914164" cy="547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1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A3E9C-BDAD-4C4D-18B4-55506C4A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Nog een keer: eisen waaraan de stage moet voldoen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9ED63C3-8AA2-B14D-DC82-79A6AFA5A5E3}"/>
              </a:ext>
            </a:extLst>
          </p:cNvPr>
          <p:cNvSpPr txBox="1"/>
          <p:nvPr/>
        </p:nvSpPr>
        <p:spPr>
          <a:xfrm>
            <a:off x="838200" y="3429000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stageperiode begint 21 november 2022 en duurt tot en met 3 februari 2023</a:t>
            </a:r>
          </a:p>
          <a:p>
            <a:r>
              <a:rPr lang="nl-NL" dirty="0"/>
              <a:t>In totaal moet je 208 uur lopen en op maandag heb je het keuzedeel: Inspelen op Innovatie</a:t>
            </a:r>
          </a:p>
          <a:p>
            <a:endParaRPr lang="nl-NL" dirty="0"/>
          </a:p>
          <a:p>
            <a:r>
              <a:rPr lang="nl-NL" dirty="0"/>
              <a:t>De stage mag gelopen worden bij een bedrijf die voldoet aan </a:t>
            </a:r>
            <a:r>
              <a:rPr lang="nl-NL" b="1" dirty="0"/>
              <a:t>één </a:t>
            </a:r>
            <a:r>
              <a:rPr lang="nl-NL" dirty="0"/>
              <a:t>van de volgende criteria: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de specialisatie die je volgt!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het </a:t>
            </a:r>
            <a:r>
              <a:rPr lang="nl-NL" dirty="0" err="1"/>
              <a:t>Crebonummer</a:t>
            </a:r>
            <a:r>
              <a:rPr lang="nl-NL" dirty="0"/>
              <a:t> 26009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Het stagebedrijf staat op stagemarkt en kan gekoppeld worden aan het keuzedeel die je volgt!</a:t>
            </a:r>
          </a:p>
          <a:p>
            <a:endParaRPr lang="nl-NL" dirty="0"/>
          </a:p>
          <a:p>
            <a:r>
              <a:rPr lang="nl-NL" dirty="0"/>
              <a:t>Voldoet het stagebedrijf aan </a:t>
            </a:r>
            <a:r>
              <a:rPr lang="nl-NL" b="1" dirty="0"/>
              <a:t>één</a:t>
            </a:r>
            <a:r>
              <a:rPr lang="nl-NL" dirty="0"/>
              <a:t> van deze eisen dan mag je er stage lopen!</a:t>
            </a:r>
          </a:p>
          <a:p>
            <a:endParaRPr lang="nl-NL" dirty="0"/>
          </a:p>
          <a:p>
            <a:r>
              <a:rPr lang="nl-NL" dirty="0">
                <a:sym typeface="Wingdings" panose="05000000000000000000" pitchFamily="2" charset="2"/>
              </a:rPr>
              <a:t> Het aanvragen van één </a:t>
            </a:r>
            <a:r>
              <a:rPr lang="nl-NL" dirty="0" err="1">
                <a:sym typeface="Wingdings" panose="05000000000000000000" pitchFamily="2" charset="2"/>
              </a:rPr>
              <a:t>Crebonummer</a:t>
            </a:r>
            <a:r>
              <a:rPr lang="nl-NL" dirty="0">
                <a:sym typeface="Wingdings" panose="05000000000000000000" pitchFamily="2" charset="2"/>
              </a:rPr>
              <a:t> voor een bedrijf kan, maar dat duurt ongeveer 2 á 3 weken, hulp bij nodig, vraag het aan mij!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AC4E9B4-ED15-5D91-E951-16F7348DF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9593"/>
            <a:ext cx="12192000" cy="142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37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LA1 Uitwerken van een examenopdracht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Een afstudeeropdracht kunnen formuleren.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De opdracht vertalen naar een plan van aanpak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Werkprocessen kunnen uitwerken.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834599"/>
            <a:ext cx="4943772" cy="846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Een voorbereidingsdocument volgens het format zoals aangereikt vanuit de opleiding.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2727335"/>
            <a:ext cx="4943772" cy="34470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Lees het dossier ‘Adviseur duurzame leefomgeving’ met alle werkprocessen.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Bekijk het beoordelingsformulier van de proeve van bekwaamheid.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Bedenk, eventueel in overleg met je stagebegeleider, een (fictieve) realistische opdracht bij je stagebedrijf die als examenopdracht uitgevoerd zou kunnen worden.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De opdracht moet uit te voeren zijn in 5 weken tijd.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Verzamel alle benodigde gegevens van jezelf en het stagebedrijf.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Zoek de missie, visie en doelstelling van het bedrijf op, of vraag je begeleider.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Omschrijf je doelgroep.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Omschrijf de opdracht.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Werk een planning voor de 5 weken die de opdracht zou duren uit. Wat doe je wanneer?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Werk een planning uit van de dag van de activiteit. Verwerk daarin de komst van de examinatoren en het gesprek.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Werk alle werkprocessen uit.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4" y="3232711"/>
            <a:ext cx="4570157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Voorbereidingsdocument proeve van bekwaamheid 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Wiki examinering 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  <a:hlinkClick r:id="rId3"/>
              </a:rPr>
              <a:t>Website SBB 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Deadline product: 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16 december 2022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Stel je vragen tijdens de online bijeenkomsten.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8636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633" y="2727335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283602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  <p:pic>
        <p:nvPicPr>
          <p:cNvPr id="2" name="Picture 2" descr="Moeilijke woorden examens Nederlands havo/vwo ** - CambiumNed">
            <a:extLst>
              <a:ext uri="{FF2B5EF4-FFF2-40B4-BE49-F238E27FC236}">
                <a16:creationId xmlns:a16="http://schemas.microsoft.com/office/drawing/2014/main" id="{F8CDD322-F6BD-039B-A2C7-9138EEA2A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5" y="4726633"/>
            <a:ext cx="194167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6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151085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LA2 Werken met een doelgroep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Inzicht krijgen in kerntaak 2 van het dossier Adviseur duurzame leefomgeving.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Werkprocessen kunnen koppelen aan praktijksituaties.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751716"/>
            <a:ext cx="4943772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Een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infographic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 met een overzicht van jouw (gekozen) doelgroep en het netwerk. De werkprocessen van kerntaak 2 zijn hierin verwerkt. Hierin zit minimaal: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Demografische gegevens van de doelgroep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Communicatiekanalen en middelen passend bij de doelgroep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Cultuur aspecten van de doelgroep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Passende acties om de doelgroep te betrekken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Kansen voor de doelgroep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Betrokken partijen/netwerk omtrent de doelgroep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938200"/>
            <a:ext cx="4943772" cy="23391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Kies een doelgroep, het liefst passend bij de opdracht die gekozen is voor LA 1.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Bekijk Kerntaak 2 van dossier Adviseur duurzame leefomgeving.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Verzamel informatie over jouw doelgroep, o.a. demografische gegevens en cultuur.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Bepaal welke manier van communiceren passend is voor de doelgroep.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Kies passende acties om jouw doelgroep te bereiken/betrekken.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Geef weer welke kansen je ziet voor de doelgroep.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Zoek uit welke betrokken partijen of welk netwerk je inzet om de doelgroep te betrekken of om de doelgroep te bereiken.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993732" y="3279589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Wiki 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examinering 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  <a:hlinkClick r:id="rId3"/>
              </a:rPr>
              <a:t>Website SBB 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Deadline product: 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13 januari 2023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Stel je vragen tijdens de online bijeenkomsten.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751716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270" y="3866326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349988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10460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2223 ST LA3 Financieel overzicht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756730"/>
            <a:ext cx="4943772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Financieel overzicht opstellen van je stageopdracht of project binnen je stagebedrijf met aansluitend een nacalculatie.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1772718"/>
            <a:ext cx="4943772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Een financieel begroting met daarin de begrote opbrengsten en kosten van je stageopdracht of een project binnen je stagebedrijf . In het financieel overzicht verwerk je minimaal: 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Kosten-begroting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Kosten- overzicht/realisatie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Kostenindeling		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Kostensoorten		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Vaste- en variabele kosten		</a:t>
            </a:r>
            <a:b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</a:b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Incl. en excl. btw berekenen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804369"/>
            <a:ext cx="4943772" cy="2477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Leerpad</a:t>
            </a: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Bekijk Kerntaak 4 van het dossier Adviseur duurzame leefomgeving.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Verzamel informatie over de kosten en opbrengsten van jouw stageopdracht / project.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Onderzoek wat de kritische factoren zijn in je financiële overzicht (mogelijke overschrijdingen budget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etc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).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Bespreek dit met je stagebegeleider en vraag feedback aan je stagebegeleider.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Maak je financiële overzicht met daarin de begrote opbrengsten en kosten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Presenteer dit aan je stagebegeleider en vraag om feedback. </a:t>
            </a:r>
          </a:p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endParaRPr kumimoji="0" lang="nl-NL" sz="1400" b="1" i="0" u="none" strike="noStrike" kern="1200" cap="none" spc="0" normalizeH="0" baseline="0" noProof="0" dirty="0">
              <a:ln>
                <a:noFill/>
              </a:ln>
              <a:solidFill>
                <a:srgbClr val="000644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5" y="3273855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Wiki examinering 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  <a:hlinkClick r:id="rId3"/>
              </a:rPr>
              <a:t>Website SBB 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5" y="2294634"/>
            <a:ext cx="4570157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Online vragenuurtjes tijdens stageperiode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Deadline product: 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3 februari 2023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gemaakte product in via Teams.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Bekijk de feedback van de docent.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Stel je vragen tijdens de online bijeenkomsten. 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4372" y="813771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33" y="1863689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809" y="3804369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76882" y="3352391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575370" y="2322276"/>
            <a:ext cx="300737" cy="290796"/>
          </a:xfrm>
          <a:prstGeom prst="rect">
            <a:avLst/>
          </a:prstGeom>
        </p:spPr>
      </p:pic>
      <p:pic>
        <p:nvPicPr>
          <p:cNvPr id="3" name="Picture 2" descr="Waarom maak je een begroting?">
            <a:extLst>
              <a:ext uri="{FF2B5EF4-FFF2-40B4-BE49-F238E27FC236}">
                <a16:creationId xmlns:a16="http://schemas.microsoft.com/office/drawing/2014/main" id="{2A533532-6C5E-2562-1415-C54321A39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5" y="4596091"/>
            <a:ext cx="2057539" cy="161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481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92473-9C07-9560-DC11-E6748C4EC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Voor vandaag!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6BB72BF-0F60-DA37-5264-30182E368D6A}"/>
              </a:ext>
            </a:extLst>
          </p:cNvPr>
          <p:cNvSpPr txBox="1"/>
          <p:nvPr/>
        </p:nvSpPr>
        <p:spPr>
          <a:xfrm>
            <a:off x="838200" y="1079863"/>
            <a:ext cx="1051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Bedrijven die zitten te wachten op studenten: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Brabantse Milieu Federatie </a:t>
            </a:r>
            <a:r>
              <a:rPr lang="nl-NL" b="1" dirty="0">
                <a:sym typeface="Wingdings" panose="05000000000000000000" pitchFamily="2" charset="2"/>
              </a:rPr>
              <a:t> </a:t>
            </a:r>
            <a:r>
              <a:rPr lang="nl-NL" dirty="0">
                <a:sym typeface="Wingdings" panose="05000000000000000000" pitchFamily="2" charset="2"/>
              </a:rPr>
              <a:t>Opdracht: Opzetten van evenementen/activiteiten waar jongeren actief worden gestimuleerd hoe ze omgaan met milieu en duurzaamheid</a:t>
            </a:r>
            <a:endParaRPr lang="nl-NL" b="1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Stichting Samenwerkende Culturele en Maatschappelijke Organisaties </a:t>
            </a:r>
            <a:r>
              <a:rPr lang="nl-NL" dirty="0">
                <a:sym typeface="Wingdings" panose="05000000000000000000" pitchFamily="2" charset="2"/>
              </a:rPr>
              <a:t> Opdracht: hoe jonge mensen kunnen motiveren voor vrijwilligerswerk en projecten opzetten om samen te doen met jongeren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ym typeface="Wingdings" panose="05000000000000000000" pitchFamily="2" charset="2"/>
              </a:rPr>
              <a:t>Broeders Gezondheidswinkel  </a:t>
            </a:r>
            <a:r>
              <a:rPr lang="nl-NL" dirty="0">
                <a:sym typeface="Wingdings" panose="05000000000000000000" pitchFamily="2" charset="2"/>
              </a:rPr>
              <a:t>Opdracht: Meehelpen organiseren van de Ladies Health </a:t>
            </a:r>
            <a:r>
              <a:rPr lang="nl-NL" dirty="0" err="1">
                <a:sym typeface="Wingdings" panose="05000000000000000000" pitchFamily="2" charset="2"/>
              </a:rPr>
              <a:t>Night</a:t>
            </a:r>
            <a:r>
              <a:rPr lang="nl-NL" dirty="0">
                <a:sym typeface="Wingdings" panose="05000000000000000000" pitchFamily="2" charset="2"/>
              </a:rPr>
              <a:t> of bedenken van nieuwe evenementen. Meehelpen organiseren proeverijen en demonstraties, tot slot onderzoeken van voeding en/of gezondheid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Lijkt dit je niks: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Solliciteren en op zoek gaan naar een stage, het alternatief is, als je klasgenoten leuk stage lopen, dat jij 9 weken lang, elke dag van 09:00 tot 16:00 op school naar stages mag zoeken!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Plus:</a:t>
            </a:r>
          </a:p>
          <a:p>
            <a:r>
              <a:rPr lang="nl-NL" dirty="0">
                <a:sym typeface="Wingdings" panose="05000000000000000000" pitchFamily="2" charset="2"/>
              </a:rPr>
              <a:t> Wie lijkt het leuk om over zijn ervaringen op stage te vertellen aan leerjaar 1? Het betreft hier </a:t>
            </a:r>
            <a:r>
              <a:rPr lang="nl-NL">
                <a:sym typeface="Wingdings" panose="05000000000000000000" pitchFamily="2" charset="2"/>
              </a:rPr>
              <a:t>op vrijdag van 13:45 tot 14:45!</a:t>
            </a:r>
            <a:endParaRPr lang="nl-NL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624866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4f0c93-2979-4f27-aab2-70de95932352" xsi:nil="true"/>
    <lcf76f155ced4ddcb4097134ff3c332f xmlns="c6f82ce1-f6df-49a5-8b49-cf8409a27aa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C09DD0-84F5-4B60-BC19-32556CD285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5EB97F-CD2E-4DDA-8E5B-11A8877617C2}">
  <ds:schemaRefs>
    <ds:schemaRef ds:uri="http://schemas.microsoft.com/office/2006/metadata/properties"/>
    <ds:schemaRef ds:uri="http://schemas.microsoft.com/office/infopath/2007/PartnerControls"/>
    <ds:schemaRef ds:uri="2c4f0c93-2979-4f27-aab2-70de95932352"/>
    <ds:schemaRef ds:uri="c6f82ce1-f6df-49a5-8b49-cf8409a27aa4"/>
  </ds:schemaRefs>
</ds:datastoreItem>
</file>

<file path=customXml/itemProps3.xml><?xml version="1.0" encoding="utf-8"?>
<ds:datastoreItem xmlns:ds="http://schemas.openxmlformats.org/officeDocument/2006/customXml" ds:itemID="{97B7980D-3F0E-4509-8934-A352603E9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1158</Words>
  <Application>Microsoft Office PowerPoint</Application>
  <PresentationFormat>Breedbeeld</PresentationFormat>
  <Paragraphs>135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1_Kantoorthema</vt:lpstr>
      <vt:lpstr>BPV les 23-9-22 Uren en beoordelingsformulier goed in OSIRIS en LA’s</vt:lpstr>
      <vt:lpstr>Overzicht 21-9 gemaakt</vt:lpstr>
      <vt:lpstr>Wat te doen met uren die zijn opgestuurd en beoordelingsformulier?</vt:lpstr>
      <vt:lpstr>Beoordelingsformulier inleveren</vt:lpstr>
      <vt:lpstr>Nog een keer: eisen waaraan de stage moet voldoen</vt:lpstr>
      <vt:lpstr>PowerPoint-presentatie</vt:lpstr>
      <vt:lpstr>PowerPoint-presentatie</vt:lpstr>
      <vt:lpstr>PowerPoint-presentatie</vt:lpstr>
      <vt:lpstr>Voor vandaag!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BPV les 23-9-22</dc:title>
  <dc:creator>Steven Linkels</dc:creator>
  <cp:lastModifiedBy>Steven Linkels</cp:lastModifiedBy>
  <cp:revision>1</cp:revision>
  <dcterms:created xsi:type="dcterms:W3CDTF">2022-09-21T12:36:07Z</dcterms:created>
  <dcterms:modified xsi:type="dcterms:W3CDTF">2022-09-29T12:36:57Z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0x010100858E09137C68A74EA55321485504F917</vt:lpwstr>
  </property>
</Properties>
</file>