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30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61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07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35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13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56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99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71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86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61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13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23ADFC5-5E47-4D9B-B0D1-75ADA0BD2058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449D91-7B9A-4587-A901-254EDF9EE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176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r5esKfUeY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wooki.nl/smartphone-verslav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Lb04RM3q6K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akhetzeniettemakkelijk.nl/boefproof/waarom-boefproo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Omgaan met je mobiel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10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gebruik jij je telefoon allemaal voor?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voor jezelf een top 1 waarvoor je de mobiele telefoon gebruikt.</a:t>
            </a:r>
          </a:p>
          <a:p>
            <a:r>
              <a:rPr lang="nl-NL" dirty="0" smtClean="0"/>
              <a:t>Vergelijk je top 10 met 3 klasgenoten</a:t>
            </a:r>
          </a:p>
          <a:p>
            <a:r>
              <a:rPr lang="nl-NL" dirty="0" smtClean="0"/>
              <a:t>Hebben jullie hetzelfde of zijn er verschillen?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799" y="3550920"/>
            <a:ext cx="5791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2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 zonder mobiel, hoe zou dat 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mobiele toepassingen zie je allemaal in het filmpje?</a:t>
            </a:r>
          </a:p>
          <a:p>
            <a:r>
              <a:rPr lang="nl-NL" dirty="0" smtClean="0"/>
              <a:t>Welke gebruik je zelf?</a:t>
            </a:r>
            <a:endParaRPr lang="nl-NL" dirty="0"/>
          </a:p>
        </p:txBody>
      </p:sp>
      <p:pic>
        <p:nvPicPr>
          <p:cNvPr id="6" name="Cr5esKfUeY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08959" y="323469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 de test </a:t>
            </a:r>
            <a:r>
              <a:rPr lang="nl-NL" dirty="0" smtClean="0">
                <a:sym typeface="Wingdings" panose="05000000000000000000" pitchFamily="2" charset="2"/>
              </a:rPr>
              <a:t> ben jij verslaafd?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Test: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www.wooki.nl/smartphone-verslaving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358" y="3010820"/>
            <a:ext cx="4837201" cy="257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9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BoefProof</a:t>
            </a:r>
            <a:r>
              <a:rPr lang="nl-NL" dirty="0"/>
              <a:t> maken van je telefoon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</a:t>
            </a:r>
            <a:r>
              <a:rPr lang="nl-NL" dirty="0" smtClean="0"/>
              <a:t> </a:t>
            </a:r>
            <a:r>
              <a:rPr lang="nl-NL" dirty="0" err="1" smtClean="0"/>
              <a:t>boefproof</a:t>
            </a:r>
            <a:r>
              <a:rPr lang="nl-NL" dirty="0" smtClean="0"/>
              <a:t> maken telefoon</a:t>
            </a:r>
          </a:p>
          <a:p>
            <a:endParaRPr lang="nl-NL" dirty="0"/>
          </a:p>
          <a:p>
            <a:r>
              <a:rPr lang="nl-NL" dirty="0" smtClean="0"/>
              <a:t>Is jouw telefoon </a:t>
            </a:r>
            <a:r>
              <a:rPr lang="nl-NL" dirty="0" err="1" smtClean="0"/>
              <a:t>boefproof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770" y="2293289"/>
            <a:ext cx="55245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2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BoefProof</a:t>
            </a:r>
            <a:r>
              <a:rPr lang="nl-NL" dirty="0" smtClean="0"/>
              <a:t> maken van je telefoon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op zoek op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www.maakhetzeniettemakkelijk.nl/boefproof/waarom-boefproof</a:t>
            </a:r>
            <a:r>
              <a:rPr lang="nl-NL" dirty="0" smtClean="0"/>
              <a:t> en beantwoord de volgende vragen:</a:t>
            </a:r>
          </a:p>
          <a:p>
            <a:endParaRPr lang="nl-NL" dirty="0"/>
          </a:p>
          <a:p>
            <a:r>
              <a:rPr lang="nl-NL" dirty="0" smtClean="0"/>
              <a:t>Is jouw telefoon op dit moment </a:t>
            </a:r>
            <a:r>
              <a:rPr lang="nl-NL" dirty="0" err="1" smtClean="0"/>
              <a:t>boefproof</a:t>
            </a:r>
            <a:r>
              <a:rPr lang="nl-NL" dirty="0" smtClean="0"/>
              <a:t>?</a:t>
            </a:r>
          </a:p>
          <a:p>
            <a:r>
              <a:rPr lang="nl-NL" dirty="0" smtClean="0"/>
              <a:t>Welke voordelen heet het om je mobiel </a:t>
            </a:r>
            <a:r>
              <a:rPr lang="nl-NL" dirty="0" err="1" smtClean="0"/>
              <a:t>boefproof</a:t>
            </a:r>
            <a:r>
              <a:rPr lang="nl-NL" dirty="0" smtClean="0"/>
              <a:t> te maken?</a:t>
            </a:r>
          </a:p>
          <a:p>
            <a:r>
              <a:rPr lang="nl-NL" dirty="0" smtClean="0"/>
              <a:t>Moet je zelf achter de dief aangaan als je er in geslaagd bent</a:t>
            </a:r>
            <a:br>
              <a:rPr lang="nl-NL" dirty="0" smtClean="0"/>
            </a:br>
            <a:r>
              <a:rPr lang="nl-NL" dirty="0" smtClean="0"/>
              <a:t> om de locatie van je mobiel te vinden, waarom wel of niet?</a:t>
            </a:r>
          </a:p>
          <a:p>
            <a:r>
              <a:rPr lang="nl-NL" dirty="0" smtClean="0"/>
              <a:t>Ga jij je telefoon nu </a:t>
            </a:r>
            <a:r>
              <a:rPr lang="nl-NL" dirty="0" err="1" smtClean="0"/>
              <a:t>boefproof</a:t>
            </a:r>
            <a:r>
              <a:rPr lang="nl-NL" dirty="0" smtClean="0"/>
              <a:t> maken, waarom wel of niet?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948940"/>
            <a:ext cx="2540464" cy="326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06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Aaneengesloten</Template>
  <TotalTime>18</TotalTime>
  <Words>140</Words>
  <Application>Microsoft Office PowerPoint</Application>
  <PresentationFormat>Breedbeeld</PresentationFormat>
  <Paragraphs>23</Paragraphs>
  <Slides>6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Corbel</vt:lpstr>
      <vt:lpstr>Wingdings</vt:lpstr>
      <vt:lpstr>Gestreept</vt:lpstr>
      <vt:lpstr>Omgaan met je mobiel</vt:lpstr>
      <vt:lpstr>Waar gebruik jij je telefoon allemaal voor?</vt:lpstr>
      <vt:lpstr>Leven zonder mobiel, hoe zou dat zijn</vt:lpstr>
      <vt:lpstr>Doe de test  ben jij verslaafd?</vt:lpstr>
      <vt:lpstr>BoefProof maken van je telefoon</vt:lpstr>
      <vt:lpstr>BoefProof maken van je telefoon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Omgaan met je mobiel</dc:title>
  <dc:creator>Jente van der Mei</dc:creator>
  <cp:lastModifiedBy>Jente van der Mei</cp:lastModifiedBy>
  <cp:revision>2</cp:revision>
  <dcterms:created xsi:type="dcterms:W3CDTF">2019-01-31T09:17:26Z</dcterms:created>
  <dcterms:modified xsi:type="dcterms:W3CDTF">2019-01-31T09:35:39Z</dcterms:modified>
</cp:coreProperties>
</file>