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2" r:id="rId8"/>
    <p:sldId id="266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98DF-C9EE-43B2-BCF5-AFE123D56A5F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6E564E3-A0F7-4BCC-8C56-024558E042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071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98DF-C9EE-43B2-BCF5-AFE123D56A5F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6E564E3-A0F7-4BCC-8C56-024558E042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580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98DF-C9EE-43B2-BCF5-AFE123D56A5F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6E564E3-A0F7-4BCC-8C56-024558E042F3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8282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98DF-C9EE-43B2-BCF5-AFE123D56A5F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E564E3-A0F7-4BCC-8C56-024558E042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6479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98DF-C9EE-43B2-BCF5-AFE123D56A5F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E564E3-A0F7-4BCC-8C56-024558E042F3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4225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98DF-C9EE-43B2-BCF5-AFE123D56A5F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E564E3-A0F7-4BCC-8C56-024558E042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652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98DF-C9EE-43B2-BCF5-AFE123D56A5F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64E3-A0F7-4BCC-8C56-024558E042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098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98DF-C9EE-43B2-BCF5-AFE123D56A5F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64E3-A0F7-4BCC-8C56-024558E042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223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98DF-C9EE-43B2-BCF5-AFE123D56A5F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64E3-A0F7-4BCC-8C56-024558E042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1378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98DF-C9EE-43B2-BCF5-AFE123D56A5F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6E564E3-A0F7-4BCC-8C56-024558E042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8407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98DF-C9EE-43B2-BCF5-AFE123D56A5F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6E564E3-A0F7-4BCC-8C56-024558E042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49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98DF-C9EE-43B2-BCF5-AFE123D56A5F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6E564E3-A0F7-4BCC-8C56-024558E042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6112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98DF-C9EE-43B2-BCF5-AFE123D56A5F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64E3-A0F7-4BCC-8C56-024558E042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40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98DF-C9EE-43B2-BCF5-AFE123D56A5F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64E3-A0F7-4BCC-8C56-024558E042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22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98DF-C9EE-43B2-BCF5-AFE123D56A5F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64E3-A0F7-4BCC-8C56-024558E042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612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98DF-C9EE-43B2-BCF5-AFE123D56A5F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E564E3-A0F7-4BCC-8C56-024558E042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8811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698DF-C9EE-43B2-BCF5-AFE123D56A5F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6E564E3-A0F7-4BCC-8C56-024558E042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852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npcg.sharepoint.com/sites/np-stepstomyfuture/Gedeelde%20%20documenten/Forms/AllItems.aspx?id=%2Fsites%2Fnp%2Dstepstomyfuture%2FGedeelde%20%20documenten%2Ftoolkit%20docenten%2Fsteps%20to%20my%20future%20instructie%2Emp4&amp;parent=%2Fsites%2Fnp%2Dstepstomyfuture%2FGedeelde%20%20documenten%2Ftoolkit%20docente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goodguidanceplus.eu/index.php/en/home-nl#vide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maakgroepjes.xyz/n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Steps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my</a:t>
            </a:r>
            <a:r>
              <a:rPr lang="nl-NL" dirty="0" smtClean="0"/>
              <a:t> </a:t>
            </a:r>
            <a:r>
              <a:rPr lang="nl-NL" dirty="0" err="1" smtClean="0"/>
              <a:t>future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195" y="329837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79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Nieuw </a:t>
            </a:r>
            <a:r>
              <a:rPr lang="nl-NL" dirty="0" smtClean="0"/>
              <a:t>project over jullie droombaan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4 weken de tijd</a:t>
            </a:r>
          </a:p>
          <a:p>
            <a:r>
              <a:rPr lang="nl-NL" dirty="0" smtClean="0"/>
              <a:t>Jullie </a:t>
            </a:r>
            <a:r>
              <a:rPr lang="nl-NL" dirty="0" smtClean="0"/>
              <a:t>gaan een filmpje maken over jullie toekomstige beroep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912" y="3389101"/>
            <a:ext cx="3250794" cy="313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67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Instructie Filmpje kijken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92925" y="2107474"/>
            <a:ext cx="8915400" cy="3777622"/>
          </a:xfrm>
        </p:spPr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</p:txBody>
      </p:sp>
      <p:pic>
        <p:nvPicPr>
          <p:cNvPr id="4" name="Afbeelding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2550" y="1471612"/>
            <a:ext cx="3400288" cy="486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7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Aandachtspunten</a:t>
            </a:r>
          </a:p>
          <a:p>
            <a:r>
              <a:rPr lang="nl-NL" dirty="0" smtClean="0"/>
              <a:t>Het </a:t>
            </a:r>
            <a:r>
              <a:rPr lang="nl-NL" dirty="0"/>
              <a:t>moet </a:t>
            </a:r>
            <a:r>
              <a:rPr lang="nl-NL" b="1" dirty="0" smtClean="0"/>
              <a:t>Engels </a:t>
            </a:r>
            <a:r>
              <a:rPr lang="nl-NL" dirty="0" smtClean="0"/>
              <a:t>gesproken </a:t>
            </a:r>
            <a:r>
              <a:rPr lang="nl-NL" dirty="0"/>
              <a:t>of </a:t>
            </a:r>
            <a:r>
              <a:rPr lang="nl-NL" b="1" dirty="0" smtClean="0"/>
              <a:t>Engels </a:t>
            </a:r>
            <a:r>
              <a:rPr lang="nl-NL" dirty="0" smtClean="0"/>
              <a:t>ondertiteld zijn</a:t>
            </a:r>
            <a:br>
              <a:rPr lang="nl-NL" dirty="0" smtClean="0"/>
            </a:br>
            <a:r>
              <a:rPr lang="nl-NL" dirty="0" smtClean="0">
                <a:sym typeface="Wingdings" panose="05000000000000000000" pitchFamily="2" charset="2"/>
              </a:rPr>
              <a:t> is het Engels gesproken dan Nederlandse ondertiteling</a:t>
            </a:r>
            <a:endParaRPr lang="nl-NL" dirty="0" smtClean="0"/>
          </a:p>
          <a:p>
            <a:r>
              <a:rPr lang="nl-NL" dirty="0" smtClean="0"/>
              <a:t> </a:t>
            </a:r>
            <a:r>
              <a:rPr lang="nl-NL" dirty="0"/>
              <a:t>Filmpje mag maximaal 3 minuten duren (inclusief </a:t>
            </a:r>
            <a:r>
              <a:rPr lang="nl-NL" dirty="0" smtClean="0"/>
              <a:t>aftiteling)</a:t>
            </a:r>
          </a:p>
          <a:p>
            <a:r>
              <a:rPr lang="nl-NL" dirty="0" smtClean="0"/>
              <a:t>Elk </a:t>
            </a:r>
            <a:r>
              <a:rPr lang="nl-NL" dirty="0"/>
              <a:t>product moet het LLP programma-logo, het project-logo en de school/partners-logo hebben. </a:t>
            </a:r>
          </a:p>
          <a:p>
            <a:r>
              <a:rPr lang="nl-NL" dirty="0" smtClean="0"/>
              <a:t>Filmpje mag alleen rechten vrije muziek bevatten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019" y="4825945"/>
            <a:ext cx="3639058" cy="14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03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word je op beoordeeld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a. Het product; past het product bij het echte werk? </a:t>
            </a:r>
          </a:p>
          <a:p>
            <a:r>
              <a:rPr lang="nl-NL" dirty="0"/>
              <a:t>b. Duidelijkheid van de boodschap, is het begrijpelijk? </a:t>
            </a:r>
          </a:p>
          <a:p>
            <a:r>
              <a:rPr lang="nl-NL" dirty="0"/>
              <a:t>c. Is het product interessant voor het publiek? </a:t>
            </a:r>
          </a:p>
          <a:p>
            <a:r>
              <a:rPr lang="nl-NL" dirty="0"/>
              <a:t>d. Creativiteit </a:t>
            </a:r>
          </a:p>
          <a:p>
            <a:r>
              <a:rPr lang="nl-NL" dirty="0"/>
              <a:t>e. Uiterlijk van het product </a:t>
            </a:r>
          </a:p>
          <a:p>
            <a:r>
              <a:rPr lang="nl-NL" dirty="0"/>
              <a:t>f. Overdraagbaarheid in andere contexten,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andere </a:t>
            </a:r>
            <a:r>
              <a:rPr lang="nl-NL" dirty="0"/>
              <a:t>doelgroep, landen, evenementen </a:t>
            </a:r>
          </a:p>
          <a:p>
            <a:r>
              <a:rPr lang="nl-NL" dirty="0"/>
              <a:t>g. Geen stereotyperingen van het </a:t>
            </a:r>
            <a:r>
              <a:rPr lang="nl-NL" dirty="0" err="1"/>
              <a:t>beroe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05"/>
          <a:stretch/>
        </p:blipFill>
        <p:spPr>
          <a:xfrm>
            <a:off x="8253163" y="3052257"/>
            <a:ext cx="3398905" cy="340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043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kan je winnen?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3777622"/>
          </a:xfrm>
        </p:spPr>
        <p:txBody>
          <a:bodyPr/>
          <a:lstStyle/>
          <a:p>
            <a:r>
              <a:rPr lang="nl-NL" dirty="0" smtClean="0"/>
              <a:t>Meerdere prijzen!</a:t>
            </a:r>
          </a:p>
          <a:p>
            <a:r>
              <a:rPr lang="nl-NL" dirty="0" smtClean="0"/>
              <a:t>Nummer 1 binnen Noorderpoort Breed krijgt een prijs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Beste filmpje gaat door naar volgende ronde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b="1" dirty="0" smtClean="0">
                <a:sym typeface="Wingdings" panose="05000000000000000000" pitchFamily="2" charset="2"/>
              </a:rPr>
              <a:t>De Nationale wedstrijd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De winnaar daarvan mag mee doen met de </a:t>
            </a:r>
            <a:r>
              <a:rPr lang="nl-NL" b="1" dirty="0" smtClean="0">
                <a:sym typeface="Wingdings" panose="05000000000000000000" pitchFamily="2" charset="2"/>
              </a:rPr>
              <a:t>Internationale wedstrijd</a:t>
            </a:r>
          </a:p>
          <a:p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Exacte prijzen worden nog bekend gemaakt!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6582" y="3910817"/>
            <a:ext cx="2539909" cy="284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85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Ideeën opdoen!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Dit kan </a:t>
            </a:r>
            <a:r>
              <a:rPr lang="nl-NL" dirty="0" smtClean="0"/>
              <a:t>op:</a:t>
            </a:r>
          </a:p>
          <a:p>
            <a:r>
              <a:rPr lang="nl-NL" dirty="0" smtClean="0"/>
              <a:t> </a:t>
            </a:r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www.goodguidanceplus.eu/index.php/en/home-nl#video</a:t>
            </a:r>
            <a:r>
              <a:rPr lang="nl-NL" dirty="0" smtClean="0"/>
              <a:t> </a:t>
            </a:r>
            <a:endParaRPr lang="nl-NL" dirty="0" smtClean="0"/>
          </a:p>
          <a:p>
            <a:endParaRPr lang="nl-NL" dirty="0"/>
          </a:p>
          <a:p>
            <a:endParaRPr lang="nl-NL" dirty="0" smtClean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3763" y="3615282"/>
            <a:ext cx="4276725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69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Groepen 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</a:t>
            </a:r>
            <a:r>
              <a:rPr lang="nl-NL" dirty="0" smtClean="0">
                <a:hlinkClick r:id="rId2"/>
              </a:rPr>
              <a:t>computer</a:t>
            </a:r>
            <a:r>
              <a:rPr lang="nl-NL" dirty="0" smtClean="0"/>
              <a:t> gaat groepen maken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0506" y="3320422"/>
            <a:ext cx="4752975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859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Mindmap</a:t>
            </a:r>
            <a:r>
              <a:rPr lang="nl-NL" dirty="0" smtClean="0"/>
              <a:t> 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Bedenk een beroep die je met je groepje wilt gebruiken in jullie film</a:t>
            </a:r>
          </a:p>
          <a:p>
            <a:r>
              <a:rPr lang="nl-NL" dirty="0" smtClean="0"/>
              <a:t>Zet dit beroep in het midden van jullie </a:t>
            </a:r>
            <a:r>
              <a:rPr lang="nl-NL" dirty="0" err="1" smtClean="0"/>
              <a:t>mindmap</a:t>
            </a:r>
            <a:endParaRPr lang="nl-NL" dirty="0" smtClean="0"/>
          </a:p>
          <a:p>
            <a:r>
              <a:rPr lang="nl-NL" dirty="0" smtClean="0"/>
              <a:t>Zet hierom heen alles wat je kan bedenken over dit beroep</a:t>
            </a:r>
          </a:p>
          <a:p>
            <a:r>
              <a:rPr lang="nl-NL" dirty="0" smtClean="0"/>
              <a:t>Denk hierbij aan:</a:t>
            </a:r>
            <a:br>
              <a:rPr lang="nl-NL" dirty="0" smtClean="0"/>
            </a:br>
            <a:r>
              <a:rPr lang="nl-NL" dirty="0" smtClean="0"/>
              <a:t>- Kwaliteiten die je moet hebben voor het beroep</a:t>
            </a:r>
            <a:br>
              <a:rPr lang="nl-NL" dirty="0" smtClean="0"/>
            </a:br>
            <a:r>
              <a:rPr lang="nl-NL" dirty="0" smtClean="0"/>
              <a:t>- Welk diploma heb je nodig</a:t>
            </a:r>
            <a:br>
              <a:rPr lang="nl-NL" dirty="0" smtClean="0"/>
            </a:br>
            <a:r>
              <a:rPr lang="nl-NL" dirty="0" smtClean="0"/>
              <a:t>- Met wat voor type mensen werk je </a:t>
            </a:r>
            <a:r>
              <a:rPr lang="nl-NL" dirty="0" err="1" smtClean="0"/>
              <a:t>etc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0516" y="3618413"/>
            <a:ext cx="2664096" cy="26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45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1474</TotalTime>
  <Words>191</Words>
  <Application>Microsoft Office PowerPoint</Application>
  <PresentationFormat>Breedbeeld</PresentationFormat>
  <Paragraphs>39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Wingdings</vt:lpstr>
      <vt:lpstr>Wingdings 3</vt:lpstr>
      <vt:lpstr>Sliert</vt:lpstr>
      <vt:lpstr>Steps to my future</vt:lpstr>
      <vt:lpstr>Nieuw project over jullie droombaan</vt:lpstr>
      <vt:lpstr>Instructie Filmpje kijken </vt:lpstr>
      <vt:lpstr>Regels</vt:lpstr>
      <vt:lpstr>Waar word je op beoordeeld</vt:lpstr>
      <vt:lpstr>Wat kan je winnen?</vt:lpstr>
      <vt:lpstr>Ideeën opdoen!</vt:lpstr>
      <vt:lpstr>Groepen maken</vt:lpstr>
      <vt:lpstr>Mindmap maken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to my future</dc:title>
  <dc:creator>Jente van der Mei</dc:creator>
  <cp:lastModifiedBy>Jente van der Mei</cp:lastModifiedBy>
  <cp:revision>9</cp:revision>
  <dcterms:created xsi:type="dcterms:W3CDTF">2018-01-10T13:58:07Z</dcterms:created>
  <dcterms:modified xsi:type="dcterms:W3CDTF">2018-11-16T13:22:52Z</dcterms:modified>
</cp:coreProperties>
</file>