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A7443B-3C2D-4ADF-B309-E07E81E3EFC2}" v="10" dt="2021-01-19T15:39:35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78" d="100"/>
          <a:sy n="78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29EFD183-6BAC-4633-93D0-5314BCDD3490}"/>
    <pc:docChg chg="modSld">
      <pc:chgData name="Valerie van den Berg" userId="b7f64057-db8e-423a-b2b5-100c21bc0b3b" providerId="ADAL" clId="{29EFD183-6BAC-4633-93D0-5314BCDD3490}" dt="2020-01-28T14:54:55.002" v="45" actId="20577"/>
      <pc:docMkLst>
        <pc:docMk/>
      </pc:docMkLst>
      <pc:sldChg chg="modSp">
        <pc:chgData name="Valerie van den Berg" userId="b7f64057-db8e-423a-b2b5-100c21bc0b3b" providerId="ADAL" clId="{29EFD183-6BAC-4633-93D0-5314BCDD3490}" dt="2020-01-28T14:54:55.002" v="45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29EFD183-6BAC-4633-93D0-5314BCDD3490}" dt="2020-01-28T14:54:55.002" v="45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29EFD183-6BAC-4633-93D0-5314BCDD3490}" dt="2020-01-28T14:39:43.827" v="3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F1A7443B-3C2D-4ADF-B309-E07E81E3EFC2}"/>
    <pc:docChg chg="modSld">
      <pc:chgData name="Marieke Drabbe" userId="b9b1a049-6b87-453c-9d4e-1b3ea0ffd634" providerId="ADAL" clId="{F1A7443B-3C2D-4ADF-B309-E07E81E3EFC2}" dt="2021-01-19T15:41:15.506" v="43" actId="20577"/>
      <pc:docMkLst>
        <pc:docMk/>
      </pc:docMkLst>
      <pc:sldChg chg="modSp mod">
        <pc:chgData name="Marieke Drabbe" userId="b9b1a049-6b87-453c-9d4e-1b3ea0ffd634" providerId="ADAL" clId="{F1A7443B-3C2D-4ADF-B309-E07E81E3EFC2}" dt="2021-01-19T15:41:15.506" v="43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F1A7443B-3C2D-4ADF-B309-E07E81E3EFC2}" dt="2021-01-19T15:37:25.802" v="1" actId="1076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F1A7443B-3C2D-4ADF-B309-E07E81E3EFC2}" dt="2021-01-19T15:37:27.345" v="2" actId="1076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F1A7443B-3C2D-4ADF-B309-E07E81E3EFC2}" dt="2021-01-19T15:41:15.506" v="43" actId="2057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F1A7443B-3C2D-4ADF-B309-E07E81E3EFC2}" dt="2021-01-19T15:40:47.365" v="39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Marieke Drabbe" userId="b9b1a049-6b87-453c-9d4e-1b3ea0ffd634" providerId="ADAL" clId="{F1A7443B-3C2D-4ADF-B309-E07E81E3EFC2}" dt="2021-01-19T15:37:39.674" v="7" actId="1076"/>
          <ac:picMkLst>
            <pc:docMk/>
            <pc:sldMk cId="4159768415" sldId="256"/>
            <ac:picMk id="2" creationId="{00000000-0000-0000-0000-000000000000}"/>
          </ac:picMkLst>
        </pc:picChg>
        <pc:picChg chg="mod">
          <ac:chgData name="Marieke Drabbe" userId="b9b1a049-6b87-453c-9d4e-1b3ea0ffd634" providerId="ADAL" clId="{F1A7443B-3C2D-4ADF-B309-E07E81E3EFC2}" dt="2021-01-19T15:37:36.136" v="5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F1A7443B-3C2D-4ADF-B309-E07E81E3EFC2}" dt="2021-01-19T15:37:33.857" v="4" actId="1076"/>
          <ac:picMkLst>
            <pc:docMk/>
            <pc:sldMk cId="4159768415" sldId="256"/>
            <ac:picMk id="2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hyperlink" Target="https://degroenestad.nl/" TargetMode="Externa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tadszaken.nl/stedelijke-ontwikkeling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s://www.movisie.nl/sites/default/files/bestanden/documenten/movisies/movisies-2017-3/files/assets/common/downloads/Movisies%203%20-%20november%202017.pdf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s://www.midpointbrabant.nl/tilburg-de-sociale-stad/" TargetMode="External"/><Relationship Id="rId9" Type="http://schemas.openxmlformats.org/officeDocument/2006/relationships/image" Target="../media/image3.png"/><Relationship Id="rId1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2539" y="2552999"/>
            <a:ext cx="382385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5 uitgewerkte </a:t>
            </a:r>
            <a:r>
              <a:rPr lang="nl-NL" sz="1200" dirty="0"/>
              <a:t>maatschappelijke T&amp;O die volgen uit uitdagingen/problemen van de stad van de toekomst onderbouwd met minimaal 4 actuele bronnen.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05067" y="3788538"/>
            <a:ext cx="3823857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5 </a:t>
            </a:r>
            <a:r>
              <a:rPr lang="nl-NL" sz="1200" dirty="0"/>
              <a:t>T&amp;O </a:t>
            </a:r>
            <a:r>
              <a:rPr lang="nl-NL" sz="1200" dirty="0">
                <a:ea typeface="Calibri" pitchFamily="34" charset="0"/>
                <a:cs typeface="Arial" charset="0"/>
              </a:rPr>
              <a:t>op het gebied van </a:t>
            </a:r>
            <a:r>
              <a:rPr lang="nl-NL" sz="1200" dirty="0"/>
              <a:t>de sociale stad.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5 </a:t>
            </a:r>
            <a:r>
              <a:rPr lang="nl-NL" sz="1200" dirty="0"/>
              <a:t>T&amp;O op </a:t>
            </a:r>
            <a:r>
              <a:rPr lang="nl-NL" sz="1200"/>
              <a:t>gebied van de sociale stad</a:t>
            </a:r>
            <a:r>
              <a:rPr lang="nl-NL" sz="1200">
                <a:ea typeface="Calibri" pitchFamily="34" charset="0"/>
                <a:cs typeface="Arial" charset="0"/>
              </a:rPr>
              <a:t> </a:t>
            </a:r>
            <a:r>
              <a:rPr lang="nl-NL" sz="1200" dirty="0">
                <a:ea typeface="Calibri" pitchFamily="34" charset="0"/>
                <a:cs typeface="Arial" charset="0"/>
              </a:rPr>
              <a:t>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Onderbouw de 5 </a:t>
            </a:r>
            <a:r>
              <a:rPr lang="nl-NL" sz="1200" dirty="0"/>
              <a:t>T&amp;O met</a:t>
            </a:r>
            <a:r>
              <a:rPr lang="nl-NL" sz="1200" dirty="0">
                <a:ea typeface="Calibri" pitchFamily="34" charset="0"/>
                <a:cs typeface="Arial" charset="0"/>
              </a:rPr>
              <a:t> minimaal 4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 aan de 5 T&amp;O.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</a:t>
            </a:r>
            <a:r>
              <a:rPr lang="nl-NL" sz="1200" dirty="0"/>
              <a:t>T&amp;O</a:t>
            </a:r>
            <a:r>
              <a:rPr lang="nl-NL" sz="1200" dirty="0">
                <a:ea typeface="Calibri" pitchFamily="34" charset="0"/>
                <a:cs typeface="Arial" charset="0"/>
              </a:rPr>
              <a:t>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56943" y="985903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200" b="1" dirty="0">
                <a:ea typeface="Calibri" pitchFamily="34" charset="0"/>
                <a:cs typeface="Arial" charset="0"/>
              </a:rPr>
              <a:t>05-03-2021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56943" y="2396454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56943" y="3148013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https://degroenestad.nl/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https://www.midpointbrabant.nl/tilburg-de-sociale-stad/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Uitgave </a:t>
            </a:r>
            <a:r>
              <a:rPr lang="nl-NL" sz="12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Movisie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6"/>
              </a:rPr>
              <a:t>https://stadszaken.nl/stedelijke-ontwikkeling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2021_</a:t>
            </a:r>
            <a:r>
              <a:rPr lang="nl-NL" sz="2800" dirty="0">
                <a:latin typeface="Calibri" pitchFamily="34" charset="0"/>
              </a:rPr>
              <a:t>SVT_2_SW Trends &amp; Ontwikkelingen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8" cstate="print"/>
          <a:srcRect l="21805" r="10840"/>
          <a:stretch/>
        </p:blipFill>
        <p:spPr>
          <a:xfrm>
            <a:off x="614322" y="975129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20257" y="255369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47374" y="3783143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995463" y="98590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082050" y="3224640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3" cstate="print"/>
          <a:srcRect l="17050" t="33024" r="61669" b="30375"/>
          <a:stretch/>
        </p:blipFill>
        <p:spPr>
          <a:xfrm>
            <a:off x="5091724" y="2396454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0611" y="972695"/>
            <a:ext cx="3823855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trends en ontwikkelingen op het gebied van de sociale stad.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trends en ontwikkelingen (T&amp;O) op het gebied van de sociale stad.</a:t>
            </a:r>
          </a:p>
        </p:txBody>
      </p:sp>
      <p:pic>
        <p:nvPicPr>
          <p:cNvPr id="2" name="Picture 2" descr="Afbeeldingsresultaat voor trends en ontwikkeling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487489"/>
            <a:ext cx="3094335" cy="185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9A293D-2E4D-413C-991F-1187A7615D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471531-369F-4438-949D-8748845A37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B7D0E7-3F4E-414A-B803-5F7F5678D05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3306</TotalTime>
  <Words>240</Words>
  <Application>Microsoft Office PowerPoint</Application>
  <PresentationFormat>Diavoorstelling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77</cp:revision>
  <cp:lastPrinted>2014-09-03T06:23:20Z</cp:lastPrinted>
  <dcterms:created xsi:type="dcterms:W3CDTF">2014-08-31T07:53:19Z</dcterms:created>
  <dcterms:modified xsi:type="dcterms:W3CDTF">2021-01-19T15:41:17Z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