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34" r:id="rId6"/>
    <p:sldId id="335" r:id="rId7"/>
    <p:sldId id="345" r:id="rId8"/>
    <p:sldId id="336" r:id="rId9"/>
    <p:sldId id="346" r:id="rId10"/>
    <p:sldId id="343" r:id="rId11"/>
    <p:sldId id="344" r:id="rId12"/>
    <p:sldId id="301" r:id="rId13"/>
    <p:sldId id="340" r:id="rId14"/>
    <p:sldId id="27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503"/>
    <a:srgbClr val="6C0000"/>
    <a:srgbClr val="CA02AD"/>
    <a:srgbClr val="ECEFC3"/>
    <a:srgbClr val="FF99FF"/>
    <a:srgbClr val="FC04D9"/>
    <a:srgbClr val="BF0975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123test.nl/leerstij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46284"/>
            <a:ext cx="9144000" cy="2387600"/>
          </a:xfrm>
        </p:spPr>
        <p:txBody>
          <a:bodyPr>
            <a:norm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4900" dirty="0" smtClean="0">
                <a:solidFill>
                  <a:srgbClr val="6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14. </a:t>
            </a:r>
            <a:r>
              <a:rPr lang="nl-NL" sz="3600" dirty="0" smtClean="0">
                <a:solidFill>
                  <a:srgbClr val="6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Hoe leer jij het beste?</a:t>
            </a:r>
            <a:endParaRPr lang="nl-NL" sz="3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72480" y="3327242"/>
            <a:ext cx="4490720" cy="1844516"/>
          </a:xfrm>
        </p:spPr>
        <p:txBody>
          <a:bodyPr>
            <a:normAutofit/>
          </a:bodyPr>
          <a:lstStyle/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Welke leerstijl heb jij?</a:t>
            </a:r>
            <a:endParaRPr lang="nl-NL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 de test op </a:t>
            </a:r>
            <a:r>
              <a:rPr lang="nl-NL" dirty="0"/>
              <a:t>123 test, zie </a:t>
            </a:r>
            <a:r>
              <a:rPr lang="nl-NL" dirty="0">
                <a:hlinkClick r:id="rId2"/>
              </a:rPr>
              <a:t>https://www.123test.nl/leerstijl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l-NL" dirty="0" smtClean="0"/>
              <a:t>Bespreek het resultaat met iemand die dezelfde uitslag heeft</a:t>
            </a:r>
          </a:p>
          <a:p>
            <a:r>
              <a:rPr lang="nl-NL" dirty="0" smtClean="0"/>
              <a:t>Bespreek het resultaat met de docent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833" y="4151433"/>
            <a:ext cx="3074451" cy="24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976" y="1588618"/>
            <a:ext cx="2949262" cy="3653083"/>
          </a:xfrm>
        </p:spPr>
        <p:txBody>
          <a:bodyPr/>
          <a:lstStyle/>
          <a:p>
            <a:r>
              <a:rPr lang="nl-NL" dirty="0" smtClean="0">
                <a:solidFill>
                  <a:srgbClr val="FC04D9"/>
                </a:solidFill>
                <a:latin typeface="Bauhaus 93" panose="04030905020B02020C02" pitchFamily="82" charset="0"/>
              </a:rPr>
              <a:t>In het algemeen geldt:</a:t>
            </a:r>
            <a:endParaRPr lang="nl-NL" dirty="0">
              <a:solidFill>
                <a:srgbClr val="FC04D9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466" y="0"/>
            <a:ext cx="4738620" cy="81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01980" cy="6185326"/>
          </a:xfrm>
        </p:spPr>
        <p:txBody>
          <a:bodyPr/>
          <a:lstStyle/>
          <a:p>
            <a:r>
              <a:rPr lang="nl-NL" dirty="0" smtClean="0">
                <a:solidFill>
                  <a:srgbClr val="FC04D9"/>
                </a:solidFill>
                <a:latin typeface="Bauhaus 93" panose="04030905020B02020C02" pitchFamily="82" charset="0"/>
              </a:rPr>
              <a:t>Maar er is ook verschil in leerstijl:</a:t>
            </a:r>
            <a:endParaRPr lang="nl-NL" dirty="0">
              <a:solidFill>
                <a:srgbClr val="FC04D9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210" y="501529"/>
            <a:ext cx="7073123" cy="60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018" y="642207"/>
            <a:ext cx="8263964" cy="56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2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2329"/>
          </a:xfrm>
        </p:spPr>
        <p:txBody>
          <a:bodyPr>
            <a:normAutofit/>
          </a:bodyPr>
          <a:lstStyle/>
          <a:p>
            <a:r>
              <a:rPr lang="nl-NL" sz="72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Eigenlijk doet iedereen hetzelfde, maar start op een andere manier</a:t>
            </a:r>
            <a:endParaRPr lang="nl-NL" sz="7200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0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4691"/>
            <a:ext cx="6561272" cy="4295509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-212481"/>
            <a:ext cx="5930705" cy="39510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272" y="3277772"/>
            <a:ext cx="5696724" cy="3777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9" y="3390314"/>
            <a:ext cx="6306364" cy="35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Bijvoorbeeld:</a:t>
            </a:r>
            <a:br>
              <a:rPr lang="nl-NL" dirty="0" smtClean="0"/>
            </a:br>
            <a:r>
              <a:rPr lang="nl-NL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 heeft een nieuwe telefoon</a:t>
            </a:r>
            <a:endParaRPr lang="nl-NL" dirty="0">
              <a:solidFill>
                <a:schemeClr val="accent4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4131" y="1690688"/>
            <a:ext cx="5596359" cy="5032375"/>
          </a:xfrm>
        </p:spPr>
        <p:txBody>
          <a:bodyPr>
            <a:noAutofit/>
          </a:bodyPr>
          <a:lstStyle/>
          <a:p>
            <a:r>
              <a:rPr lang="nl-NL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Tim heeft een nieuwe telefoon nodig en koopt zonder lang nadenken deze…</a:t>
            </a:r>
          </a:p>
          <a:p>
            <a:r>
              <a:rPr lang="nl-NL" sz="2400" b="1" dirty="0" smtClean="0">
                <a:solidFill>
                  <a:srgbClr val="A9C503"/>
                </a:solidFill>
              </a:rPr>
              <a:t>Hij test op alle mogelijke manieren zijn nieuwe telefoon</a:t>
            </a:r>
          </a:p>
          <a:p>
            <a:r>
              <a:rPr lang="nl-NL" sz="2400" b="1" dirty="0" smtClean="0">
                <a:solidFill>
                  <a:srgbClr val="FF99FF"/>
                </a:solidFill>
              </a:rPr>
              <a:t>Als iets niet lukt, bedenkt hij waaraan dat kan liggen</a:t>
            </a:r>
          </a:p>
          <a:p>
            <a:r>
              <a:rPr lang="nl-NL" sz="2400" b="1" dirty="0" smtClean="0">
                <a:solidFill>
                  <a:srgbClr val="ECEFC3"/>
                </a:solidFill>
              </a:rPr>
              <a:t>Als het echt niet lukt zoekt hij op internet naar een gebruiksaanwijzing of filmpje</a:t>
            </a:r>
            <a:r>
              <a:rPr lang="nl-NL" sz="2400" b="1" dirty="0" smtClean="0"/>
              <a:t>.</a:t>
            </a:r>
          </a:p>
          <a:p>
            <a:r>
              <a:rPr lang="nl-NL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Hij zoekt niet te lang, als het niet lukt koopt hij het liefst snel weer een nieuwe telefoon</a:t>
            </a:r>
          </a:p>
          <a:p>
            <a:r>
              <a:rPr lang="nl-NL" sz="2400" b="1" dirty="0" smtClean="0">
                <a:solidFill>
                  <a:srgbClr val="A9C503"/>
                </a:solidFill>
              </a:rPr>
              <a:t>Enzovoort…</a:t>
            </a:r>
          </a:p>
          <a:p>
            <a:pPr marL="0" indent="0">
              <a:buNone/>
            </a:pPr>
            <a:r>
              <a:rPr lang="nl-NL" sz="2400" b="1" dirty="0" smtClean="0">
                <a:solidFill>
                  <a:srgbClr val="A9C503"/>
                </a:solidFill>
              </a:rPr>
              <a:t>enzovoort</a:t>
            </a:r>
            <a:r>
              <a:rPr lang="nl-NL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endParaRPr lang="nl-NL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nl-NL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4" y="3454664"/>
            <a:ext cx="3028224" cy="25922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50" y="-59329"/>
            <a:ext cx="30956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1265457"/>
            <a:ext cx="10515600" cy="1325563"/>
          </a:xfrm>
        </p:spPr>
        <p:txBody>
          <a:bodyPr>
            <a:noAutofit/>
          </a:bodyPr>
          <a:lstStyle/>
          <a:p>
            <a:r>
              <a:rPr lang="nl-NL" sz="6600" dirty="0" smtClean="0">
                <a:solidFill>
                  <a:srgbClr val="CA02AD"/>
                </a:solidFill>
                <a:latin typeface="Bauhaus 93" panose="04030905020B02020C02" pitchFamily="82" charset="0"/>
              </a:rPr>
              <a:t>Welke leerstijl heb jij?</a:t>
            </a:r>
            <a:br>
              <a:rPr lang="nl-NL" sz="6600" dirty="0" smtClean="0">
                <a:solidFill>
                  <a:srgbClr val="CA02AD"/>
                </a:solidFill>
                <a:latin typeface="Bauhaus 93" panose="04030905020B02020C02" pitchFamily="82" charset="0"/>
              </a:rPr>
            </a:br>
            <a:r>
              <a:rPr lang="nl-NL" sz="6600" dirty="0" smtClean="0">
                <a:solidFill>
                  <a:srgbClr val="CA02AD"/>
                </a:solidFill>
                <a:latin typeface="Bauhaus 93" panose="04030905020B02020C02" pitchFamily="82" charset="0"/>
              </a:rPr>
              <a:t>Hoe leer jij het best?</a:t>
            </a:r>
            <a:endParaRPr lang="nl-NL" sz="6600" dirty="0">
              <a:solidFill>
                <a:srgbClr val="CA02AD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4892" y="3291839"/>
            <a:ext cx="8258908" cy="28851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6C0000"/>
                </a:solidFill>
              </a:rPr>
              <a:t>Ben je een doener?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6C0000"/>
                </a:solidFill>
              </a:rPr>
              <a:t>   Een dromer?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6C0000"/>
                </a:solidFill>
              </a:rPr>
              <a:t>        Een denker?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6C0000"/>
                </a:solidFill>
              </a:rPr>
              <a:t>              Een beslisser?</a:t>
            </a:r>
          </a:p>
          <a:p>
            <a:endParaRPr lang="nl-NL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4128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3D7CF-ADB2-4B08-B3DB-EDFFED3D8E9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655</TotalTime>
  <Words>153</Words>
  <Application>Microsoft Office PowerPoint</Application>
  <PresentationFormat>Breedbeeld</PresentationFormat>
  <Paragraphs>23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Aharoni</vt:lpstr>
      <vt:lpstr>Algerian</vt:lpstr>
      <vt:lpstr>Arial</vt:lpstr>
      <vt:lpstr>Bauhaus 93</vt:lpstr>
      <vt:lpstr>Calibri</vt:lpstr>
      <vt:lpstr>Calibri Light</vt:lpstr>
      <vt:lpstr>Office Theme</vt:lpstr>
      <vt:lpstr>LOB 14. Hoe leer jij het beste?</vt:lpstr>
      <vt:lpstr>In het algemeen geldt:</vt:lpstr>
      <vt:lpstr>Maar er is ook verschil in leerstijl:</vt:lpstr>
      <vt:lpstr>PowerPoint-presentatie</vt:lpstr>
      <vt:lpstr>Eigenlijk doet iedereen hetzelfde, maar start op een andere manier</vt:lpstr>
      <vt:lpstr>PowerPoint-presentatie</vt:lpstr>
      <vt:lpstr>Bijvoorbeeld: Tim heeft een nieuwe telefoon</vt:lpstr>
      <vt:lpstr>Welke leerstijl heb jij? Hoe leer jij het best?</vt:lpstr>
      <vt:lpstr>    Daar gaan we mee aan de slag! </vt:lpstr>
      <vt:lpstr>Welke leerstijl heb jij?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Hannie Kwant</cp:lastModifiedBy>
  <cp:revision>58</cp:revision>
  <dcterms:created xsi:type="dcterms:W3CDTF">2015-09-22T12:21:20Z</dcterms:created>
  <dcterms:modified xsi:type="dcterms:W3CDTF">2016-05-11T12:21:40Z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