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2" r:id="rId4"/>
    <p:sldId id="263" r:id="rId5"/>
    <p:sldId id="293" r:id="rId6"/>
    <p:sldId id="264" r:id="rId7"/>
    <p:sldId id="265" r:id="rId8"/>
    <p:sldId id="266" r:id="rId9"/>
    <p:sldId id="294" r:id="rId10"/>
    <p:sldId id="267" r:id="rId11"/>
    <p:sldId id="268" r:id="rId12"/>
    <p:sldId id="269" r:id="rId13"/>
    <p:sldId id="25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6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5" r:id="rId36"/>
    <p:sldId id="291" r:id="rId37"/>
    <p:sldId id="292" r:id="rId3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473E-CC3B-4996-A7A8-E1CF34BC1138}" type="datetimeFigureOut">
              <a:rPr lang="nl-NL" smtClean="0"/>
              <a:t>22-12-2014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871E-E100-4DD2-AD9B-C3E7479B30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5938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473E-CC3B-4996-A7A8-E1CF34BC1138}" type="datetimeFigureOut">
              <a:rPr lang="nl-NL" smtClean="0"/>
              <a:t>22-12-2014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871E-E100-4DD2-AD9B-C3E7479B30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8597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473E-CC3B-4996-A7A8-E1CF34BC1138}" type="datetimeFigureOut">
              <a:rPr lang="nl-NL" smtClean="0"/>
              <a:t>22-12-2014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871E-E100-4DD2-AD9B-C3E7479B30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1097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473E-CC3B-4996-A7A8-E1CF34BC1138}" type="datetimeFigureOut">
              <a:rPr lang="nl-NL" smtClean="0"/>
              <a:t>22-12-2014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871E-E100-4DD2-AD9B-C3E7479B30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46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473E-CC3B-4996-A7A8-E1CF34BC1138}" type="datetimeFigureOut">
              <a:rPr lang="nl-NL" smtClean="0"/>
              <a:t>22-12-2014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871E-E100-4DD2-AD9B-C3E7479B30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338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473E-CC3B-4996-A7A8-E1CF34BC1138}" type="datetimeFigureOut">
              <a:rPr lang="nl-NL" smtClean="0"/>
              <a:t>22-12-2014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871E-E100-4DD2-AD9B-C3E7479B30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262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473E-CC3B-4996-A7A8-E1CF34BC1138}" type="datetimeFigureOut">
              <a:rPr lang="nl-NL" smtClean="0"/>
              <a:t>22-12-2014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871E-E100-4DD2-AD9B-C3E7479B30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8957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473E-CC3B-4996-A7A8-E1CF34BC1138}" type="datetimeFigureOut">
              <a:rPr lang="nl-NL" smtClean="0"/>
              <a:t>22-12-2014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871E-E100-4DD2-AD9B-C3E7479B30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796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473E-CC3B-4996-A7A8-E1CF34BC1138}" type="datetimeFigureOut">
              <a:rPr lang="nl-NL" smtClean="0"/>
              <a:t>22-12-2014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871E-E100-4DD2-AD9B-C3E7479B30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618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473E-CC3B-4996-A7A8-E1CF34BC1138}" type="datetimeFigureOut">
              <a:rPr lang="nl-NL" smtClean="0"/>
              <a:t>22-12-2014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871E-E100-4DD2-AD9B-C3E7479B30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1044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5473E-CC3B-4996-A7A8-E1CF34BC1138}" type="datetimeFigureOut">
              <a:rPr lang="nl-NL" smtClean="0"/>
              <a:t>22-12-2014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871E-E100-4DD2-AD9B-C3E7479B30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7566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5473E-CC3B-4996-A7A8-E1CF34BC1138}" type="datetimeFigureOut">
              <a:rPr lang="nl-NL" smtClean="0"/>
              <a:t>22-12-2014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0871E-E100-4DD2-AD9B-C3E7479B30B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3761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915816" y="2132856"/>
            <a:ext cx="4320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peta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989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915816" y="2132856"/>
            <a:ext cx="4320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milli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975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915816" y="2132856"/>
            <a:ext cx="4320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micro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9758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915816" y="2132856"/>
            <a:ext cx="4320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nano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975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3851920" y="2132856"/>
            <a:ext cx="3384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7406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3851920" y="2132856"/>
            <a:ext cx="3384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256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3851920" y="2132856"/>
            <a:ext cx="3384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2568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3851920" y="2132856"/>
            <a:ext cx="3384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2568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3851920" y="2132856"/>
            <a:ext cx="3384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2568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3851920" y="2132856"/>
            <a:ext cx="3384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256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3851920" y="2132856"/>
            <a:ext cx="3384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da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256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915816" y="2132856"/>
            <a:ext cx="4320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terra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975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3995936" y="2132856"/>
            <a:ext cx="32403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2568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3851920" y="2132856"/>
            <a:ext cx="3384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2568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3851920" y="2132856"/>
            <a:ext cx="3384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2568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3851920" y="2132856"/>
            <a:ext cx="3384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2568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3851920" y="2132856"/>
            <a:ext cx="33843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256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555776" y="2132856"/>
            <a:ext cx="4680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biljard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01279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555776" y="2132856"/>
            <a:ext cx="4680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biljoen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2045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555776" y="2132856"/>
            <a:ext cx="4680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miljard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2045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555776" y="2132856"/>
            <a:ext cx="4680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miljoen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2045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555776" y="2132856"/>
            <a:ext cx="4680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duizend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204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915816" y="2132856"/>
            <a:ext cx="4320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giga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9758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555776" y="2132856"/>
            <a:ext cx="4680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honderd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2045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555776" y="2132856"/>
            <a:ext cx="4680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tien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2045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555776" y="2132856"/>
            <a:ext cx="4680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één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2045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555776" y="2132856"/>
            <a:ext cx="4680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tiende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2045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547664" y="2059035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honderdste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2045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547664" y="2059035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duizendste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1173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547664" y="2059035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miljoenste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8156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1547664" y="2059035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miljardste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8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915816" y="2132856"/>
            <a:ext cx="4320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mega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975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915816" y="2132856"/>
            <a:ext cx="4320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kilo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896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915816" y="2132856"/>
            <a:ext cx="4320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hecto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975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915816" y="2132856"/>
            <a:ext cx="4320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deca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975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915816" y="2132856"/>
            <a:ext cx="4320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deci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975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2915816" y="2132856"/>
            <a:ext cx="4320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centi</a:t>
            </a:r>
            <a:endParaRPr lang="nl-NL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9669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37</Words>
  <Application>Microsoft Office PowerPoint</Application>
  <PresentationFormat>Diavoorstelling (4:3)</PresentationFormat>
  <Paragraphs>37</Paragraphs>
  <Slides>37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37</vt:i4>
      </vt:variant>
    </vt:vector>
  </HeadingPairs>
  <TitlesOfParts>
    <vt:vector size="38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Albeda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AWS User</dc:creator>
  <cp:lastModifiedBy>AWS User</cp:lastModifiedBy>
  <cp:revision>5</cp:revision>
  <dcterms:created xsi:type="dcterms:W3CDTF">2014-12-22T08:36:38Z</dcterms:created>
  <dcterms:modified xsi:type="dcterms:W3CDTF">2014-12-22T13:47:27Z</dcterms:modified>
</cp:coreProperties>
</file>