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4"/>
  </p:sldMasterIdLst>
  <p:notesMasterIdLst>
    <p:notesMasterId r:id="rId16"/>
  </p:notesMasterIdLst>
  <p:handoutMasterIdLst>
    <p:handoutMasterId r:id="rId17"/>
  </p:handoutMasterIdLst>
  <p:sldIdLst>
    <p:sldId id="256" r:id="rId5"/>
    <p:sldId id="257" r:id="rId6"/>
    <p:sldId id="260" r:id="rId7"/>
    <p:sldId id="265" r:id="rId8"/>
    <p:sldId id="267" r:id="rId9"/>
    <p:sldId id="261" r:id="rId10"/>
    <p:sldId id="270" r:id="rId11"/>
    <p:sldId id="262" r:id="rId12"/>
    <p:sldId id="264" r:id="rId13"/>
    <p:sldId id="263" r:id="rId14"/>
    <p:sldId id="269" r:id="rId15"/>
  </p:sldIdLst>
  <p:sldSz cx="12192000" cy="6858000"/>
  <p:notesSz cx="6858000" cy="9144000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7D972EB-525E-452F-8599-C587E5EE27F8}" v="2" dt="2020-09-03T09:58:48.59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6" d="100"/>
          <a:sy n="56" d="100"/>
        </p:scale>
        <p:origin x="2856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5/10/relationships/revisionInfo" Target="revisionInfo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homas Noordeloos" userId="7c446670-7459-44eb-8c93-60d80c060528" providerId="ADAL" clId="{A7D972EB-525E-452F-8599-C587E5EE27F8}"/>
    <pc:docChg chg="delSld modSld sldOrd">
      <pc:chgData name="Thomas Noordeloos" userId="7c446670-7459-44eb-8c93-60d80c060528" providerId="ADAL" clId="{A7D972EB-525E-452F-8599-C587E5EE27F8}" dt="2020-09-03T10:03:53.579" v="7" actId="113"/>
      <pc:docMkLst>
        <pc:docMk/>
      </pc:docMkLst>
      <pc:sldChg chg="del">
        <pc:chgData name="Thomas Noordeloos" userId="7c446670-7459-44eb-8c93-60d80c060528" providerId="ADAL" clId="{A7D972EB-525E-452F-8599-C587E5EE27F8}" dt="2020-09-03T09:57:58.148" v="0" actId="47"/>
        <pc:sldMkLst>
          <pc:docMk/>
          <pc:sldMk cId="3053890408" sldId="258"/>
        </pc:sldMkLst>
      </pc:sldChg>
      <pc:sldChg chg="del">
        <pc:chgData name="Thomas Noordeloos" userId="7c446670-7459-44eb-8c93-60d80c060528" providerId="ADAL" clId="{A7D972EB-525E-452F-8599-C587E5EE27F8}" dt="2020-09-03T09:57:58.148" v="0" actId="47"/>
        <pc:sldMkLst>
          <pc:docMk/>
          <pc:sldMk cId="2429977577" sldId="259"/>
        </pc:sldMkLst>
      </pc:sldChg>
      <pc:sldChg chg="addSp delSp modSp mod">
        <pc:chgData name="Thomas Noordeloos" userId="7c446670-7459-44eb-8c93-60d80c060528" providerId="ADAL" clId="{A7D972EB-525E-452F-8599-C587E5EE27F8}" dt="2020-09-03T09:58:48.588" v="4" actId="164"/>
        <pc:sldMkLst>
          <pc:docMk/>
          <pc:sldMk cId="3955729286" sldId="261"/>
        </pc:sldMkLst>
        <pc:grpChg chg="add mod">
          <ac:chgData name="Thomas Noordeloos" userId="7c446670-7459-44eb-8c93-60d80c060528" providerId="ADAL" clId="{A7D972EB-525E-452F-8599-C587E5EE27F8}" dt="2020-09-03T09:58:48.588" v="4" actId="164"/>
          <ac:grpSpMkLst>
            <pc:docMk/>
            <pc:sldMk cId="3955729286" sldId="261"/>
            <ac:grpSpMk id="3" creationId="{7F0FF152-B524-4E2E-A69E-FEED1383A34A}"/>
          </ac:grpSpMkLst>
        </pc:grpChg>
        <pc:grpChg chg="del">
          <ac:chgData name="Thomas Noordeloos" userId="7c446670-7459-44eb-8c93-60d80c060528" providerId="ADAL" clId="{A7D972EB-525E-452F-8599-C587E5EE27F8}" dt="2020-09-03T09:58:27.828" v="2" actId="165"/>
          <ac:grpSpMkLst>
            <pc:docMk/>
            <pc:sldMk cId="3955729286" sldId="261"/>
            <ac:grpSpMk id="6" creationId="{00000000-0000-0000-0000-000000000000}"/>
          </ac:grpSpMkLst>
        </pc:grpChg>
        <pc:picChg chg="mod topLvl">
          <ac:chgData name="Thomas Noordeloos" userId="7c446670-7459-44eb-8c93-60d80c060528" providerId="ADAL" clId="{A7D972EB-525E-452F-8599-C587E5EE27F8}" dt="2020-09-03T09:58:48.588" v="4" actId="164"/>
          <ac:picMkLst>
            <pc:docMk/>
            <pc:sldMk cId="3955729286" sldId="261"/>
            <ac:picMk id="4" creationId="{4AB40DFA-DF84-40A5-B7B1-F043444D0135}"/>
          </ac:picMkLst>
        </pc:picChg>
        <pc:picChg chg="mod topLvl modCrop">
          <ac:chgData name="Thomas Noordeloos" userId="7c446670-7459-44eb-8c93-60d80c060528" providerId="ADAL" clId="{A7D972EB-525E-452F-8599-C587E5EE27F8}" dt="2020-09-03T09:58:48.588" v="4" actId="164"/>
          <ac:picMkLst>
            <pc:docMk/>
            <pc:sldMk cId="3955729286" sldId="261"/>
            <ac:picMk id="5" creationId="{4AB40DFA-DF84-40A5-B7B1-F043444D0135}"/>
          </ac:picMkLst>
        </pc:picChg>
      </pc:sldChg>
      <pc:sldChg chg="modSp mod">
        <pc:chgData name="Thomas Noordeloos" userId="7c446670-7459-44eb-8c93-60d80c060528" providerId="ADAL" clId="{A7D972EB-525E-452F-8599-C587E5EE27F8}" dt="2020-09-03T10:03:53.579" v="7" actId="113"/>
        <pc:sldMkLst>
          <pc:docMk/>
          <pc:sldMk cId="1387719674" sldId="262"/>
        </pc:sldMkLst>
        <pc:spChg chg="mod">
          <ac:chgData name="Thomas Noordeloos" userId="7c446670-7459-44eb-8c93-60d80c060528" providerId="ADAL" clId="{A7D972EB-525E-452F-8599-C587E5EE27F8}" dt="2020-09-03T10:03:53.579" v="7" actId="113"/>
          <ac:spMkLst>
            <pc:docMk/>
            <pc:sldMk cId="1387719674" sldId="262"/>
            <ac:spMk id="3" creationId="{00000000-0000-0000-0000-000000000000}"/>
          </ac:spMkLst>
        </pc:spChg>
      </pc:sldChg>
      <pc:sldChg chg="del">
        <pc:chgData name="Thomas Noordeloos" userId="7c446670-7459-44eb-8c93-60d80c060528" providerId="ADAL" clId="{A7D972EB-525E-452F-8599-C587E5EE27F8}" dt="2020-09-03T09:58:09.985" v="1" actId="47"/>
        <pc:sldMkLst>
          <pc:docMk/>
          <pc:sldMk cId="4111011686" sldId="266"/>
        </pc:sldMkLst>
      </pc:sldChg>
      <pc:sldChg chg="del">
        <pc:chgData name="Thomas Noordeloos" userId="7c446670-7459-44eb-8c93-60d80c060528" providerId="ADAL" clId="{A7D972EB-525E-452F-8599-C587E5EE27F8}" dt="2020-09-03T09:58:09.985" v="1" actId="47"/>
        <pc:sldMkLst>
          <pc:docMk/>
          <pc:sldMk cId="2419647194" sldId="268"/>
        </pc:sldMkLst>
      </pc:sldChg>
      <pc:sldChg chg="ord">
        <pc:chgData name="Thomas Noordeloos" userId="7c446670-7459-44eb-8c93-60d80c060528" providerId="ADAL" clId="{A7D972EB-525E-452F-8599-C587E5EE27F8}" dt="2020-09-03T09:59:58.060" v="6"/>
        <pc:sldMkLst>
          <pc:docMk/>
          <pc:sldMk cId="2040374425" sldId="270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FD2973-7A98-44E4-8488-CC6CDEAC8F84}" type="datetimeFigureOut">
              <a:rPr lang="nl-NL" smtClean="0"/>
              <a:t>3-9-2020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65A8D6-0C98-46F5-B9EC-E9C08C6C45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528469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AB15BD-C251-4361-9924-1908F6DB658F}" type="datetimeFigureOut">
              <a:rPr lang="nl-NL" smtClean="0"/>
              <a:t>3-9-2020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BD9CD5-9F55-41D3-AAEF-D83B1014679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626410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Tijdelijke aanduiding voor dianumm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8C51CD5-7E81-42D6-B847-227155BE78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8691606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ianumm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8C51CD5-7E81-42D6-B847-227155BE78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579527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ianumm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8C51CD5-7E81-42D6-B847-227155BE78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831317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 dirty="0"/>
          </a:p>
        </p:txBody>
      </p:sp>
      <p:sp>
        <p:nvSpPr>
          <p:cNvPr id="4" name="Tijdelijke aanduiding voor dianumm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8C51CD5-7E81-42D6-B847-227155BE78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986821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</p:spTree>
    <p:extLst>
      <p:ext uri="{BB962C8B-B14F-4D97-AF65-F5344CB8AC3E}">
        <p14:creationId xmlns:p14="http://schemas.microsoft.com/office/powerpoint/2010/main" val="36426750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ianumm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8C51CD5-7E81-42D6-B847-227155BE78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137430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ianumm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8C51CD5-7E81-42D6-B847-227155BE78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604474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ianumm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8C51CD5-7E81-42D6-B847-227155BE78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25895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numm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8C51CD5-7E81-42D6-B847-227155BE78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222849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ianumm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8C51CD5-7E81-42D6-B847-227155BE78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909297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nl-NL" noProof="0"/>
              <a:t>Klik op het pictogram als u een afbeelding wilt toevoegen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ianumm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8C51CD5-7E81-42D6-B847-227155BE78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305030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microsoft.com/office/2007/relationships/hdphoto" Target="../media/hdphoto1.wdp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gi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Afbeelding 11"/>
          <p:cNvPicPr>
            <a:picLocks noChangeAspect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-14288" y="6211888"/>
            <a:ext cx="12087226" cy="65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Rechthoek 12"/>
          <p:cNvSpPr/>
          <p:nvPr/>
        </p:nvSpPr>
        <p:spPr>
          <a:xfrm>
            <a:off x="2586038" y="6211888"/>
            <a:ext cx="9605962" cy="646112"/>
          </a:xfrm>
          <a:prstGeom prst="rect">
            <a:avLst/>
          </a:prstGeom>
          <a:solidFill>
            <a:srgbClr val="C8D2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1028" name="Tijdelijke aanduiding voor titel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/>
              <a:t>Klik om de stijl te bewerken</a:t>
            </a:r>
          </a:p>
        </p:txBody>
      </p:sp>
      <p:sp>
        <p:nvSpPr>
          <p:cNvPr id="1029" name="Tijdelijke aanduiding voor tekst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fld id="{98C51CD5-7E81-42D6-B847-227155BE7844}" type="slidenum">
              <a:rPr lang="nl-NL" smtClean="0"/>
              <a:t>‹nr.›</a:t>
            </a:fld>
            <a:endParaRPr lang="nl-NL"/>
          </a:p>
        </p:txBody>
      </p:sp>
      <p:pic>
        <p:nvPicPr>
          <p:cNvPr id="1031" name="Afbeelding 6"/>
          <p:cNvPicPr>
            <a:picLocks noChangeAspect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1138238" y="6211888"/>
            <a:ext cx="482600" cy="50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2" name="Afbeelding 10"/>
          <p:cNvPicPr>
            <a:picLocks noChangeAspect="1"/>
          </p:cNvPicPr>
          <p:nvPr/>
        </p:nvPicPr>
        <p:blipFill>
          <a:blip r:embed="rId13"/>
          <a:srcRect l="15472" t="-378519" r="-15472" b="378519"/>
          <a:stretch>
            <a:fillRect/>
          </a:stretch>
        </p:blipFill>
        <p:spPr bwMode="auto">
          <a:xfrm>
            <a:off x="1433513" y="3028950"/>
            <a:ext cx="9324975" cy="800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3" name="Afbeelding 17"/>
          <p:cNvPicPr>
            <a:picLocks noChangeAspect="1"/>
          </p:cNvPicPr>
          <p:nvPr/>
        </p:nvPicPr>
        <p:blipFill>
          <a:blip r:embed="rId15"/>
          <a:srcRect t="27655" r="23270" b="25470"/>
          <a:stretch>
            <a:fillRect/>
          </a:stretch>
        </p:blipFill>
        <p:spPr bwMode="auto">
          <a:xfrm>
            <a:off x="28575" y="6205538"/>
            <a:ext cx="1085850" cy="46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2" descr="Afbeeldingsresultaat voor pebble stad en mens">
            <a:extLst>
              <a:ext uri="{FF2B5EF4-FFF2-40B4-BE49-F238E27FC236}">
                <a16:creationId xmlns:a16="http://schemas.microsoft.com/office/drawing/2014/main" id="{2777A2BD-7E54-4C3E-A067-36AEA2C6148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6" cstate="print">
            <a:extLst>
              <a:ext uri="{BEBA8EAE-BF5A-486C-A8C5-ECC9F3942E4B}">
                <a14:imgProps xmlns:a14="http://schemas.microsoft.com/office/drawing/2010/main">
                  <a14:imgLayer r:embed="rId17">
                    <a14:imgEffect>
                      <a14:backgroundRemoval t="0" b="100000" l="0" r="100000">
                        <a14:foregroundMark x1="24402" y1="24651" x2="12919" y2="60930"/>
                        <a14:foregroundMark x1="17225" y1="63721" x2="17225" y2="63721"/>
                        <a14:foregroundMark x1="17225" y1="70698" x2="81818" y2="59070"/>
                        <a14:foregroundMark x1="81340" y1="56279" x2="87081" y2="23721"/>
                        <a14:foregroundMark x1="86124" y1="22326" x2="24402" y2="25116"/>
                        <a14:foregroundMark x1="30144" y1="34419" x2="72727" y2="40000"/>
                        <a14:foregroundMark x1="85646" y1="24651" x2="34450" y2="56279"/>
                        <a14:foregroundMark x1="60287" y1="38605" x2="60287" y2="38605"/>
                        <a14:foregroundMark x1="60287" y1="38605" x2="51675" y2="60930"/>
                        <a14:foregroundMark x1="51196" y1="55349" x2="70335" y2="53488"/>
                        <a14:foregroundMark x1="61244" y1="53953" x2="45455" y2="55349"/>
                        <a14:foregroundMark x1="51196" y1="56279" x2="60287" y2="52558"/>
                        <a14:foregroundMark x1="60287" y1="52558" x2="63158" y2="52558"/>
                        <a14:foregroundMark x1="63158" y1="52558" x2="68900" y2="56279"/>
                        <a14:foregroundMark x1="71770" y1="56279" x2="71770" y2="56279"/>
                        <a14:foregroundMark x1="68900" y1="58140" x2="68900" y2="58140"/>
                        <a14:foregroundMark x1="67464" y1="59070" x2="67464" y2="59070"/>
                        <a14:foregroundMark x1="80383" y1="40000" x2="80383" y2="40000"/>
                        <a14:foregroundMark x1="75598" y1="37674" x2="75598" y2="37674"/>
                        <a14:foregroundMark x1="75598" y1="34884" x2="75598" y2="34884"/>
                        <a14:foregroundMark x1="77033" y1="34884" x2="77033" y2="34884"/>
                        <a14:foregroundMark x1="58852" y1="40000" x2="58852" y2="40000"/>
                        <a14:foregroundMark x1="54067" y1="40000" x2="21531" y2="37674"/>
                        <a14:foregroundMark x1="27273" y1="31628" x2="25837" y2="44651"/>
                        <a14:foregroundMark x1="25837" y1="33023" x2="38756" y2="46977"/>
                        <a14:foregroundMark x1="39713" y1="41860" x2="39713" y2="41860"/>
                        <a14:foregroundMark x1="39713" y1="41395" x2="37321" y2="44186"/>
                        <a14:foregroundMark x1="36842" y1="50698" x2="36842" y2="50698"/>
                        <a14:foregroundMark x1="36842" y1="53953" x2="36842" y2="53953"/>
                        <a14:foregroundMark x1="31579" y1="60465" x2="31579" y2="60465"/>
                        <a14:foregroundMark x1="33971" y1="60465" x2="35407" y2="56744"/>
                        <a14:foregroundMark x1="39713" y1="55349" x2="42584" y2="54884"/>
                        <a14:foregroundMark x1="44498" y1="54884" x2="44498" y2="54884"/>
                        <a14:foregroundMark x1="44498" y1="54884" x2="44498" y2="54884"/>
                        <a14:foregroundMark x1="44498" y1="56279" x2="46890" y2="56279"/>
                        <a14:foregroundMark x1="52632" y1="55349" x2="55981" y2="53953"/>
                        <a14:foregroundMark x1="55981" y1="53953" x2="55981" y2="53953"/>
                        <a14:foregroundMark x1="59809" y1="52558" x2="60287" y2="49767"/>
                        <a14:foregroundMark x1="61244" y1="48372" x2="61244" y2="48372"/>
                        <a14:foregroundMark x1="51196" y1="40000" x2="51196" y2="40000"/>
                        <a14:foregroundMark x1="47368" y1="40465" x2="47368" y2="40465"/>
                        <a14:foregroundMark x1="44498" y1="40465" x2="44498" y2="40465"/>
                        <a14:foregroundMark x1="40191" y1="37674" x2="38278" y2="34884"/>
                        <a14:foregroundMark x1="35885" y1="34884" x2="35885" y2="34884"/>
                        <a14:foregroundMark x1="35885" y1="34884" x2="35885" y2="34884"/>
                        <a14:foregroundMark x1="35885" y1="35814" x2="35885" y2="35814"/>
                        <a14:foregroundMark x1="35407" y1="34419" x2="35407" y2="34419"/>
                        <a14:foregroundMark x1="35407" y1="33488" x2="35407" y2="33488"/>
                        <a14:foregroundMark x1="34450" y1="57674" x2="34450" y2="57674"/>
                        <a14:foregroundMark x1="33971" y1="57674" x2="48325" y2="52093"/>
                        <a14:foregroundMark x1="54545" y1="48372" x2="54545" y2="48372"/>
                        <a14:foregroundMark x1="57416" y1="45581" x2="59809" y2="41395"/>
                        <a14:foregroundMark x1="64115" y1="38605" x2="64115" y2="38605"/>
                        <a14:foregroundMark x1="67464" y1="37674" x2="67464" y2="37674"/>
                        <a14:foregroundMark x1="68900" y1="35814" x2="71770" y2="34419"/>
                        <a14:foregroundMark x1="75598" y1="34419" x2="75598" y2="34419"/>
                        <a14:foregroundMark x1="77033" y1="33488" x2="77033" y2="33488"/>
                        <a14:foregroundMark x1="75598" y1="38605" x2="75598" y2="38605"/>
                        <a14:foregroundMark x1="74641" y1="41860" x2="74641" y2="44186"/>
                        <a14:foregroundMark x1="71770" y1="45581" x2="71292" y2="47442"/>
                        <a14:foregroundMark x1="70335" y1="47442" x2="70335" y2="47442"/>
                        <a14:foregroundMark x1="64115" y1="52093" x2="61722" y2="52093"/>
                        <a14:foregroundMark x1="58852" y1="53953" x2="58373" y2="59070"/>
                        <a14:foregroundMark x1="57416" y1="60465" x2="57416" y2="60465"/>
                        <a14:foregroundMark x1="56938" y1="60465" x2="52632" y2="60930"/>
                        <a14:foregroundMark x1="52632" y1="60930" x2="52632" y2="60930"/>
                        <a14:foregroundMark x1="51196" y1="59535" x2="46890" y2="61860"/>
                        <a14:foregroundMark x1="45455" y1="61860" x2="45455" y2="61860"/>
                        <a14:foregroundMark x1="40191" y1="57674" x2="40191" y2="57674"/>
                        <a14:foregroundMark x1="30144" y1="45581" x2="28230" y2="44651"/>
                        <a14:foregroundMark x1="25837" y1="42791" x2="25837" y2="42791"/>
                        <a14:foregroundMark x1="25837" y1="40465" x2="25837" y2="40465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4818" y="6176963"/>
            <a:ext cx="569439" cy="5857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98672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9pPr>
    </p:titleStyle>
    <p:bodyStyle>
      <a:lvl1pPr marL="228600" indent="-228600" algn="l" rtl="0" eaLnBrk="1" fontAlgn="base" hangingPunct="1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637462"/>
          </a:xfrm>
        </p:spPr>
        <p:txBody>
          <a:bodyPr/>
          <a:lstStyle/>
          <a:p>
            <a:r>
              <a:rPr lang="nl-NL" dirty="0"/>
              <a:t>Plan van aanpak </a:t>
            </a:r>
            <a:br>
              <a:rPr lang="nl-NL" dirty="0"/>
            </a:br>
            <a:r>
              <a:rPr lang="nl-NL" dirty="0"/>
              <a:t>“Verhalencafé”</a:t>
            </a:r>
          </a:p>
        </p:txBody>
      </p:sp>
      <p:grpSp>
        <p:nvGrpSpPr>
          <p:cNvPr id="3" name="Groep 2"/>
          <p:cNvGrpSpPr/>
          <p:nvPr/>
        </p:nvGrpSpPr>
        <p:grpSpPr>
          <a:xfrm>
            <a:off x="3648614" y="2635130"/>
            <a:ext cx="4894772" cy="3499661"/>
            <a:chOff x="3816967" y="3183771"/>
            <a:chExt cx="4558067" cy="3147830"/>
          </a:xfrm>
        </p:grpSpPr>
        <p:grpSp>
          <p:nvGrpSpPr>
            <p:cNvPr id="4" name="Groep 3"/>
            <p:cNvGrpSpPr/>
            <p:nvPr/>
          </p:nvGrpSpPr>
          <p:grpSpPr>
            <a:xfrm>
              <a:off x="3816967" y="3183771"/>
              <a:ext cx="4558067" cy="3147830"/>
              <a:chOff x="1381125" y="4443210"/>
              <a:chExt cx="3320335" cy="2414789"/>
            </a:xfrm>
          </p:grpSpPr>
          <p:pic>
            <p:nvPicPr>
              <p:cNvPr id="6" name="Afbeelding 5"/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381125" y="4443210"/>
                <a:ext cx="3320335" cy="2414789"/>
              </a:xfrm>
              <a:prstGeom prst="rect">
                <a:avLst/>
              </a:prstGeom>
            </p:spPr>
          </p:pic>
          <p:pic>
            <p:nvPicPr>
              <p:cNvPr id="7" name="Afbeelding 6"/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736035" y="5911402"/>
                <a:ext cx="637782" cy="244483"/>
              </a:xfrm>
              <a:prstGeom prst="rect">
                <a:avLst/>
              </a:prstGeom>
            </p:spPr>
          </p:pic>
        </p:grpSp>
        <p:sp>
          <p:nvSpPr>
            <p:cNvPr id="5" name="Tekstvak 4"/>
            <p:cNvSpPr txBox="1"/>
            <p:nvPr/>
          </p:nvSpPr>
          <p:spPr>
            <a:xfrm>
              <a:off x="5316694" y="4182405"/>
              <a:ext cx="1532993" cy="52322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2800" b="1" dirty="0">
                  <a:latin typeface="Harlow Solid Italic" panose="04030604020F02020D02" pitchFamily="82" charset="0"/>
                </a:rPr>
                <a:t>Verhalen</a:t>
              </a:r>
              <a:endParaRPr lang="nl-NL" sz="2000" b="1" dirty="0">
                <a:latin typeface="Harlow Solid Italic" panose="04030604020F02020D02" pitchFamily="82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887155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4 Projectgrenzen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DAE727B7-D23B-4D91-8BAB-0979641572E1}"/>
              </a:ext>
            </a:extLst>
          </p:cNvPr>
          <p:cNvSpPr>
            <a:spLocks noChangeArrowheads="1"/>
          </p:cNvSpPr>
          <p:nvPr/>
        </p:nvSpPr>
        <p:spPr bwMode="blackWhite">
          <a:xfrm>
            <a:off x="4253807" y="1728123"/>
            <a:ext cx="2768600" cy="3759200"/>
          </a:xfrm>
          <a:prstGeom prst="rect">
            <a:avLst/>
          </a:prstGeom>
          <a:solidFill>
            <a:schemeClr val="accent1"/>
          </a:solidFill>
          <a:ln w="76200">
            <a:solidFill>
              <a:srgbClr val="FFFF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0000"/>
              </a:buClr>
              <a:buSzPct val="95000"/>
              <a:buFont typeface="Wingdings" panose="05000000000000000000" pitchFamily="2" charset="2"/>
              <a:buChar char="ª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w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ª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nl-NL" altLang="nl-NL" sz="1800" dirty="0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5A49499-B70A-40DA-AB2D-6CF1584500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64932" y="1297911"/>
            <a:ext cx="2250616" cy="3699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7" rIns="92075" bIns="46037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0000"/>
              </a:buClr>
              <a:buSzPct val="95000"/>
              <a:buFont typeface="Wingdings" panose="05000000000000000000" pitchFamily="2" charset="2"/>
              <a:buChar char="ª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w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ª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nl-NL" sz="1800" dirty="0">
                <a:solidFill>
                  <a:srgbClr val="002060"/>
                </a:solidFill>
              </a:rPr>
              <a:t>Start van het project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4883090-91BE-482C-834C-E88ABFE468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93732" y="5565111"/>
            <a:ext cx="1596591" cy="3699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7" rIns="92075" bIns="46037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0000"/>
              </a:buClr>
              <a:buSzPct val="95000"/>
              <a:buFont typeface="Wingdings" panose="05000000000000000000" pitchFamily="2" charset="2"/>
              <a:buChar char="ª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w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ª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nl-NL" sz="1800" dirty="0">
                <a:solidFill>
                  <a:srgbClr val="002060"/>
                </a:solidFill>
              </a:rPr>
              <a:t>Einde  project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C2DACE1-C0D8-4394-91DD-B481BEDC98D8}"/>
              </a:ext>
            </a:extLst>
          </p:cNvPr>
          <p:cNvSpPr>
            <a:spLocks noChangeArrowheads="1"/>
          </p:cNvSpPr>
          <p:nvPr/>
        </p:nvSpPr>
        <p:spPr bwMode="auto">
          <a:xfrm rot="-5460000">
            <a:off x="2273675" y="3247994"/>
            <a:ext cx="2444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7" rIns="92075" bIns="46037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0000"/>
              </a:buClr>
              <a:buSzPct val="95000"/>
              <a:buFont typeface="Wingdings" panose="05000000000000000000" pitchFamily="2" charset="2"/>
              <a:buChar char="ª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w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ª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nl-NL" sz="1800" dirty="0"/>
              <a:t>Rand van het project</a:t>
            </a:r>
          </a:p>
        </p:txBody>
      </p:sp>
      <p:grpSp>
        <p:nvGrpSpPr>
          <p:cNvPr id="7" name="Group 7">
            <a:extLst>
              <a:ext uri="{FF2B5EF4-FFF2-40B4-BE49-F238E27FC236}">
                <a16:creationId xmlns:a16="http://schemas.microsoft.com/office/drawing/2014/main" id="{27577BC7-C228-427F-9935-0400A3AC2A43}"/>
              </a:ext>
            </a:extLst>
          </p:cNvPr>
          <p:cNvGrpSpPr>
            <a:grpSpLocks/>
          </p:cNvGrpSpPr>
          <p:nvPr/>
        </p:nvGrpSpPr>
        <p:grpSpPr bwMode="auto">
          <a:xfrm>
            <a:off x="4915795" y="2005936"/>
            <a:ext cx="1446212" cy="2744787"/>
            <a:chOff x="1201" y="1583"/>
            <a:chExt cx="911" cy="1729"/>
          </a:xfrm>
        </p:grpSpPr>
        <p:sp>
          <p:nvSpPr>
            <p:cNvPr id="8" name="Line 8">
              <a:extLst>
                <a:ext uri="{FF2B5EF4-FFF2-40B4-BE49-F238E27FC236}">
                  <a16:creationId xmlns:a16="http://schemas.microsoft.com/office/drawing/2014/main" id="{1AC95C1B-5C45-4B34-9FB8-644C8ED12B8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01" y="1776"/>
              <a:ext cx="91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nl-NL" dirty="0"/>
            </a:p>
          </p:txBody>
        </p:sp>
        <p:sp>
          <p:nvSpPr>
            <p:cNvPr id="9" name="Rectangle 9">
              <a:extLst>
                <a:ext uri="{FF2B5EF4-FFF2-40B4-BE49-F238E27FC236}">
                  <a16:creationId xmlns:a16="http://schemas.microsoft.com/office/drawing/2014/main" id="{AD79C22B-A734-41DA-872A-C4EAF87B782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34" y="1583"/>
              <a:ext cx="587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7" rIns="92075" bIns="46037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SzPct val="90000"/>
                <a:buFont typeface="Wingdings" panose="05000000000000000000" pitchFamily="2" charset="2"/>
                <a:buBlip>
                  <a:blip r:embed="rId2"/>
                </a:buBlip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FF0000"/>
                </a:buClr>
                <a:buSzPct val="95000"/>
                <a:buFont typeface="Wingdings" panose="05000000000000000000" pitchFamily="2" charset="2"/>
                <a:buChar char="ª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Font typeface="Wingdings" panose="05000000000000000000" pitchFamily="2" charset="2"/>
                <a:buChar char="w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Char char="ª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folHlink"/>
                </a:buClr>
                <a:buFont typeface="Wingdings" panose="05000000000000000000" pitchFamily="2" charset="2"/>
                <a:buChar char="w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Font typeface="Wingdings" panose="05000000000000000000" pitchFamily="2" charset="2"/>
                <a:buChar char="w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Font typeface="Wingdings" panose="05000000000000000000" pitchFamily="2" charset="2"/>
                <a:buChar char="w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Font typeface="Wingdings" panose="05000000000000000000" pitchFamily="2" charset="2"/>
                <a:buChar char="w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Font typeface="Wingdings" panose="05000000000000000000" pitchFamily="2" charset="2"/>
                <a:buChar char="w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nl-NL" sz="1600" dirty="0"/>
                <a:t>Mijlpaal</a:t>
              </a:r>
            </a:p>
          </p:txBody>
        </p:sp>
        <p:sp>
          <p:nvSpPr>
            <p:cNvPr id="10" name="Line 10">
              <a:extLst>
                <a:ext uri="{FF2B5EF4-FFF2-40B4-BE49-F238E27FC236}">
                  <a16:creationId xmlns:a16="http://schemas.microsoft.com/office/drawing/2014/main" id="{5AAD7D8B-C891-4CBE-BCE8-39BEB7B800D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01" y="2352"/>
              <a:ext cx="91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nl-NL" dirty="0"/>
            </a:p>
          </p:txBody>
        </p:sp>
        <p:sp>
          <p:nvSpPr>
            <p:cNvPr id="11" name="Rectangle 11">
              <a:extLst>
                <a:ext uri="{FF2B5EF4-FFF2-40B4-BE49-F238E27FC236}">
                  <a16:creationId xmlns:a16="http://schemas.microsoft.com/office/drawing/2014/main" id="{7369ED54-EE1E-4F30-8EC0-A2BE07E5B01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34" y="1871"/>
              <a:ext cx="587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7" rIns="92075" bIns="46037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SzPct val="90000"/>
                <a:buFont typeface="Wingdings" panose="05000000000000000000" pitchFamily="2" charset="2"/>
                <a:buBlip>
                  <a:blip r:embed="rId2"/>
                </a:buBlip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FF0000"/>
                </a:buClr>
                <a:buSzPct val="95000"/>
                <a:buFont typeface="Wingdings" panose="05000000000000000000" pitchFamily="2" charset="2"/>
                <a:buChar char="ª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Font typeface="Wingdings" panose="05000000000000000000" pitchFamily="2" charset="2"/>
                <a:buChar char="w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Char char="ª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folHlink"/>
                </a:buClr>
                <a:buFont typeface="Wingdings" panose="05000000000000000000" pitchFamily="2" charset="2"/>
                <a:buChar char="w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Font typeface="Wingdings" panose="05000000000000000000" pitchFamily="2" charset="2"/>
                <a:buChar char="w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Font typeface="Wingdings" panose="05000000000000000000" pitchFamily="2" charset="2"/>
                <a:buChar char="w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Font typeface="Wingdings" panose="05000000000000000000" pitchFamily="2" charset="2"/>
                <a:buChar char="w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Font typeface="Wingdings" panose="05000000000000000000" pitchFamily="2" charset="2"/>
                <a:buChar char="w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nl-NL" sz="1600" dirty="0"/>
                <a:t>Mijlpaal</a:t>
              </a:r>
            </a:p>
          </p:txBody>
        </p:sp>
        <p:sp>
          <p:nvSpPr>
            <p:cNvPr id="12" name="Line 12">
              <a:extLst>
                <a:ext uri="{FF2B5EF4-FFF2-40B4-BE49-F238E27FC236}">
                  <a16:creationId xmlns:a16="http://schemas.microsoft.com/office/drawing/2014/main" id="{7A9301D1-41F2-4E49-92C7-C8EC5000669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01" y="2064"/>
              <a:ext cx="91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nl-NL" dirty="0"/>
            </a:p>
          </p:txBody>
        </p:sp>
        <p:sp>
          <p:nvSpPr>
            <p:cNvPr id="13" name="Line 13">
              <a:extLst>
                <a:ext uri="{FF2B5EF4-FFF2-40B4-BE49-F238E27FC236}">
                  <a16:creationId xmlns:a16="http://schemas.microsoft.com/office/drawing/2014/main" id="{FA6298C6-FEB4-4624-A1AA-71C0879ED9A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01" y="3072"/>
              <a:ext cx="91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nl-NL" dirty="0"/>
            </a:p>
          </p:txBody>
        </p:sp>
        <p:sp>
          <p:nvSpPr>
            <p:cNvPr id="14" name="Line 14">
              <a:extLst>
                <a:ext uri="{FF2B5EF4-FFF2-40B4-BE49-F238E27FC236}">
                  <a16:creationId xmlns:a16="http://schemas.microsoft.com/office/drawing/2014/main" id="{66CD6E10-6FC8-4652-BA43-D9C70448C30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01" y="2784"/>
              <a:ext cx="91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nl-NL" dirty="0"/>
            </a:p>
          </p:txBody>
        </p:sp>
        <p:sp>
          <p:nvSpPr>
            <p:cNvPr id="15" name="Line 15">
              <a:extLst>
                <a:ext uri="{FF2B5EF4-FFF2-40B4-BE49-F238E27FC236}">
                  <a16:creationId xmlns:a16="http://schemas.microsoft.com/office/drawing/2014/main" id="{F57D8384-D46C-4D41-B99C-A5650608AB1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01" y="3312"/>
              <a:ext cx="91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nl-NL" dirty="0"/>
            </a:p>
          </p:txBody>
        </p:sp>
      </p:grpSp>
      <p:sp>
        <p:nvSpPr>
          <p:cNvPr id="16" name="Rectangle 16">
            <a:extLst>
              <a:ext uri="{FF2B5EF4-FFF2-40B4-BE49-F238E27FC236}">
                <a16:creationId xmlns:a16="http://schemas.microsoft.com/office/drawing/2014/main" id="{25309E83-31A1-4DF7-A0FF-CA884868A7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55332" y="5573048"/>
            <a:ext cx="12176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7" rIns="92075" bIns="46037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0000"/>
              </a:buClr>
              <a:buSzPct val="95000"/>
              <a:buFont typeface="Wingdings" panose="05000000000000000000" pitchFamily="2" charset="2"/>
              <a:buChar char="ª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w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ª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nl-NL" sz="2400" dirty="0"/>
              <a:t>Project</a:t>
            </a:r>
          </a:p>
        </p:txBody>
      </p:sp>
      <p:grpSp>
        <p:nvGrpSpPr>
          <p:cNvPr id="17" name="Group 17">
            <a:extLst>
              <a:ext uri="{FF2B5EF4-FFF2-40B4-BE49-F238E27FC236}">
                <a16:creationId xmlns:a16="http://schemas.microsoft.com/office/drawing/2014/main" id="{D52B0A51-525E-4217-8252-AD0937E0472F}"/>
              </a:ext>
            </a:extLst>
          </p:cNvPr>
          <p:cNvGrpSpPr>
            <a:grpSpLocks/>
          </p:cNvGrpSpPr>
          <p:nvPr/>
        </p:nvGrpSpPr>
        <p:grpSpPr bwMode="auto">
          <a:xfrm>
            <a:off x="3777557" y="3321973"/>
            <a:ext cx="3721100" cy="2616200"/>
            <a:chOff x="484" y="2404"/>
            <a:chExt cx="2344" cy="1648"/>
          </a:xfrm>
        </p:grpSpPr>
        <p:sp>
          <p:nvSpPr>
            <p:cNvPr id="18" name="AutoShape 18">
              <a:extLst>
                <a:ext uri="{FF2B5EF4-FFF2-40B4-BE49-F238E27FC236}">
                  <a16:creationId xmlns:a16="http://schemas.microsoft.com/office/drawing/2014/main" id="{90C99AAC-CCDB-4552-B012-2E3D4213ACA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4" y="2404"/>
              <a:ext cx="280" cy="232"/>
            </a:xfrm>
            <a:prstGeom prst="rightArrow">
              <a:avLst>
                <a:gd name="adj1" fmla="val 50000"/>
                <a:gd name="adj2" fmla="val 52517"/>
              </a:avLst>
            </a:prstGeom>
            <a:solidFill>
              <a:srgbClr val="FF00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2"/>
                </a:buClr>
                <a:buSzPct val="90000"/>
                <a:buFont typeface="Wingdings" panose="05000000000000000000" pitchFamily="2" charset="2"/>
                <a:buBlip>
                  <a:blip r:embed="rId2"/>
                </a:buBlip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FF0000"/>
                </a:buClr>
                <a:buSzPct val="95000"/>
                <a:buFont typeface="Wingdings" panose="05000000000000000000" pitchFamily="2" charset="2"/>
                <a:buChar char="ª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Font typeface="Wingdings" panose="05000000000000000000" pitchFamily="2" charset="2"/>
                <a:buChar char="w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Char char="ª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folHlink"/>
                </a:buClr>
                <a:buFont typeface="Wingdings" panose="05000000000000000000" pitchFamily="2" charset="2"/>
                <a:buChar char="w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Font typeface="Wingdings" panose="05000000000000000000" pitchFamily="2" charset="2"/>
                <a:buChar char="w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Font typeface="Wingdings" panose="05000000000000000000" pitchFamily="2" charset="2"/>
                <a:buChar char="w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Font typeface="Wingdings" panose="05000000000000000000" pitchFamily="2" charset="2"/>
                <a:buChar char="w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Font typeface="Wingdings" panose="05000000000000000000" pitchFamily="2" charset="2"/>
                <a:buChar char="w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nl-NL" altLang="nl-NL" sz="1800" dirty="0"/>
            </a:p>
          </p:txBody>
        </p:sp>
        <p:sp>
          <p:nvSpPr>
            <p:cNvPr id="19" name="AutoShape 19">
              <a:extLst>
                <a:ext uri="{FF2B5EF4-FFF2-40B4-BE49-F238E27FC236}">
                  <a16:creationId xmlns:a16="http://schemas.microsoft.com/office/drawing/2014/main" id="{81527A27-738B-4646-8055-3A5B3FA5939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48" y="2404"/>
              <a:ext cx="280" cy="232"/>
            </a:xfrm>
            <a:prstGeom prst="leftArrow">
              <a:avLst>
                <a:gd name="adj1" fmla="val 50000"/>
                <a:gd name="adj2" fmla="val 52483"/>
              </a:avLst>
            </a:prstGeom>
            <a:solidFill>
              <a:srgbClr val="FF00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2"/>
                </a:buClr>
                <a:buSzPct val="90000"/>
                <a:buFont typeface="Wingdings" panose="05000000000000000000" pitchFamily="2" charset="2"/>
                <a:buBlip>
                  <a:blip r:embed="rId2"/>
                </a:buBlip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FF0000"/>
                </a:buClr>
                <a:buSzPct val="95000"/>
                <a:buFont typeface="Wingdings" panose="05000000000000000000" pitchFamily="2" charset="2"/>
                <a:buChar char="ª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Font typeface="Wingdings" panose="05000000000000000000" pitchFamily="2" charset="2"/>
                <a:buChar char="w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Char char="ª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folHlink"/>
                </a:buClr>
                <a:buFont typeface="Wingdings" panose="05000000000000000000" pitchFamily="2" charset="2"/>
                <a:buChar char="w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Font typeface="Wingdings" panose="05000000000000000000" pitchFamily="2" charset="2"/>
                <a:buChar char="w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Font typeface="Wingdings" panose="05000000000000000000" pitchFamily="2" charset="2"/>
                <a:buChar char="w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Font typeface="Wingdings" panose="05000000000000000000" pitchFamily="2" charset="2"/>
                <a:buChar char="w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Font typeface="Wingdings" panose="05000000000000000000" pitchFamily="2" charset="2"/>
                <a:buChar char="w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nl-NL" altLang="nl-NL" sz="1800" dirty="0"/>
            </a:p>
          </p:txBody>
        </p:sp>
        <p:sp>
          <p:nvSpPr>
            <p:cNvPr id="20" name="AutoShape 20">
              <a:extLst>
                <a:ext uri="{FF2B5EF4-FFF2-40B4-BE49-F238E27FC236}">
                  <a16:creationId xmlns:a16="http://schemas.microsoft.com/office/drawing/2014/main" id="{18DF785F-343D-4154-AFEB-8BF7C456BDC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60" y="2404"/>
              <a:ext cx="280" cy="232"/>
            </a:xfrm>
            <a:prstGeom prst="rightArrow">
              <a:avLst>
                <a:gd name="adj1" fmla="val 50000"/>
                <a:gd name="adj2" fmla="val 52517"/>
              </a:avLst>
            </a:prstGeom>
            <a:solidFill>
              <a:srgbClr val="FF00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2"/>
                </a:buClr>
                <a:buSzPct val="90000"/>
                <a:buFont typeface="Wingdings" panose="05000000000000000000" pitchFamily="2" charset="2"/>
                <a:buBlip>
                  <a:blip r:embed="rId2"/>
                </a:buBlip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FF0000"/>
                </a:buClr>
                <a:buSzPct val="95000"/>
                <a:buFont typeface="Wingdings" panose="05000000000000000000" pitchFamily="2" charset="2"/>
                <a:buChar char="ª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Font typeface="Wingdings" panose="05000000000000000000" pitchFamily="2" charset="2"/>
                <a:buChar char="w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Char char="ª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folHlink"/>
                </a:buClr>
                <a:buFont typeface="Wingdings" panose="05000000000000000000" pitchFamily="2" charset="2"/>
                <a:buChar char="w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Font typeface="Wingdings" panose="05000000000000000000" pitchFamily="2" charset="2"/>
                <a:buChar char="w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Font typeface="Wingdings" panose="05000000000000000000" pitchFamily="2" charset="2"/>
                <a:buChar char="w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Font typeface="Wingdings" panose="05000000000000000000" pitchFamily="2" charset="2"/>
                <a:buChar char="w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Font typeface="Wingdings" panose="05000000000000000000" pitchFamily="2" charset="2"/>
                <a:buChar char="w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nl-NL" altLang="nl-NL" sz="1800" dirty="0"/>
            </a:p>
          </p:txBody>
        </p:sp>
        <p:sp>
          <p:nvSpPr>
            <p:cNvPr id="21" name="AutoShape 21">
              <a:extLst>
                <a:ext uri="{FF2B5EF4-FFF2-40B4-BE49-F238E27FC236}">
                  <a16:creationId xmlns:a16="http://schemas.microsoft.com/office/drawing/2014/main" id="{A64C66BB-D0C6-4F84-8E69-3B507C6A60C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72" y="2404"/>
              <a:ext cx="280" cy="232"/>
            </a:xfrm>
            <a:prstGeom prst="leftArrow">
              <a:avLst>
                <a:gd name="adj1" fmla="val 50000"/>
                <a:gd name="adj2" fmla="val 52483"/>
              </a:avLst>
            </a:prstGeom>
            <a:solidFill>
              <a:srgbClr val="FF00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2"/>
                </a:buClr>
                <a:buSzPct val="90000"/>
                <a:buFont typeface="Wingdings" panose="05000000000000000000" pitchFamily="2" charset="2"/>
                <a:buBlip>
                  <a:blip r:embed="rId2"/>
                </a:buBlip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FF0000"/>
                </a:buClr>
                <a:buSzPct val="95000"/>
                <a:buFont typeface="Wingdings" panose="05000000000000000000" pitchFamily="2" charset="2"/>
                <a:buChar char="ª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Font typeface="Wingdings" panose="05000000000000000000" pitchFamily="2" charset="2"/>
                <a:buChar char="w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Char char="ª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folHlink"/>
                </a:buClr>
                <a:buFont typeface="Wingdings" panose="05000000000000000000" pitchFamily="2" charset="2"/>
                <a:buChar char="w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Font typeface="Wingdings" panose="05000000000000000000" pitchFamily="2" charset="2"/>
                <a:buChar char="w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Font typeface="Wingdings" panose="05000000000000000000" pitchFamily="2" charset="2"/>
                <a:buChar char="w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Font typeface="Wingdings" panose="05000000000000000000" pitchFamily="2" charset="2"/>
                <a:buChar char="w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Font typeface="Wingdings" panose="05000000000000000000" pitchFamily="2" charset="2"/>
                <a:buChar char="w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nl-NL" altLang="nl-NL" sz="1800" dirty="0"/>
            </a:p>
          </p:txBody>
        </p:sp>
        <p:sp>
          <p:nvSpPr>
            <p:cNvPr id="22" name="AutoShape 22">
              <a:extLst>
                <a:ext uri="{FF2B5EF4-FFF2-40B4-BE49-F238E27FC236}">
                  <a16:creationId xmlns:a16="http://schemas.microsoft.com/office/drawing/2014/main" id="{B55E03E2-C666-4561-8FF9-AD9C427A9A9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16" y="3484"/>
              <a:ext cx="232" cy="280"/>
            </a:xfrm>
            <a:prstGeom prst="downArrow">
              <a:avLst>
                <a:gd name="adj1" fmla="val 50000"/>
                <a:gd name="adj2" fmla="val 52517"/>
              </a:avLst>
            </a:prstGeom>
            <a:solidFill>
              <a:srgbClr val="FF00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2"/>
                </a:buClr>
                <a:buSzPct val="90000"/>
                <a:buFont typeface="Wingdings" panose="05000000000000000000" pitchFamily="2" charset="2"/>
                <a:buBlip>
                  <a:blip r:embed="rId2"/>
                </a:buBlip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FF0000"/>
                </a:buClr>
                <a:buSzPct val="95000"/>
                <a:buFont typeface="Wingdings" panose="05000000000000000000" pitchFamily="2" charset="2"/>
                <a:buChar char="ª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Font typeface="Wingdings" panose="05000000000000000000" pitchFamily="2" charset="2"/>
                <a:buChar char="w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Char char="ª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folHlink"/>
                </a:buClr>
                <a:buFont typeface="Wingdings" panose="05000000000000000000" pitchFamily="2" charset="2"/>
                <a:buChar char="w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Font typeface="Wingdings" panose="05000000000000000000" pitchFamily="2" charset="2"/>
                <a:buChar char="w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Font typeface="Wingdings" panose="05000000000000000000" pitchFamily="2" charset="2"/>
                <a:buChar char="w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Font typeface="Wingdings" panose="05000000000000000000" pitchFamily="2" charset="2"/>
                <a:buChar char="w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Font typeface="Wingdings" panose="05000000000000000000" pitchFamily="2" charset="2"/>
                <a:buChar char="w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nl-NL" altLang="nl-NL" sz="1800" dirty="0"/>
            </a:p>
          </p:txBody>
        </p:sp>
        <p:sp>
          <p:nvSpPr>
            <p:cNvPr id="23" name="AutoShape 23">
              <a:extLst>
                <a:ext uri="{FF2B5EF4-FFF2-40B4-BE49-F238E27FC236}">
                  <a16:creationId xmlns:a16="http://schemas.microsoft.com/office/drawing/2014/main" id="{ACD78734-96BB-4055-8C0D-E56C5A1E9A3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16" y="3772"/>
              <a:ext cx="232" cy="280"/>
            </a:xfrm>
            <a:prstGeom prst="upArrow">
              <a:avLst>
                <a:gd name="adj1" fmla="val 50000"/>
                <a:gd name="adj2" fmla="val 52483"/>
              </a:avLst>
            </a:prstGeom>
            <a:solidFill>
              <a:srgbClr val="FF00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2"/>
                </a:buClr>
                <a:buSzPct val="90000"/>
                <a:buFont typeface="Wingdings" panose="05000000000000000000" pitchFamily="2" charset="2"/>
                <a:buBlip>
                  <a:blip r:embed="rId2"/>
                </a:buBlip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FF0000"/>
                </a:buClr>
                <a:buSzPct val="95000"/>
                <a:buFont typeface="Wingdings" panose="05000000000000000000" pitchFamily="2" charset="2"/>
                <a:buChar char="ª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Font typeface="Wingdings" panose="05000000000000000000" pitchFamily="2" charset="2"/>
                <a:buChar char="w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Char char="ª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folHlink"/>
                </a:buClr>
                <a:buFont typeface="Wingdings" panose="05000000000000000000" pitchFamily="2" charset="2"/>
                <a:buChar char="w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Font typeface="Wingdings" panose="05000000000000000000" pitchFamily="2" charset="2"/>
                <a:buChar char="w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Font typeface="Wingdings" panose="05000000000000000000" pitchFamily="2" charset="2"/>
                <a:buChar char="w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Font typeface="Wingdings" panose="05000000000000000000" pitchFamily="2" charset="2"/>
                <a:buChar char="w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Font typeface="Wingdings" panose="05000000000000000000" pitchFamily="2" charset="2"/>
                <a:buChar char="w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nl-NL" altLang="nl-NL" sz="1800" dirty="0"/>
            </a:p>
          </p:txBody>
        </p:sp>
      </p:grpSp>
      <p:grpSp>
        <p:nvGrpSpPr>
          <p:cNvPr id="24" name="Group 24">
            <a:extLst>
              <a:ext uri="{FF2B5EF4-FFF2-40B4-BE49-F238E27FC236}">
                <a16:creationId xmlns:a16="http://schemas.microsoft.com/office/drawing/2014/main" id="{0A15570C-D86F-4466-BB76-25DC74B49BA7}"/>
              </a:ext>
            </a:extLst>
          </p:cNvPr>
          <p:cNvGrpSpPr>
            <a:grpSpLocks/>
          </p:cNvGrpSpPr>
          <p:nvPr/>
        </p:nvGrpSpPr>
        <p:grpSpPr bwMode="auto">
          <a:xfrm>
            <a:off x="6668395" y="1809086"/>
            <a:ext cx="3382962" cy="3703637"/>
            <a:chOff x="2305" y="1459"/>
            <a:chExt cx="2131" cy="2333"/>
          </a:xfrm>
        </p:grpSpPr>
        <p:sp>
          <p:nvSpPr>
            <p:cNvPr id="25" name="Line 25">
              <a:extLst>
                <a:ext uri="{FF2B5EF4-FFF2-40B4-BE49-F238E27FC236}">
                  <a16:creationId xmlns:a16="http://schemas.microsoft.com/office/drawing/2014/main" id="{25F19C33-39A1-4F72-9E5E-517F4388700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545" y="1617"/>
              <a:ext cx="503" cy="15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 type="stealth" w="med" len="med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nl-NL" dirty="0"/>
            </a:p>
          </p:txBody>
        </p:sp>
        <p:sp>
          <p:nvSpPr>
            <p:cNvPr id="26" name="Rectangle 26">
              <a:extLst>
                <a:ext uri="{FF2B5EF4-FFF2-40B4-BE49-F238E27FC236}">
                  <a16:creationId xmlns:a16="http://schemas.microsoft.com/office/drawing/2014/main" id="{25789710-BE8A-4D46-94F0-DA505C455D2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14" y="1459"/>
              <a:ext cx="142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7" rIns="92075" bIns="46037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SzPct val="90000"/>
                <a:buFont typeface="Wingdings" panose="05000000000000000000" pitchFamily="2" charset="2"/>
                <a:buBlip>
                  <a:blip r:embed="rId2"/>
                </a:buBlip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FF0000"/>
                </a:buClr>
                <a:buSzPct val="95000"/>
                <a:buFont typeface="Wingdings" panose="05000000000000000000" pitchFamily="2" charset="2"/>
                <a:buChar char="ª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Font typeface="Wingdings" panose="05000000000000000000" pitchFamily="2" charset="2"/>
                <a:buChar char="w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Char char="ª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folHlink"/>
                </a:buClr>
                <a:buFont typeface="Wingdings" panose="05000000000000000000" pitchFamily="2" charset="2"/>
                <a:buChar char="w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Font typeface="Wingdings" panose="05000000000000000000" pitchFamily="2" charset="2"/>
                <a:buChar char="w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Font typeface="Wingdings" panose="05000000000000000000" pitchFamily="2" charset="2"/>
                <a:buChar char="w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Font typeface="Wingdings" panose="05000000000000000000" pitchFamily="2" charset="2"/>
                <a:buChar char="w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Font typeface="Wingdings" panose="05000000000000000000" pitchFamily="2" charset="2"/>
                <a:buChar char="w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nl-NL" sz="2000" dirty="0"/>
                <a:t>Projectgrens (4x)</a:t>
              </a:r>
            </a:p>
          </p:txBody>
        </p:sp>
        <p:sp>
          <p:nvSpPr>
            <p:cNvPr id="27" name="Line 27">
              <a:extLst>
                <a:ext uri="{FF2B5EF4-FFF2-40B4-BE49-F238E27FC236}">
                  <a16:creationId xmlns:a16="http://schemas.microsoft.com/office/drawing/2014/main" id="{076E66BD-15E7-4ECF-8726-A3ECF1A2200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305" y="1633"/>
              <a:ext cx="815" cy="215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 type="stealth" w="med" len="med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nl-NL" dirty="0"/>
            </a:p>
          </p:txBody>
        </p:sp>
      </p:grpSp>
    </p:spTree>
    <p:extLst>
      <p:ext uri="{BB962C8B-B14F-4D97-AF65-F5344CB8AC3E}">
        <p14:creationId xmlns:p14="http://schemas.microsoft.com/office/powerpoint/2010/main" val="26252289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/>
      <p:bldP spid="5" grpId="0"/>
      <p:bldP spid="6" grpId="0"/>
      <p:bldP spid="1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4 Projectgrenzen – Plan van aanpak</a:t>
            </a:r>
          </a:p>
        </p:txBody>
      </p:sp>
      <p:sp>
        <p:nvSpPr>
          <p:cNvPr id="28" name="Rechthoek 27"/>
          <p:cNvSpPr/>
          <p:nvPr/>
        </p:nvSpPr>
        <p:spPr>
          <a:xfrm>
            <a:off x="3048000" y="1894734"/>
            <a:ext cx="6096000" cy="3068532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nl-NL" sz="20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Projectgrenzen en randvoorwaarden</a:t>
            </a:r>
            <a:endParaRPr lang="nl-NL" sz="20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 projectgrenzen zijn benoemd. Er is minimaal benoemd: </a:t>
            </a:r>
            <a:endParaRPr lang="nl-NL" sz="20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Begindatum en einddatum project</a:t>
            </a:r>
            <a:endParaRPr lang="nl-NL" sz="20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Maximale budget </a:t>
            </a:r>
            <a:endParaRPr lang="nl-NL" sz="20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Welke activiteiten op de ‘grens’ liggen en of ze wel of niet worden gedaan </a:t>
            </a:r>
            <a:endParaRPr lang="nl-NL" sz="20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Randvoorwaarden (factoren waar de groep geen invloed op kan uitoefenen, maar waar aan voldaan moet zijn om het project succesvol af te ronden)</a:t>
            </a:r>
            <a:endParaRPr lang="nl-NL" sz="20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81226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Plan van aanpak</a:t>
            </a:r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4AB40DFA-DF84-40A5-B7B1-F043444D013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19636" y="1811681"/>
            <a:ext cx="6552728" cy="38893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95186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Plan van aanpak</a:t>
            </a:r>
          </a:p>
        </p:txBody>
      </p:sp>
      <p:grpSp>
        <p:nvGrpSpPr>
          <p:cNvPr id="3" name="Groep 2"/>
          <p:cNvGrpSpPr/>
          <p:nvPr/>
        </p:nvGrpSpPr>
        <p:grpSpPr>
          <a:xfrm>
            <a:off x="2819636" y="1770117"/>
            <a:ext cx="6552728" cy="3889334"/>
            <a:chOff x="2819636" y="1770117"/>
            <a:chExt cx="6552728" cy="3889334"/>
          </a:xfrm>
        </p:grpSpPr>
        <p:pic>
          <p:nvPicPr>
            <p:cNvPr id="4" name="Afbeelding 3">
              <a:extLst>
                <a:ext uri="{FF2B5EF4-FFF2-40B4-BE49-F238E27FC236}">
                  <a16:creationId xmlns:a16="http://schemas.microsoft.com/office/drawing/2014/main" id="{4AB40DFA-DF84-40A5-B7B1-F043444D013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819636" y="1770117"/>
              <a:ext cx="6552728" cy="3889334"/>
            </a:xfrm>
            <a:prstGeom prst="rect">
              <a:avLst/>
            </a:prstGeom>
          </p:spPr>
        </p:pic>
        <p:pic>
          <p:nvPicPr>
            <p:cNvPr id="5" name="Afbeelding 4">
              <a:extLst>
                <a:ext uri="{FF2B5EF4-FFF2-40B4-BE49-F238E27FC236}">
                  <a16:creationId xmlns:a16="http://schemas.microsoft.com/office/drawing/2014/main" id="{4AB40DFA-DF84-40A5-B7B1-F043444D0135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duotone>
                <a:schemeClr val="bg2">
                  <a:shade val="45000"/>
                  <a:satMod val="135000"/>
                </a:schemeClr>
                <a:prstClr val="white"/>
              </a:duotone>
            </a:blip>
            <a:srcRect t="34424"/>
            <a:stretch/>
          </p:blipFill>
          <p:spPr>
            <a:xfrm>
              <a:off x="2819636" y="3108959"/>
              <a:ext cx="6552728" cy="2550491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7547023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1 Achtergronden – Plan van aanpak</a:t>
            </a:r>
          </a:p>
        </p:txBody>
      </p:sp>
      <p:sp>
        <p:nvSpPr>
          <p:cNvPr id="6" name="Rechthoek 5"/>
          <p:cNvSpPr/>
          <p:nvPr/>
        </p:nvSpPr>
        <p:spPr>
          <a:xfrm>
            <a:off x="3048000" y="1740846"/>
            <a:ext cx="6096000" cy="3376309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nl-NL" sz="20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Achtergronden</a:t>
            </a:r>
            <a:endParaRPr lang="nl-NL" sz="20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Er is omschreven in welke omgeving het project zich afspeelt. Hierin is minimaal omschreven: </a:t>
            </a:r>
            <a:endParaRPr lang="nl-NL" sz="20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 naam van het project</a:t>
            </a:r>
            <a:endParaRPr lang="nl-NL" sz="20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Opdrachtgever (wie betaalt het project en keurt het plan van aanpak goed)</a:t>
            </a:r>
            <a:endParaRPr lang="nl-NL" sz="20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Opdrachtnemer (wie verantwoordelijk is voor de uitvoering van het project)</a:t>
            </a:r>
            <a:endParaRPr lang="nl-NL" sz="20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Beschrijving van de organisatie waar het project zich afspeelt</a:t>
            </a:r>
            <a:endParaRPr lang="nl-NL" sz="20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Stakeholders (wie heeft er een belang bij het project)</a:t>
            </a:r>
            <a:endParaRPr lang="nl-NL" sz="20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35389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2 Projectresultaat – Plan van aanpak</a:t>
            </a:r>
          </a:p>
        </p:txBody>
      </p:sp>
      <p:sp>
        <p:nvSpPr>
          <p:cNvPr id="3" name="Rechthoek 2"/>
          <p:cNvSpPr/>
          <p:nvPr/>
        </p:nvSpPr>
        <p:spPr>
          <a:xfrm>
            <a:off x="3048000" y="2734964"/>
            <a:ext cx="6096000" cy="1388072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nl-NL" sz="20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Projectresultaat</a:t>
            </a:r>
            <a:endParaRPr lang="nl-NL" sz="20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nl-NL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Het projectresultaat is beschreven in 2 onderdelen: </a:t>
            </a:r>
            <a:endParaRPr lang="nl-NL" sz="20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Doelstelling (</a:t>
            </a:r>
            <a:r>
              <a:rPr lang="nl-NL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SMART omschreven)</a:t>
            </a:r>
            <a:endParaRPr lang="nl-NL" sz="20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Beschrijving van het projectresultaat</a:t>
            </a:r>
            <a:endParaRPr lang="nl-NL" sz="20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32197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Plan van aanpak</a:t>
            </a:r>
          </a:p>
        </p:txBody>
      </p:sp>
      <p:grpSp>
        <p:nvGrpSpPr>
          <p:cNvPr id="3" name="Groep 2">
            <a:extLst>
              <a:ext uri="{FF2B5EF4-FFF2-40B4-BE49-F238E27FC236}">
                <a16:creationId xmlns:a16="http://schemas.microsoft.com/office/drawing/2014/main" id="{7F0FF152-B524-4E2E-A69E-FEED1383A34A}"/>
              </a:ext>
            </a:extLst>
          </p:cNvPr>
          <p:cNvGrpSpPr/>
          <p:nvPr/>
        </p:nvGrpSpPr>
        <p:grpSpPr>
          <a:xfrm>
            <a:off x="2819636" y="1770117"/>
            <a:ext cx="6552728" cy="3889334"/>
            <a:chOff x="2819636" y="1770117"/>
            <a:chExt cx="6552728" cy="3889334"/>
          </a:xfrm>
        </p:grpSpPr>
        <p:pic>
          <p:nvPicPr>
            <p:cNvPr id="4" name="Afbeelding 3">
              <a:extLst>
                <a:ext uri="{FF2B5EF4-FFF2-40B4-BE49-F238E27FC236}">
                  <a16:creationId xmlns:a16="http://schemas.microsoft.com/office/drawing/2014/main" id="{4AB40DFA-DF84-40A5-B7B1-F043444D013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819636" y="1770117"/>
              <a:ext cx="6552728" cy="3889334"/>
            </a:xfrm>
            <a:prstGeom prst="rect">
              <a:avLst/>
            </a:prstGeom>
          </p:spPr>
        </p:pic>
        <p:pic>
          <p:nvPicPr>
            <p:cNvPr id="5" name="Afbeelding 4">
              <a:extLst>
                <a:ext uri="{FF2B5EF4-FFF2-40B4-BE49-F238E27FC236}">
                  <a16:creationId xmlns:a16="http://schemas.microsoft.com/office/drawing/2014/main" id="{4AB40DFA-DF84-40A5-B7B1-F043444D0135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duotone>
                <a:schemeClr val="bg2">
                  <a:shade val="45000"/>
                  <a:satMod val="135000"/>
                </a:schemeClr>
                <a:prstClr val="white"/>
              </a:duotone>
            </a:blip>
            <a:srcRect t="55648"/>
            <a:stretch/>
          </p:blipFill>
          <p:spPr>
            <a:xfrm>
              <a:off x="2819636" y="3934437"/>
              <a:ext cx="6552728" cy="172501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9557292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3 Projectactiviteiten – Plan van aanpak</a:t>
            </a:r>
          </a:p>
        </p:txBody>
      </p:sp>
      <p:sp>
        <p:nvSpPr>
          <p:cNvPr id="4" name="Rechthoek 3"/>
          <p:cNvSpPr/>
          <p:nvPr/>
        </p:nvSpPr>
        <p:spPr>
          <a:xfrm>
            <a:off x="3048000" y="2633398"/>
            <a:ext cx="6096000" cy="159120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nl-NL" sz="20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Projectactiviteiten</a:t>
            </a:r>
            <a:endParaRPr lang="nl-NL" sz="20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Er is beschreven welke taken of activiteiten er uitgevoerd moeten worden om het projectresultaat te bereiken. </a:t>
            </a:r>
            <a:endParaRPr lang="nl-NL" sz="20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 taken of activiteiten zijn uitgesplitst in onderdelen die per keer gedaan moeten worden. </a:t>
            </a:r>
            <a:endParaRPr lang="nl-NL" sz="20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03744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3 Projectactiviteiten</a:t>
            </a:r>
          </a:p>
        </p:txBody>
      </p:sp>
      <p:sp>
        <p:nvSpPr>
          <p:cNvPr id="3" name="Tijdelijke aanduiding voor inhoud 2"/>
          <p:cNvSpPr>
            <a:spLocks noGrp="1"/>
          </p:cNvSpPr>
          <p:nvPr/>
        </p:nvSpPr>
        <p:spPr>
          <a:xfrm>
            <a:off x="1672613" y="1496310"/>
            <a:ext cx="8846773" cy="492941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l-NL" dirty="0"/>
              <a:t>Geef een overzicht van alle </a:t>
            </a:r>
            <a:r>
              <a:rPr lang="nl-NL" b="1" dirty="0"/>
              <a:t>projectactiviteiten</a:t>
            </a:r>
          </a:p>
          <a:p>
            <a:r>
              <a:rPr lang="nl-NL" dirty="0"/>
              <a:t>Per werkgroep: </a:t>
            </a:r>
          </a:p>
          <a:p>
            <a:pPr lvl="1"/>
            <a:r>
              <a:rPr lang="nl-NL" dirty="0"/>
              <a:t>Catering</a:t>
            </a:r>
          </a:p>
          <a:p>
            <a:pPr lvl="1"/>
            <a:r>
              <a:rPr lang="nl-NL" dirty="0"/>
              <a:t>Projectleiding </a:t>
            </a:r>
          </a:p>
          <a:p>
            <a:pPr lvl="1"/>
            <a:r>
              <a:rPr lang="nl-NL" dirty="0"/>
              <a:t>Communicatie </a:t>
            </a:r>
          </a:p>
          <a:p>
            <a:pPr lvl="1"/>
            <a:r>
              <a:rPr lang="nl-NL" dirty="0"/>
              <a:t>Facilitair</a:t>
            </a:r>
          </a:p>
          <a:p>
            <a:r>
              <a:rPr lang="nl-NL" dirty="0"/>
              <a:t>Benoem in welke </a:t>
            </a:r>
            <a:r>
              <a:rPr lang="nl-NL" b="1" i="1" dirty="0"/>
              <a:t>projectfase</a:t>
            </a:r>
            <a:r>
              <a:rPr lang="nl-NL" dirty="0"/>
              <a:t> welke activiteit wordt uitgevoerd</a:t>
            </a:r>
          </a:p>
          <a:p>
            <a:r>
              <a:rPr lang="nl-NL" dirty="0"/>
              <a:t>Doe dit op een logische manier</a:t>
            </a:r>
          </a:p>
        </p:txBody>
      </p:sp>
    </p:spTree>
    <p:extLst>
      <p:ext uri="{BB962C8B-B14F-4D97-AF65-F5344CB8AC3E}">
        <p14:creationId xmlns:p14="http://schemas.microsoft.com/office/powerpoint/2010/main" val="13877196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>
            <a:extLst>
              <a:ext uri="{FF2B5EF4-FFF2-40B4-BE49-F238E27FC236}">
                <a16:creationId xmlns:a16="http://schemas.microsoft.com/office/drawing/2014/main" id="{E886602B-75E8-4C04-9600-5C958C59E6C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70496" y="869749"/>
            <a:ext cx="5486400" cy="5095875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i="1" dirty="0"/>
              <a:t>Projectfases</a:t>
            </a:r>
            <a:r>
              <a:rPr lang="nl-NL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281447373"/>
      </p:ext>
    </p:extLst>
  </p:cSld>
  <p:clrMapOvr>
    <a:masterClrMapping/>
  </p:clrMapOvr>
</p:sld>
</file>

<file path=ppt/theme/theme1.xml><?xml version="1.0" encoding="utf-8"?>
<a:theme xmlns:a="http://schemas.openxmlformats.org/drawingml/2006/main" name="Thema1">
  <a:themeElements>
    <a:clrScheme name="Aangepast 1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BDEA1A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Kantoor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a1" id="{848D2DA3-4BAC-4590-9F3A-C04EAD61AF1C}" vid="{84936BD3-994A-46F0-BAD8-245BDD45B96D}"/>
    </a:ext>
  </a:extLst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882E0B02A318E459AD716AC786DE572" ma:contentTypeVersion="12" ma:contentTypeDescription="Een nieuw document maken." ma:contentTypeScope="" ma:versionID="1dc84fb11a9be35ac09a1ae920ea7357">
  <xsd:schema xmlns:xsd="http://www.w3.org/2001/XMLSchema" xmlns:xs="http://www.w3.org/2001/XMLSchema" xmlns:p="http://schemas.microsoft.com/office/2006/metadata/properties" xmlns:ns2="34354c1b-6b8c-435b-ad50-990538c19557" xmlns:ns3="47a28104-336f-447d-946e-e305ac2bcd47" targetNamespace="http://schemas.microsoft.com/office/2006/metadata/properties" ma:root="true" ma:fieldsID="85fd8f0e804736af8b3f71c277445723" ns2:_="" ns3:_="">
    <xsd:import namespace="34354c1b-6b8c-435b-ad50-990538c19557"/>
    <xsd:import namespace="47a28104-336f-447d-946e-e305ac2bcd4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4354c1b-6b8c-435b-ad50-990538c1955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7a28104-336f-447d-946e-e305ac2bcd47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D7DE6F1-65E5-4742-993C-166C160C650C}">
  <ds:schemaRefs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www.w3.org/XML/1998/namespace"/>
    <ds:schemaRef ds:uri="http://schemas.microsoft.com/office/2006/documentManagement/types"/>
    <ds:schemaRef ds:uri="47a28104-336f-447d-946e-e305ac2bcd47"/>
    <ds:schemaRef ds:uri="34354c1b-6b8c-435b-ad50-990538c19557"/>
  </ds:schemaRefs>
</ds:datastoreItem>
</file>

<file path=customXml/itemProps2.xml><?xml version="1.0" encoding="utf-8"?>
<ds:datastoreItem xmlns:ds="http://schemas.openxmlformats.org/officeDocument/2006/customXml" ds:itemID="{5E0517EB-918A-4F91-B474-4547F2D83E5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682319F-A9FC-4915-B96B-44C342C4B02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4354c1b-6b8c-435b-ad50-990538c19557"/>
    <ds:schemaRef ds:uri="47a28104-336f-447d-946e-e305ac2bcd4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Thema1</Template>
  <TotalTime>4895</TotalTime>
  <Words>270</Words>
  <Application>Microsoft Office PowerPoint</Application>
  <PresentationFormat>Breedbeeld</PresentationFormat>
  <Paragraphs>47</Paragraphs>
  <Slides>11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5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11</vt:i4>
      </vt:variant>
    </vt:vector>
  </HeadingPairs>
  <TitlesOfParts>
    <vt:vector size="17" baseType="lpstr">
      <vt:lpstr>Arial</vt:lpstr>
      <vt:lpstr>Calibri</vt:lpstr>
      <vt:lpstr>Calibri Light</vt:lpstr>
      <vt:lpstr>Harlow Solid Italic</vt:lpstr>
      <vt:lpstr>Symbol</vt:lpstr>
      <vt:lpstr>Thema1</vt:lpstr>
      <vt:lpstr>Plan van aanpak  “Verhalencafé”</vt:lpstr>
      <vt:lpstr>Plan van aanpak</vt:lpstr>
      <vt:lpstr>Plan van aanpak</vt:lpstr>
      <vt:lpstr>1 Achtergronden – Plan van aanpak</vt:lpstr>
      <vt:lpstr>2 Projectresultaat – Plan van aanpak</vt:lpstr>
      <vt:lpstr>Plan van aanpak</vt:lpstr>
      <vt:lpstr>3 Projectactiviteiten – Plan van aanpak</vt:lpstr>
      <vt:lpstr>3 Projectactiviteiten</vt:lpstr>
      <vt:lpstr>Projectfases </vt:lpstr>
      <vt:lpstr>4 Projectgrenzen</vt:lpstr>
      <vt:lpstr>4 Projectgrenzen – Plan van aanpak</vt:lpstr>
    </vt:vector>
  </TitlesOfParts>
  <Company>Helicon Opleidingen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Thomas Noordeloos</dc:creator>
  <cp:lastModifiedBy>Thomas Noordeloos</cp:lastModifiedBy>
  <cp:revision>55</cp:revision>
  <dcterms:created xsi:type="dcterms:W3CDTF">2017-09-05T13:31:36Z</dcterms:created>
  <dcterms:modified xsi:type="dcterms:W3CDTF">2020-09-03T10:04:22Z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0x0101006882E0B02A318E459AD716AC786DE572</vt:lpwstr>
  </property>
</Properties>
</file>