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63" r:id="rId5"/>
    <p:sldId id="286" r:id="rId6"/>
    <p:sldId id="1409" r:id="rId7"/>
    <p:sldId id="1410" r:id="rId8"/>
    <p:sldId id="1411" r:id="rId9"/>
    <p:sldId id="1412" r:id="rId10"/>
    <p:sldId id="1415" r:id="rId11"/>
    <p:sldId id="284" r:id="rId12"/>
    <p:sldId id="1434" r:id="rId13"/>
    <p:sldId id="269" r:id="rId14"/>
    <p:sldId id="1435" r:id="rId15"/>
    <p:sldId id="272" r:id="rId16"/>
    <p:sldId id="1406" r:id="rId17"/>
    <p:sldId id="1417" r:id="rId18"/>
    <p:sldId id="1429" r:id="rId19"/>
    <p:sldId id="1407" r:id="rId20"/>
    <p:sldId id="1428" r:id="rId21"/>
    <p:sldId id="275" r:id="rId22"/>
    <p:sldId id="276" r:id="rId23"/>
    <p:sldId id="278" r:id="rId24"/>
    <p:sldId id="279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644"/>
    <a:srgbClr val="A7FF00"/>
    <a:srgbClr val="B8A1FF"/>
    <a:srgbClr val="431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BB8C06-8949-49EC-9AFD-6B54EA1FAF75}" v="19" dt="2024-02-07T08:34:13.298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26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Noordeloos" userId="df9f46e9-7760-4f6a-814f-9e8180d7b46a" providerId="ADAL" clId="{C4BB8C06-8949-49EC-9AFD-6B54EA1FAF75}"/>
    <pc:docChg chg="undo custSel addSld delSld modSld">
      <pc:chgData name="Thomas Noordeloos" userId="df9f46e9-7760-4f6a-814f-9e8180d7b46a" providerId="ADAL" clId="{C4BB8C06-8949-49EC-9AFD-6B54EA1FAF75}" dt="2024-02-07T08:40:57.454" v="52" actId="108"/>
      <pc:docMkLst>
        <pc:docMk/>
      </pc:docMkLst>
      <pc:sldChg chg="modSp mod">
        <pc:chgData name="Thomas Noordeloos" userId="df9f46e9-7760-4f6a-814f-9e8180d7b46a" providerId="ADAL" clId="{C4BB8C06-8949-49EC-9AFD-6B54EA1FAF75}" dt="2024-02-07T08:22:23.806" v="3" actId="108"/>
        <pc:sldMkLst>
          <pc:docMk/>
          <pc:sldMk cId="2859079353" sldId="263"/>
        </pc:sldMkLst>
        <pc:graphicFrameChg chg="mod modGraphic">
          <ac:chgData name="Thomas Noordeloos" userId="df9f46e9-7760-4f6a-814f-9e8180d7b46a" providerId="ADAL" clId="{C4BB8C06-8949-49EC-9AFD-6B54EA1FAF75}" dt="2024-02-07T08:22:23.806" v="3" actId="108"/>
          <ac:graphicFrameMkLst>
            <pc:docMk/>
            <pc:sldMk cId="2859079353" sldId="263"/>
            <ac:graphicFrameMk id="7" creationId="{E301E4D4-09EB-42FE-AC70-36D3DFBAE62B}"/>
          </ac:graphicFrameMkLst>
        </pc:graphicFrameChg>
      </pc:sldChg>
      <pc:sldChg chg="del">
        <pc:chgData name="Thomas Noordeloos" userId="df9f46e9-7760-4f6a-814f-9e8180d7b46a" providerId="ADAL" clId="{C4BB8C06-8949-49EC-9AFD-6B54EA1FAF75}" dt="2024-02-07T08:22:36.868" v="5" actId="47"/>
        <pc:sldMkLst>
          <pc:docMk/>
          <pc:sldMk cId="4145349442" sldId="266"/>
        </pc:sldMkLst>
      </pc:sldChg>
      <pc:sldChg chg="del">
        <pc:chgData name="Thomas Noordeloos" userId="df9f46e9-7760-4f6a-814f-9e8180d7b46a" providerId="ADAL" clId="{C4BB8C06-8949-49EC-9AFD-6B54EA1FAF75}" dt="2024-02-07T08:31:39.493" v="36" actId="47"/>
        <pc:sldMkLst>
          <pc:docMk/>
          <pc:sldMk cId="1421360689" sldId="271"/>
        </pc:sldMkLst>
      </pc:sldChg>
      <pc:sldChg chg="add del">
        <pc:chgData name="Thomas Noordeloos" userId="df9f46e9-7760-4f6a-814f-9e8180d7b46a" providerId="ADAL" clId="{C4BB8C06-8949-49EC-9AFD-6B54EA1FAF75}" dt="2024-02-07T08:34:35.146" v="48" actId="47"/>
        <pc:sldMkLst>
          <pc:docMk/>
          <pc:sldMk cId="3797399609" sldId="273"/>
        </pc:sldMkLst>
      </pc:sldChg>
      <pc:sldChg chg="add del">
        <pc:chgData name="Thomas Noordeloos" userId="df9f46e9-7760-4f6a-814f-9e8180d7b46a" providerId="ADAL" clId="{C4BB8C06-8949-49EC-9AFD-6B54EA1FAF75}" dt="2024-02-07T08:34:35.146" v="48" actId="47"/>
        <pc:sldMkLst>
          <pc:docMk/>
          <pc:sldMk cId="582446440" sldId="274"/>
        </pc:sldMkLst>
      </pc:sldChg>
      <pc:sldChg chg="del">
        <pc:chgData name="Thomas Noordeloos" userId="df9f46e9-7760-4f6a-814f-9e8180d7b46a" providerId="ADAL" clId="{C4BB8C06-8949-49EC-9AFD-6B54EA1FAF75}" dt="2024-02-07T08:35:15.662" v="49" actId="47"/>
        <pc:sldMkLst>
          <pc:docMk/>
          <pc:sldMk cId="2208604027" sldId="277"/>
        </pc:sldMkLst>
      </pc:sldChg>
      <pc:sldChg chg="del">
        <pc:chgData name="Thomas Noordeloos" userId="df9f46e9-7760-4f6a-814f-9e8180d7b46a" providerId="ADAL" clId="{C4BB8C06-8949-49EC-9AFD-6B54EA1FAF75}" dt="2024-02-07T08:35:15.662" v="49" actId="47"/>
        <pc:sldMkLst>
          <pc:docMk/>
          <pc:sldMk cId="3839758397" sldId="280"/>
        </pc:sldMkLst>
      </pc:sldChg>
      <pc:sldChg chg="del">
        <pc:chgData name="Thomas Noordeloos" userId="df9f46e9-7760-4f6a-814f-9e8180d7b46a" providerId="ADAL" clId="{C4BB8C06-8949-49EC-9AFD-6B54EA1FAF75}" dt="2024-02-07T08:35:15.662" v="49" actId="47"/>
        <pc:sldMkLst>
          <pc:docMk/>
          <pc:sldMk cId="1761634035" sldId="281"/>
        </pc:sldMkLst>
      </pc:sldChg>
      <pc:sldChg chg="del">
        <pc:chgData name="Thomas Noordeloos" userId="df9f46e9-7760-4f6a-814f-9e8180d7b46a" providerId="ADAL" clId="{C4BB8C06-8949-49EC-9AFD-6B54EA1FAF75}" dt="2024-02-07T08:35:15.662" v="49" actId="47"/>
        <pc:sldMkLst>
          <pc:docMk/>
          <pc:sldMk cId="3118062093" sldId="283"/>
        </pc:sldMkLst>
      </pc:sldChg>
      <pc:sldChg chg="del">
        <pc:chgData name="Thomas Noordeloos" userId="df9f46e9-7760-4f6a-814f-9e8180d7b46a" providerId="ADAL" clId="{C4BB8C06-8949-49EC-9AFD-6B54EA1FAF75}" dt="2024-02-07T08:35:15.662" v="49" actId="47"/>
        <pc:sldMkLst>
          <pc:docMk/>
          <pc:sldMk cId="608458165" sldId="285"/>
        </pc:sldMkLst>
      </pc:sldChg>
      <pc:sldChg chg="modSp add mod">
        <pc:chgData name="Thomas Noordeloos" userId="df9f46e9-7760-4f6a-814f-9e8180d7b46a" providerId="ADAL" clId="{C4BB8C06-8949-49EC-9AFD-6B54EA1FAF75}" dt="2024-02-07T08:40:57.454" v="52" actId="108"/>
        <pc:sldMkLst>
          <pc:docMk/>
          <pc:sldMk cId="2637843018" sldId="286"/>
        </pc:sldMkLst>
        <pc:spChg chg="mod">
          <ac:chgData name="Thomas Noordeloos" userId="df9f46e9-7760-4f6a-814f-9e8180d7b46a" providerId="ADAL" clId="{C4BB8C06-8949-49EC-9AFD-6B54EA1FAF75}" dt="2024-02-07T08:40:57.454" v="52" actId="108"/>
          <ac:spMkLst>
            <pc:docMk/>
            <pc:sldMk cId="2637843018" sldId="286"/>
            <ac:spMk id="3" creationId="{FE061E99-6C24-4391-92D8-B21595584FA9}"/>
          </ac:spMkLst>
        </pc:spChg>
        <pc:picChg chg="mod">
          <ac:chgData name="Thomas Noordeloos" userId="df9f46e9-7760-4f6a-814f-9e8180d7b46a" providerId="ADAL" clId="{C4BB8C06-8949-49EC-9AFD-6B54EA1FAF75}" dt="2024-02-07T08:23:20.668" v="7" actId="14100"/>
          <ac:picMkLst>
            <pc:docMk/>
            <pc:sldMk cId="2637843018" sldId="286"/>
            <ac:picMk id="3074" creationId="{8D342A09-29D6-4CDA-9D7D-9D6AF140346E}"/>
          </ac:picMkLst>
        </pc:picChg>
      </pc:sldChg>
      <pc:sldChg chg="modSp add mod">
        <pc:chgData name="Thomas Noordeloos" userId="df9f46e9-7760-4f6a-814f-9e8180d7b46a" providerId="ADAL" clId="{C4BB8C06-8949-49EC-9AFD-6B54EA1FAF75}" dt="2024-02-07T08:32:58.116" v="39" actId="6549"/>
        <pc:sldMkLst>
          <pc:docMk/>
          <pc:sldMk cId="994119755" sldId="1406"/>
        </pc:sldMkLst>
        <pc:spChg chg="mod">
          <ac:chgData name="Thomas Noordeloos" userId="df9f46e9-7760-4f6a-814f-9e8180d7b46a" providerId="ADAL" clId="{C4BB8C06-8949-49EC-9AFD-6B54EA1FAF75}" dt="2024-02-07T08:32:58.116" v="39" actId="6549"/>
          <ac:spMkLst>
            <pc:docMk/>
            <pc:sldMk cId="994119755" sldId="1406"/>
            <ac:spMk id="6" creationId="{782EC8D9-85C5-CFEA-63A3-C1E4E2B5864E}"/>
          </ac:spMkLst>
        </pc:spChg>
      </pc:sldChg>
      <pc:sldChg chg="addSp delSp modSp add mod">
        <pc:chgData name="Thomas Noordeloos" userId="df9f46e9-7760-4f6a-814f-9e8180d7b46a" providerId="ADAL" clId="{C4BB8C06-8949-49EC-9AFD-6B54EA1FAF75}" dt="2024-02-07T08:34:13.298" v="45"/>
        <pc:sldMkLst>
          <pc:docMk/>
          <pc:sldMk cId="4273750113" sldId="1407"/>
        </pc:sldMkLst>
        <pc:spChg chg="add mod">
          <ac:chgData name="Thomas Noordeloos" userId="df9f46e9-7760-4f6a-814f-9e8180d7b46a" providerId="ADAL" clId="{C4BB8C06-8949-49EC-9AFD-6B54EA1FAF75}" dt="2024-02-07T08:34:13.298" v="45"/>
          <ac:spMkLst>
            <pc:docMk/>
            <pc:sldMk cId="4273750113" sldId="1407"/>
            <ac:spMk id="4" creationId="{6E53B6EB-A3A1-082B-868B-D087BA2F01DE}"/>
          </ac:spMkLst>
        </pc:spChg>
        <pc:spChg chg="del">
          <ac:chgData name="Thomas Noordeloos" userId="df9f46e9-7760-4f6a-814f-9e8180d7b46a" providerId="ADAL" clId="{C4BB8C06-8949-49EC-9AFD-6B54EA1FAF75}" dt="2024-02-07T08:34:13.041" v="44" actId="478"/>
          <ac:spMkLst>
            <pc:docMk/>
            <pc:sldMk cId="4273750113" sldId="1407"/>
            <ac:spMk id="10" creationId="{2DE63987-1996-9EFC-2514-07B91F7DB9AD}"/>
          </ac:spMkLst>
        </pc:spChg>
      </pc:sldChg>
      <pc:sldChg chg="add">
        <pc:chgData name="Thomas Noordeloos" userId="df9f46e9-7760-4f6a-814f-9e8180d7b46a" providerId="ADAL" clId="{C4BB8C06-8949-49EC-9AFD-6B54EA1FAF75}" dt="2024-02-07T08:24:29.901" v="8"/>
        <pc:sldMkLst>
          <pc:docMk/>
          <pc:sldMk cId="3566721793" sldId="1409"/>
        </pc:sldMkLst>
      </pc:sldChg>
      <pc:sldChg chg="modSp add mod">
        <pc:chgData name="Thomas Noordeloos" userId="df9f46e9-7760-4f6a-814f-9e8180d7b46a" providerId="ADAL" clId="{C4BB8C06-8949-49EC-9AFD-6B54EA1FAF75}" dt="2024-02-07T08:26:18.332" v="18" actId="14100"/>
        <pc:sldMkLst>
          <pc:docMk/>
          <pc:sldMk cId="3939912610" sldId="1410"/>
        </pc:sldMkLst>
        <pc:picChg chg="mod">
          <ac:chgData name="Thomas Noordeloos" userId="df9f46e9-7760-4f6a-814f-9e8180d7b46a" providerId="ADAL" clId="{C4BB8C06-8949-49EC-9AFD-6B54EA1FAF75}" dt="2024-02-07T08:26:09.858" v="15" actId="1076"/>
          <ac:picMkLst>
            <pc:docMk/>
            <pc:sldMk cId="3939912610" sldId="1410"/>
            <ac:picMk id="6" creationId="{9380E0CC-7D35-B5C8-9B9E-C899C73027FB}"/>
          </ac:picMkLst>
        </pc:picChg>
        <pc:picChg chg="mod">
          <ac:chgData name="Thomas Noordeloos" userId="df9f46e9-7760-4f6a-814f-9e8180d7b46a" providerId="ADAL" clId="{C4BB8C06-8949-49EC-9AFD-6B54EA1FAF75}" dt="2024-02-07T08:26:18.332" v="18" actId="14100"/>
          <ac:picMkLst>
            <pc:docMk/>
            <pc:sldMk cId="3939912610" sldId="1410"/>
            <ac:picMk id="8" creationId="{EBC4C25F-46B0-4BAB-8724-3E82F111054A}"/>
          </ac:picMkLst>
        </pc:picChg>
      </pc:sldChg>
      <pc:sldChg chg="addSp delSp modSp add mod">
        <pc:chgData name="Thomas Noordeloos" userId="df9f46e9-7760-4f6a-814f-9e8180d7b46a" providerId="ADAL" clId="{C4BB8C06-8949-49EC-9AFD-6B54EA1FAF75}" dt="2024-02-07T08:29:33.055" v="33" actId="1440"/>
        <pc:sldMkLst>
          <pc:docMk/>
          <pc:sldMk cId="1155110821" sldId="1411"/>
        </pc:sldMkLst>
        <pc:picChg chg="mod">
          <ac:chgData name="Thomas Noordeloos" userId="df9f46e9-7760-4f6a-814f-9e8180d7b46a" providerId="ADAL" clId="{C4BB8C06-8949-49EC-9AFD-6B54EA1FAF75}" dt="2024-02-07T08:29:10.709" v="26" actId="1076"/>
          <ac:picMkLst>
            <pc:docMk/>
            <pc:sldMk cId="1155110821" sldId="1411"/>
            <ac:picMk id="3" creationId="{31CC0710-0FC4-9CA1-DD57-CBE99B049EF8}"/>
          </ac:picMkLst>
        </pc:picChg>
        <pc:picChg chg="add mod">
          <ac:chgData name="Thomas Noordeloos" userId="df9f46e9-7760-4f6a-814f-9e8180d7b46a" providerId="ADAL" clId="{C4BB8C06-8949-49EC-9AFD-6B54EA1FAF75}" dt="2024-02-07T08:29:33.055" v="33" actId="1440"/>
          <ac:picMkLst>
            <pc:docMk/>
            <pc:sldMk cId="1155110821" sldId="1411"/>
            <ac:picMk id="6" creationId="{D589A19B-E996-FCB3-E43C-21CBC37CC563}"/>
          </ac:picMkLst>
        </pc:picChg>
        <pc:picChg chg="del mod">
          <ac:chgData name="Thomas Noordeloos" userId="df9f46e9-7760-4f6a-814f-9e8180d7b46a" providerId="ADAL" clId="{C4BB8C06-8949-49EC-9AFD-6B54EA1FAF75}" dt="2024-02-07T08:28:40.392" v="20" actId="478"/>
          <ac:picMkLst>
            <pc:docMk/>
            <pc:sldMk cId="1155110821" sldId="1411"/>
            <ac:picMk id="2050" creationId="{FC113889-2BAB-BB30-F7F8-0FB8BBF71701}"/>
          </ac:picMkLst>
        </pc:picChg>
      </pc:sldChg>
      <pc:sldChg chg="add">
        <pc:chgData name="Thomas Noordeloos" userId="df9f46e9-7760-4f6a-814f-9e8180d7b46a" providerId="ADAL" clId="{C4BB8C06-8949-49EC-9AFD-6B54EA1FAF75}" dt="2024-02-07T08:24:29.901" v="8"/>
        <pc:sldMkLst>
          <pc:docMk/>
          <pc:sldMk cId="3517666452" sldId="1412"/>
        </pc:sldMkLst>
      </pc:sldChg>
      <pc:sldChg chg="add">
        <pc:chgData name="Thomas Noordeloos" userId="df9f46e9-7760-4f6a-814f-9e8180d7b46a" providerId="ADAL" clId="{C4BB8C06-8949-49EC-9AFD-6B54EA1FAF75}" dt="2024-02-07T08:24:29.901" v="8"/>
        <pc:sldMkLst>
          <pc:docMk/>
          <pc:sldMk cId="1051148647" sldId="1415"/>
        </pc:sldMkLst>
      </pc:sldChg>
      <pc:sldChg chg="addSp delSp modSp add mod">
        <pc:chgData name="Thomas Noordeloos" userId="df9f46e9-7760-4f6a-814f-9e8180d7b46a" providerId="ADAL" clId="{C4BB8C06-8949-49EC-9AFD-6B54EA1FAF75}" dt="2024-02-07T08:33:13.923" v="42"/>
        <pc:sldMkLst>
          <pc:docMk/>
          <pc:sldMk cId="2560463677" sldId="1417"/>
        </pc:sldMkLst>
        <pc:spChg chg="add mod">
          <ac:chgData name="Thomas Noordeloos" userId="df9f46e9-7760-4f6a-814f-9e8180d7b46a" providerId="ADAL" clId="{C4BB8C06-8949-49EC-9AFD-6B54EA1FAF75}" dt="2024-02-07T08:33:09.463" v="40"/>
          <ac:spMkLst>
            <pc:docMk/>
            <pc:sldMk cId="2560463677" sldId="1417"/>
            <ac:spMk id="2" creationId="{F73E0FE9-85B9-D30B-BA2C-859F3CE8CDCB}"/>
          </ac:spMkLst>
        </pc:spChg>
        <pc:spChg chg="add mod">
          <ac:chgData name="Thomas Noordeloos" userId="df9f46e9-7760-4f6a-814f-9e8180d7b46a" providerId="ADAL" clId="{C4BB8C06-8949-49EC-9AFD-6B54EA1FAF75}" dt="2024-02-07T08:33:13.923" v="42"/>
          <ac:spMkLst>
            <pc:docMk/>
            <pc:sldMk cId="2560463677" sldId="1417"/>
            <ac:spMk id="5" creationId="{492BA626-D927-AC5D-1A5F-30564DB1A272}"/>
          </ac:spMkLst>
        </pc:spChg>
        <pc:spChg chg="del">
          <ac:chgData name="Thomas Noordeloos" userId="df9f46e9-7760-4f6a-814f-9e8180d7b46a" providerId="ADAL" clId="{C4BB8C06-8949-49EC-9AFD-6B54EA1FAF75}" dt="2024-02-07T08:33:12.782" v="41" actId="478"/>
          <ac:spMkLst>
            <pc:docMk/>
            <pc:sldMk cId="2560463677" sldId="1417"/>
            <ac:spMk id="6" creationId="{782EC8D9-85C5-CFEA-63A3-C1E4E2B5864E}"/>
          </ac:spMkLst>
        </pc:spChg>
      </pc:sldChg>
      <pc:sldChg chg="add">
        <pc:chgData name="Thomas Noordeloos" userId="df9f46e9-7760-4f6a-814f-9e8180d7b46a" providerId="ADAL" clId="{C4BB8C06-8949-49EC-9AFD-6B54EA1FAF75}" dt="2024-02-07T08:32:36.931" v="37"/>
        <pc:sldMkLst>
          <pc:docMk/>
          <pc:sldMk cId="3038918638" sldId="1428"/>
        </pc:sldMkLst>
      </pc:sldChg>
      <pc:sldChg chg="add del setBg">
        <pc:chgData name="Thomas Noordeloos" userId="df9f46e9-7760-4f6a-814f-9e8180d7b46a" providerId="ADAL" clId="{C4BB8C06-8949-49EC-9AFD-6B54EA1FAF75}" dt="2024-02-07T08:33:32.118" v="43" actId="47"/>
        <pc:sldMkLst>
          <pc:docMk/>
          <pc:sldMk cId="2893653057" sldId="1429"/>
        </pc:sldMkLst>
      </pc:sldChg>
      <pc:sldChg chg="add">
        <pc:chgData name="Thomas Noordeloos" userId="df9f46e9-7760-4f6a-814f-9e8180d7b46a" providerId="ADAL" clId="{C4BB8C06-8949-49EC-9AFD-6B54EA1FAF75}" dt="2024-02-07T08:30:46.433" v="34"/>
        <pc:sldMkLst>
          <pc:docMk/>
          <pc:sldMk cId="4052921375" sldId="1434"/>
        </pc:sldMkLst>
      </pc:sldChg>
      <pc:sldChg chg="add">
        <pc:chgData name="Thomas Noordeloos" userId="df9f46e9-7760-4f6a-814f-9e8180d7b46a" providerId="ADAL" clId="{C4BB8C06-8949-49EC-9AFD-6B54EA1FAF75}" dt="2024-02-07T08:31:33.629" v="35"/>
        <pc:sldMkLst>
          <pc:docMk/>
          <pc:sldMk cId="3056605076" sldId="143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1538-1FC0-48D9-B70E-2DC3874948F2}" type="datetimeFigureOut">
              <a:rPr lang="nl-NL" smtClean="0"/>
              <a:t>7-2-2024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D9B25-5126-4124-8E8A-22611371FA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47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future-population-growth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future-population-growth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future-population-growth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https://www.weforum.org/agenda/2023/01/global-risks-report-2023-experts-davos2023/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D9B25-5126-4124-8E8A-22611371FAE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9110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https://globaia.org/acceleration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2EF66A-76DC-46BE-966E-D293CA144AB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14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https://overshoot.footprintnetwork.org/newsroom/country-overshoot-days/</a:t>
            </a:r>
          </a:p>
          <a:p>
            <a:r>
              <a:rPr lang="nl-NL" dirty="0"/>
              <a:t>https://www.stockholmresilience.org/research/planetary-boundaries.html</a:t>
            </a:r>
          </a:p>
          <a:p>
            <a:r>
              <a:rPr lang="nl-NL" b="0" i="0" dirty="0">
                <a:solidFill>
                  <a:srgbClr val="222222"/>
                </a:solidFill>
                <a:effectLst/>
                <a:latin typeface="Helvetica Neue"/>
              </a:rPr>
              <a:t>Negen grenzen: de opwarming van de aarde, het verlies van biodiversiteit, de stikstofkringloop/fosforkringloop, het gat in de ozonlaag, oceaanverzuring, waterschaarste, landgebruik, chemische verontreiniging en deeltjes in de atmosfeer.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42EF66A-76DC-46BE-966E-D293CA144AB0}" type="slidenum">
              <a:rPr lang="nl-NL" smtClean="0"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4554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https://globaia.org/acceleration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42EF66A-76DC-46BE-966E-D293CA144AB0}" type="slidenum">
              <a:rPr lang="nl-NL" smtClean="0"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3327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https://www.glassdoor.com/research/whats-driving-cost-of-living/#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7506B-69E7-4A47-BAFC-C7C6E658CB3B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3747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7506B-69E7-4A47-BAFC-C7C6E658CB3B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8806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https://madeblue.org/en/water-scarcity-a-major-future-problem/#:~:text=Water%20scarcity%20worldwide&amp;text=%E2%80%9CThere%20will%20probably%20be%20more,in%20The%20New%20York%20Times.&amp;text=The%20WHO%20is%20also%20raising,areas%20with%20permanent%20water%20scarcity.</a:t>
            </a:r>
          </a:p>
          <a:p>
            <a:r>
              <a:rPr lang="nl-NL"/>
              <a:t>https://www.vtv2018.nl/Levensverwachting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7506B-69E7-4A47-BAFC-C7C6E658CB3B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3375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https://www.biologicaldiversity.org/programs/population_and_sustainability/extinction/index.html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7506B-69E7-4A47-BAFC-C7C6E658CB3B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0471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https://www.weforum.org/agenda/2023/01/global-risks-report-2023-experts-davos2023/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D9B25-5126-4124-8E8A-22611371FAE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2243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>
                <a:hlinkClick r:id="rId3"/>
              </a:rPr>
              <a:t>https://ourworldindata.org/future-population-growth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7506B-69E7-4A47-BAFC-C7C6E658CB3B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379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https://www.youtube.com/watch?v=1pFWjjI4by0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7506B-69E7-4A47-BAFC-C7C6E658CB3B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3565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>
                <a:hlinkClick r:id="rId3"/>
              </a:rPr>
              <a:t>https://ourworldindata.org/future-population-growth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7506B-69E7-4A47-BAFC-C7C6E658CB3B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8795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https://www.bciglobal.nl/nl/hoe-ziet-de-stad-eruit-na-covid-19-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7506B-69E7-4A47-BAFC-C7C6E658CB3B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3506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>
                <a:hlinkClick r:id="rId3"/>
              </a:rPr>
              <a:t>https://ourworldindata.org/future-population-growth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7506B-69E7-4A47-BAFC-C7C6E658CB3B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3003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https://esb.nu/afscheid-van-aandeelhouderskapitalisme-vereist-beperking-van-het-rendementsstreven/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42EF66A-76DC-46BE-966E-D293CA144AB0}" type="slidenum">
              <a:rPr lang="nl-NL" smtClean="0"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4491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https://ourworldindata.org/technology-long-run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42EF66A-76DC-46BE-966E-D293CA144AB0}" type="slidenum">
              <a:rPr lang="nl-NL" smtClean="0"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5173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1A8BD68-CFB7-4CE8-927C-EC6ABA751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C8E20B-A0BF-4CD6-AEE6-FAEAB7BE1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894417-9658-4824-AB01-4E994083A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824CAF-DF54-4A8A-A4C4-E08E0DB6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7-2-2024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08C39-37FF-4EBA-8913-006DB03B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78F163C-C938-43FA-A41C-FC704C3531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4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9F6768AA-6EFF-47EC-90A7-8C4D4510E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041AC9-116B-4F01-8FC8-907E718B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DFFB96-23F6-436F-B999-260145B3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7-2-2024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CEA7AC-038A-4FE9-8417-7A5B7BC1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D80BFB-C780-410E-B4A6-97DA0C4041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7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F87D9-0B69-41E6-BCC7-2A763CFB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094E34-B709-4148-AAD2-3E31B39B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7-2-2024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B07FF9-DFE7-4583-9ED1-72016D53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20854E-98DB-41E1-A8DE-A4243692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544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456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07C03D-C54D-40F9-AE6B-95171A261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E4DB319-1DBD-4158-A53E-69B8D62FF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4F6F82-F162-408F-B588-FF1925576AC3}" type="datetime1">
              <a:rPr lang="nl-NL" noProof="0" smtClean="0"/>
              <a:t>7-2-2024</a:t>
            </a:fld>
            <a:endParaRPr lang="nl-NL" noProof="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8DD8B8A-BE34-4A8E-84DB-6FB75CE4C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2D4E8CF-5B8A-42F4-ADE9-A70238546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D35DBF2-A8CF-448E-B167-C826703D0B69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24896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B5335E-426E-4FF0-8BD0-AFA8ACBB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11905F-E1EF-40AB-9922-3DF6880C6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34E063-366F-47A5-A903-1168B0A1F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D4D1-00C4-4E8E-99A5-8D1DF5379DBE}" type="datetimeFigureOut">
              <a:rPr lang="nl-NL" smtClean="0"/>
              <a:t>7-2-2024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8F1765-D70C-4E4A-B52C-213A0677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C37449-F706-428B-B279-352BF37C0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Vormentaal">
            <a:extLst>
              <a:ext uri="{FF2B5EF4-FFF2-40B4-BE49-F238E27FC236}">
                <a16:creationId xmlns:a16="http://schemas.microsoft.com/office/drawing/2014/main" id="{2074DCA5-5660-40C3-B12B-972CD979B84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BC48F74-8E96-4434-A02B-EA3EE1F88D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5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https://www.youtube.com/embed/1pFWjjI4by0?start=558&amp;feature=oembed" TargetMode="External"/><Relationship Id="rId1" Type="http://schemas.openxmlformats.org/officeDocument/2006/relationships/video" Target="https://www.youtube.com/embed/1pFWjjI4by0?feature=oembed" TargetMode="External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7E256807-68E5-45A0-8DD0-5696A7E4E94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848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Uitdagingen</a:t>
            </a:r>
            <a:endParaRPr lang="nl-NL" sz="4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jdelijke aanduiding voor inhoud 5">
            <a:extLst>
              <a:ext uri="{FF2B5EF4-FFF2-40B4-BE49-F238E27FC236}">
                <a16:creationId xmlns:a16="http://schemas.microsoft.com/office/drawing/2014/main" id="{D3700955-4AB3-462E-A398-76CFA58BDAB0}"/>
              </a:ext>
            </a:extLst>
          </p:cNvPr>
          <p:cNvSpPr txBox="1">
            <a:spLocks/>
          </p:cNvSpPr>
          <p:nvPr/>
        </p:nvSpPr>
        <p:spPr>
          <a:xfrm>
            <a:off x="8733347" y="1736252"/>
            <a:ext cx="2562138" cy="20328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200" b="1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IBS Thema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>
                <a:latin typeface="Arial" panose="020B0604020202020204" pitchFamily="34" charset="0"/>
                <a:cs typeface="Arial" panose="020B0604020202020204" pitchFamily="34" charset="0"/>
              </a:rPr>
              <a:t>Uitdagingen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Trends &amp; ontwikkelingen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Best </a:t>
            </a:r>
            <a:r>
              <a:rPr lang="nl-NL" sz="1200" err="1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Practice</a:t>
            </a:r>
            <a:endParaRPr lang="nl-NL" sz="120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Visie</a:t>
            </a:r>
            <a:endParaRPr lang="nl-NL" sz="12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1B96BA2-902A-4078-8942-E8A2417A9A29}"/>
              </a:ext>
            </a:extLst>
          </p:cNvPr>
          <p:cNvSpPr txBox="1">
            <a:spLocks/>
          </p:cNvSpPr>
          <p:nvPr/>
        </p:nvSpPr>
        <p:spPr bwMode="auto">
          <a:xfrm>
            <a:off x="1915404" y="1729015"/>
            <a:ext cx="5135845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1800" b="1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Begrippen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800">
                <a:latin typeface="Arial" panose="020B0604020202020204" pitchFamily="34" charset="0"/>
                <a:cs typeface="Arial" panose="020B0604020202020204" pitchFamily="34" charset="0"/>
              </a:rPr>
              <a:t>Workshop ‘Uitdagingen van overbevolking’</a:t>
            </a:r>
          </a:p>
          <a:p>
            <a:pPr marL="0" indent="0">
              <a:buNone/>
            </a:pPr>
            <a:endParaRPr lang="nl-NL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nl-NL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el 13">
            <a:extLst>
              <a:ext uri="{FF2B5EF4-FFF2-40B4-BE49-F238E27FC236}">
                <a16:creationId xmlns:a16="http://schemas.microsoft.com/office/drawing/2014/main" id="{E301E4D4-09EB-42FE-AC70-36D3DFBAE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616821"/>
              </p:ext>
            </p:extLst>
          </p:nvPr>
        </p:nvGraphicFramePr>
        <p:xfrm>
          <a:off x="2032961" y="6161520"/>
          <a:ext cx="7302424" cy="54762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16061">
                  <a:extLst>
                    <a:ext uri="{9D8B030D-6E8A-4147-A177-3AD203B41FA5}">
                      <a16:colId xmlns:a16="http://schemas.microsoft.com/office/drawing/2014/main" val="648769890"/>
                    </a:ext>
                  </a:extLst>
                </a:gridCol>
                <a:gridCol w="816061">
                  <a:extLst>
                    <a:ext uri="{9D8B030D-6E8A-4147-A177-3AD203B41FA5}">
                      <a16:colId xmlns:a16="http://schemas.microsoft.com/office/drawing/2014/main" val="469597195"/>
                    </a:ext>
                  </a:extLst>
                </a:gridCol>
                <a:gridCol w="816061">
                  <a:extLst>
                    <a:ext uri="{9D8B030D-6E8A-4147-A177-3AD203B41FA5}">
                      <a16:colId xmlns:a16="http://schemas.microsoft.com/office/drawing/2014/main" val="1458696249"/>
                    </a:ext>
                  </a:extLst>
                </a:gridCol>
                <a:gridCol w="816061">
                  <a:extLst>
                    <a:ext uri="{9D8B030D-6E8A-4147-A177-3AD203B41FA5}">
                      <a16:colId xmlns:a16="http://schemas.microsoft.com/office/drawing/2014/main" val="4042337055"/>
                    </a:ext>
                  </a:extLst>
                </a:gridCol>
                <a:gridCol w="816061">
                  <a:extLst>
                    <a:ext uri="{9D8B030D-6E8A-4147-A177-3AD203B41FA5}">
                      <a16:colId xmlns:a16="http://schemas.microsoft.com/office/drawing/2014/main" val="1032985660"/>
                    </a:ext>
                  </a:extLst>
                </a:gridCol>
                <a:gridCol w="816061">
                  <a:extLst>
                    <a:ext uri="{9D8B030D-6E8A-4147-A177-3AD203B41FA5}">
                      <a16:colId xmlns:a16="http://schemas.microsoft.com/office/drawing/2014/main" val="2567231980"/>
                    </a:ext>
                  </a:extLst>
                </a:gridCol>
                <a:gridCol w="816061">
                  <a:extLst>
                    <a:ext uri="{9D8B030D-6E8A-4147-A177-3AD203B41FA5}">
                      <a16:colId xmlns:a16="http://schemas.microsoft.com/office/drawing/2014/main" val="73331059"/>
                    </a:ext>
                  </a:extLst>
                </a:gridCol>
                <a:gridCol w="802480">
                  <a:extLst>
                    <a:ext uri="{9D8B030D-6E8A-4147-A177-3AD203B41FA5}">
                      <a16:colId xmlns:a16="http://schemas.microsoft.com/office/drawing/2014/main" val="2175227633"/>
                    </a:ext>
                  </a:extLst>
                </a:gridCol>
                <a:gridCol w="787517">
                  <a:extLst>
                    <a:ext uri="{9D8B030D-6E8A-4147-A177-3AD203B41FA5}">
                      <a16:colId xmlns:a16="http://schemas.microsoft.com/office/drawing/2014/main" val="1428987022"/>
                    </a:ext>
                  </a:extLst>
                </a:gridCol>
              </a:tblGrid>
              <a:tr h="547624"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rgbClr val="000644"/>
                          </a:solidFill>
                          <a:latin typeface="+mn-lt"/>
                          <a:ea typeface="+mn-ea"/>
                          <a:cs typeface="+mn-cs"/>
                        </a:rPr>
                        <a:t>Week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l-NL" sz="1200" b="1" kern="12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624924"/>
                  </a:ext>
                </a:extLst>
              </a:tr>
            </a:tbl>
          </a:graphicData>
        </a:graphic>
      </p:graphicFrame>
      <p:pic>
        <p:nvPicPr>
          <p:cNvPr id="8" name="Afbeelding 7">
            <a:extLst>
              <a:ext uri="{FF2B5EF4-FFF2-40B4-BE49-F238E27FC236}">
                <a16:creationId xmlns:a16="http://schemas.microsoft.com/office/drawing/2014/main" id="{272DB993-96F3-4002-941E-7B94050E84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8"/>
          <a:stretch/>
        </p:blipFill>
        <p:spPr>
          <a:xfrm>
            <a:off x="7714458" y="1712880"/>
            <a:ext cx="836782" cy="70960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97B8CFA-CDB8-40FD-96FE-27726BF102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2"/>
          <a:stretch/>
        </p:blipFill>
        <p:spPr>
          <a:xfrm>
            <a:off x="896515" y="1736252"/>
            <a:ext cx="836782" cy="701959"/>
          </a:xfrm>
          <a:prstGeom prst="rect">
            <a:avLst/>
          </a:prstGeom>
        </p:spPr>
      </p:pic>
      <p:sp>
        <p:nvSpPr>
          <p:cNvPr id="10" name="Tijdelijke aanduiding voor inhoud 5">
            <a:extLst>
              <a:ext uri="{FF2B5EF4-FFF2-40B4-BE49-F238E27FC236}">
                <a16:creationId xmlns:a16="http://schemas.microsoft.com/office/drawing/2014/main" id="{60253159-9685-4938-B8A7-8D90D4ABB2F1}"/>
              </a:ext>
            </a:extLst>
          </p:cNvPr>
          <p:cNvSpPr txBox="1">
            <a:spLocks/>
          </p:cNvSpPr>
          <p:nvPr/>
        </p:nvSpPr>
        <p:spPr bwMode="auto">
          <a:xfrm>
            <a:off x="8733347" y="4128719"/>
            <a:ext cx="2562138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1200" b="1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IBS Toetsing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>
                <a:latin typeface="Arial" panose="020B0604020202020204" pitchFamily="34" charset="0"/>
                <a:cs typeface="Arial" panose="020B0604020202020204" pitchFamily="34" charset="0"/>
              </a:rPr>
              <a:t> Kennistoets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>
                <a:latin typeface="Arial" panose="020B0604020202020204" pitchFamily="34" charset="0"/>
                <a:cs typeface="Arial" panose="020B0604020202020204" pitchFamily="34" charset="0"/>
              </a:rPr>
              <a:t> Visiedocument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Reflectiegesprek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72F2EFB-702C-4409-A49D-663AAFCEF8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7714458" y="4128719"/>
            <a:ext cx="840560" cy="7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79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939800" y="392113"/>
            <a:ext cx="9144000" cy="101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r>
              <a:rPr lang="nl-NL" b="1" i="1"/>
              <a:t>Uitdagingen van overbevolking</a:t>
            </a:r>
          </a:p>
        </p:txBody>
      </p:sp>
      <p:pic>
        <p:nvPicPr>
          <p:cNvPr id="2050" name="Picture 2" descr="2019 revision – world population growth 1700 2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157" y="1536059"/>
            <a:ext cx="6919686" cy="492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948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7BB9FFE-5185-6C2F-849F-3D45D0EA4AF8}"/>
              </a:ext>
            </a:extLst>
          </p:cNvPr>
          <p:cNvSpPr txBox="1"/>
          <p:nvPr/>
        </p:nvSpPr>
        <p:spPr>
          <a:xfrm>
            <a:off x="280665" y="333679"/>
            <a:ext cx="53073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2060"/>
                </a:solidFill>
                <a:latin typeface="Athletics Regular" panose="02000000000000000000" pitchFamily="50" charset="0"/>
              </a:rPr>
              <a:t>Waar gaat het heen?</a:t>
            </a:r>
            <a:endParaRPr lang="nl-NL" sz="4000" b="1" dirty="0">
              <a:solidFill>
                <a:srgbClr val="002060"/>
              </a:solidFill>
            </a:endParaRPr>
          </a:p>
        </p:txBody>
      </p:sp>
      <p:pic>
        <p:nvPicPr>
          <p:cNvPr id="16386" name="Picture 2" descr="Hoe ziet de stad eruit na COVID-19?">
            <a:extLst>
              <a:ext uri="{FF2B5EF4-FFF2-40B4-BE49-F238E27FC236}">
                <a16:creationId xmlns:a16="http://schemas.microsoft.com/office/drawing/2014/main" id="{16A99472-6201-4BAC-94F0-8091D20BC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0" y="1857375"/>
            <a:ext cx="12192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605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939800" y="392113"/>
            <a:ext cx="9144000" cy="101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r>
              <a:rPr lang="nl-NL" b="1" i="1" dirty="0"/>
              <a:t>Uitdagingen van overbevolking</a:t>
            </a:r>
            <a:endParaRPr lang="nl-NL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50" name="Picture 2" descr="Afbeeldingsresultaat voor overbevolking">
            <a:extLst>
              <a:ext uri="{FF2B5EF4-FFF2-40B4-BE49-F238E27FC236}">
                <a16:creationId xmlns:a16="http://schemas.microsoft.com/office/drawing/2014/main" id="{8471167F-3ED8-45E8-9FF7-61D56C18C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876" y="1246465"/>
            <a:ext cx="4764247" cy="476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284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82EC8D9-85C5-CFEA-63A3-C1E4E2B5864E}"/>
              </a:ext>
            </a:extLst>
          </p:cNvPr>
          <p:cNvSpPr txBox="1">
            <a:spLocks/>
          </p:cNvSpPr>
          <p:nvPr/>
        </p:nvSpPr>
        <p:spPr>
          <a:xfrm>
            <a:off x="324775" y="133165"/>
            <a:ext cx="10515600" cy="1114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i="1" dirty="0"/>
              <a:t>Uitdagingen van overbevolking</a:t>
            </a:r>
            <a:endParaRPr lang="nl-NL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100" name="Picture 4" descr="Playing Catch-Up with the US - by Tomas Pueyo">
            <a:extLst>
              <a:ext uri="{FF2B5EF4-FFF2-40B4-BE49-F238E27FC236}">
                <a16:creationId xmlns:a16="http://schemas.microsoft.com/office/drawing/2014/main" id="{BD63CABA-165C-4C62-9146-DE733B1D8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1247775"/>
            <a:ext cx="8699285" cy="556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119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egacy-wordpress-upload">
            <a:extLst>
              <a:ext uri="{FF2B5EF4-FFF2-40B4-BE49-F238E27FC236}">
                <a16:creationId xmlns:a16="http://schemas.microsoft.com/office/drawing/2014/main" id="{6108FBEF-EB17-0EEC-464C-2F7AC68B8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875" r="-3699" b="46099"/>
          <a:stretch/>
        </p:blipFill>
        <p:spPr bwMode="auto">
          <a:xfrm>
            <a:off x="685128" y="1162974"/>
            <a:ext cx="10394204" cy="479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egacy-wordpress-upload">
            <a:extLst>
              <a:ext uri="{FF2B5EF4-FFF2-40B4-BE49-F238E27FC236}">
                <a16:creationId xmlns:a16="http://schemas.microsoft.com/office/drawing/2014/main" id="{087108C4-AB53-59AE-3AB7-50D4D2886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136" r="-3699" b="82124"/>
          <a:stretch/>
        </p:blipFill>
        <p:spPr bwMode="auto">
          <a:xfrm>
            <a:off x="685128" y="0"/>
            <a:ext cx="10394204" cy="116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legacy-wordpress-upload">
            <a:extLst>
              <a:ext uri="{FF2B5EF4-FFF2-40B4-BE49-F238E27FC236}">
                <a16:creationId xmlns:a16="http://schemas.microsoft.com/office/drawing/2014/main" id="{A75EFDDB-5141-B7D3-4074-05DE5BD0B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3901" r="-3699" b="39327"/>
          <a:stretch/>
        </p:blipFill>
        <p:spPr bwMode="auto">
          <a:xfrm>
            <a:off x="685128" y="5956916"/>
            <a:ext cx="10394204" cy="90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92BA626-D927-AC5D-1A5F-30564DB1A272}"/>
              </a:ext>
            </a:extLst>
          </p:cNvPr>
          <p:cNvSpPr txBox="1">
            <a:spLocks/>
          </p:cNvSpPr>
          <p:nvPr/>
        </p:nvSpPr>
        <p:spPr>
          <a:xfrm>
            <a:off x="324775" y="133165"/>
            <a:ext cx="10515600" cy="1114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i="1" dirty="0"/>
              <a:t>Uitdagingen van overbevolking</a:t>
            </a:r>
            <a:endParaRPr lang="nl-NL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463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024990F3-8372-9580-F03C-3FBD16CA3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4" y="719870"/>
            <a:ext cx="10222524" cy="526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653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C884A8A-BBB8-0DA6-34A4-781D70246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45" y="1822720"/>
            <a:ext cx="3976286" cy="321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missions by sector – pie charts">
            <a:extLst>
              <a:ext uri="{FF2B5EF4-FFF2-40B4-BE49-F238E27FC236}">
                <a16:creationId xmlns:a16="http://schemas.microsoft.com/office/drawing/2014/main" id="{D2DDA9A9-51EA-31C1-29D8-5258C46CB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24" y="1822719"/>
            <a:ext cx="3392522" cy="321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FD1BB6E-23CF-D9E8-3661-99C354A78765}"/>
              </a:ext>
            </a:extLst>
          </p:cNvPr>
          <p:cNvSpPr txBox="1"/>
          <p:nvPr/>
        </p:nvSpPr>
        <p:spPr>
          <a:xfrm>
            <a:off x="568363" y="5228484"/>
            <a:ext cx="316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FF0066"/>
                </a:solidFill>
              </a:rPr>
              <a:t>Nederland 12 april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0EE67706-B9CA-1B9E-3BEA-89BC5A666DA9}"/>
              </a:ext>
            </a:extLst>
          </p:cNvPr>
          <p:cNvGrpSpPr/>
          <p:nvPr/>
        </p:nvGrpSpPr>
        <p:grpSpPr>
          <a:xfrm>
            <a:off x="8345839" y="1513840"/>
            <a:ext cx="2982562" cy="3521439"/>
            <a:chOff x="8345839" y="1513840"/>
            <a:chExt cx="2982562" cy="3521439"/>
          </a:xfrm>
        </p:grpSpPr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03C39E9E-AD75-A06C-303B-4ED50D9BC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5841" y="2218344"/>
              <a:ext cx="2982560" cy="2816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Stockholm Resilience Centre - Stockholm Resilience Centre">
              <a:extLst>
                <a:ext uri="{FF2B5EF4-FFF2-40B4-BE49-F238E27FC236}">
                  <a16:creationId xmlns:a16="http://schemas.microsoft.com/office/drawing/2014/main" id="{CE227480-0916-DC8F-1A4F-9A7F65E923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5839" y="1513840"/>
              <a:ext cx="2236521" cy="704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itel 1">
            <a:extLst>
              <a:ext uri="{FF2B5EF4-FFF2-40B4-BE49-F238E27FC236}">
                <a16:creationId xmlns:a16="http://schemas.microsoft.com/office/drawing/2014/main" id="{6E53B6EB-A3A1-082B-868B-D087BA2F01DE}"/>
              </a:ext>
            </a:extLst>
          </p:cNvPr>
          <p:cNvSpPr txBox="1">
            <a:spLocks/>
          </p:cNvSpPr>
          <p:nvPr/>
        </p:nvSpPr>
        <p:spPr>
          <a:xfrm>
            <a:off x="324775" y="133165"/>
            <a:ext cx="10515600" cy="1114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i="1" dirty="0"/>
              <a:t>Uitdagingen van overbevolking</a:t>
            </a:r>
            <a:endParaRPr lang="nl-NL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75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2DE63987-1996-9EFC-2514-07B91F7DB9AD}"/>
              </a:ext>
            </a:extLst>
          </p:cNvPr>
          <p:cNvSpPr txBox="1">
            <a:spLocks/>
          </p:cNvSpPr>
          <p:nvPr/>
        </p:nvSpPr>
        <p:spPr>
          <a:xfrm>
            <a:off x="324775" y="133165"/>
            <a:ext cx="10515600" cy="1114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latin typeface="Athletics Bold" panose="02000000000000000000" pitchFamily="50" charset="0"/>
              </a:rPr>
              <a:t>Effecten van economisch denken</a:t>
            </a:r>
          </a:p>
          <a:p>
            <a:r>
              <a:rPr lang="nl-NL" sz="1800" dirty="0">
                <a:latin typeface="Athletics Regular" panose="02000000000000000000" pitchFamily="50" charset="0"/>
              </a:rPr>
              <a:t>Op de planeet</a:t>
            </a:r>
          </a:p>
        </p:txBody>
      </p:sp>
      <p:pic>
        <p:nvPicPr>
          <p:cNvPr id="13314" name="Picture 2" descr="The Great Acceleration">
            <a:extLst>
              <a:ext uri="{FF2B5EF4-FFF2-40B4-BE49-F238E27FC236}">
                <a16:creationId xmlns:a16="http://schemas.microsoft.com/office/drawing/2014/main" id="{6CB24D88-E110-F827-A138-55C2CFB91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918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939800" y="392113"/>
            <a:ext cx="9144000" cy="101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r>
              <a:rPr lang="nl-NL" b="1" i="1"/>
              <a:t>Uitdagingen van overbevolking</a:t>
            </a:r>
            <a:endParaRPr lang="nl-NL" b="1" i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C832959-C9ED-4D7A-BAE9-2364B6A64B5A}"/>
              </a:ext>
            </a:extLst>
          </p:cNvPr>
          <p:cNvSpPr txBox="1"/>
          <p:nvPr/>
        </p:nvSpPr>
        <p:spPr>
          <a:xfrm>
            <a:off x="1518407" y="1686187"/>
            <a:ext cx="7860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rgbClr val="0070C0"/>
                </a:solidFill>
              </a:rPr>
              <a:t>3. Conflicten en oorlogen</a:t>
            </a:r>
          </a:p>
          <a:p>
            <a:r>
              <a:rPr lang="nl-NL">
                <a:solidFill>
                  <a:srgbClr val="0070C0"/>
                </a:solidFill>
              </a:rPr>
              <a:t>4. Werkeloosheid</a:t>
            </a:r>
          </a:p>
          <a:p>
            <a:r>
              <a:rPr lang="nl-NL">
                <a:solidFill>
                  <a:srgbClr val="0070C0"/>
                </a:solidFill>
              </a:rPr>
              <a:t>5. Stijging van levensonderhoud</a:t>
            </a:r>
          </a:p>
        </p:txBody>
      </p:sp>
      <p:pic>
        <p:nvPicPr>
          <p:cNvPr id="4100" name="Picture 4" descr="Afbeeldingsresultaat voor cost of Living">
            <a:extLst>
              <a:ext uri="{FF2B5EF4-FFF2-40B4-BE49-F238E27FC236}">
                <a16:creationId xmlns:a16="http://schemas.microsoft.com/office/drawing/2014/main" id="{067050BD-9B75-461B-919E-0C798862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980" y="1411194"/>
            <a:ext cx="4219613" cy="434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30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939800" y="392113"/>
            <a:ext cx="9144000" cy="101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r>
              <a:rPr lang="nl-NL" b="1" i="1"/>
              <a:t>Uitdagingen van overbevolking</a:t>
            </a:r>
            <a:endParaRPr lang="nl-NL" b="1" i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C832959-C9ED-4D7A-BAE9-2364B6A64B5A}"/>
              </a:ext>
            </a:extLst>
          </p:cNvPr>
          <p:cNvSpPr txBox="1"/>
          <p:nvPr/>
        </p:nvSpPr>
        <p:spPr>
          <a:xfrm>
            <a:off x="1518407" y="1686187"/>
            <a:ext cx="786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rgbClr val="0070C0"/>
                </a:solidFill>
              </a:rPr>
              <a:t>6. Pandemieën en epidemieën</a:t>
            </a:r>
          </a:p>
        </p:txBody>
      </p:sp>
      <p:pic>
        <p:nvPicPr>
          <p:cNvPr id="5122" name="Picture 2" descr="Afbeeldingsresultaat voor epidemie">
            <a:extLst>
              <a:ext uri="{FF2B5EF4-FFF2-40B4-BE49-F238E27FC236}">
                <a16:creationId xmlns:a16="http://schemas.microsoft.com/office/drawing/2014/main" id="{BA328541-63E6-4C36-8610-E0902D315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813" y="1656607"/>
            <a:ext cx="4065214" cy="2126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94A0555-0855-47F3-BA07-6149D712A0B1}"/>
              </a:ext>
            </a:extLst>
          </p:cNvPr>
          <p:cNvSpPr txBox="1"/>
          <p:nvPr/>
        </p:nvSpPr>
        <p:spPr>
          <a:xfrm>
            <a:off x="1518407" y="4028753"/>
            <a:ext cx="786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rgbClr val="0070C0"/>
                </a:solidFill>
              </a:rPr>
              <a:t>7. Ondervoeding en voedselschaarste</a:t>
            </a:r>
          </a:p>
        </p:txBody>
      </p:sp>
      <p:pic>
        <p:nvPicPr>
          <p:cNvPr id="5124" name="Picture 4" descr="Afbeeldingsresultaat voor schijf van vijf">
            <a:extLst>
              <a:ext uri="{FF2B5EF4-FFF2-40B4-BE49-F238E27FC236}">
                <a16:creationId xmlns:a16="http://schemas.microsoft.com/office/drawing/2014/main" id="{415D99CF-465B-4905-851F-4D205D7A4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060" y="4398085"/>
            <a:ext cx="1796023" cy="179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639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390FF1-E0CD-4EC6-A60A-28D96FA1F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thletics" panose="02000000000000000000" pitchFamily="2" charset="0"/>
              </a:rPr>
              <a:t>Workshop woensdag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E061E99-6C24-4391-92D8-B21595584FA9}"/>
              </a:ext>
            </a:extLst>
          </p:cNvPr>
          <p:cNvSpPr txBox="1"/>
          <p:nvPr/>
        </p:nvSpPr>
        <p:spPr>
          <a:xfrm>
            <a:off x="556180" y="1583704"/>
            <a:ext cx="51010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Uitdagingen van overbevolking</a:t>
            </a:r>
          </a:p>
          <a:p>
            <a:pPr algn="just"/>
            <a:r>
              <a:rPr lang="nl-NL" dirty="0">
                <a:solidFill>
                  <a:srgbClr val="212121"/>
                </a:solidFill>
              </a:rPr>
              <a:t>Inspiratie sessie waarin jullie worden meegenomen in de</a:t>
            </a:r>
            <a:r>
              <a:rPr lang="nl-NL" b="1" dirty="0">
                <a:solidFill>
                  <a:srgbClr val="212121"/>
                </a:solidFill>
              </a:rPr>
              <a:t> uitdagingen </a:t>
            </a:r>
            <a:r>
              <a:rPr lang="nl-NL" dirty="0">
                <a:solidFill>
                  <a:srgbClr val="212121"/>
                </a:solidFill>
              </a:rPr>
              <a:t>als gevolg van overbevolking. Daarnaast worden de hoogtepunten van het ‘</a:t>
            </a:r>
            <a:r>
              <a:rPr lang="nl-NL" b="1" dirty="0">
                <a:solidFill>
                  <a:srgbClr val="212121"/>
                </a:solidFill>
              </a:rPr>
              <a:t>The Global Risks Report 2024</a:t>
            </a:r>
            <a:r>
              <a:rPr lang="nl-NL" dirty="0">
                <a:solidFill>
                  <a:srgbClr val="212121"/>
                </a:solidFill>
              </a:rPr>
              <a:t>’ besproken.</a:t>
            </a:r>
            <a:endParaRPr lang="nl-NL" dirty="0"/>
          </a:p>
          <a:p>
            <a:pPr algn="just"/>
            <a:endParaRPr lang="nl-NL" dirty="0"/>
          </a:p>
          <a:p>
            <a:pPr algn="just"/>
            <a:r>
              <a:rPr lang="nl-NL" b="1" dirty="0">
                <a:solidFill>
                  <a:srgbClr val="0070C0"/>
                </a:solidFill>
              </a:rPr>
              <a:t>Toepassing</a:t>
            </a:r>
          </a:p>
          <a:p>
            <a:r>
              <a:rPr lang="nl-NL" dirty="0"/>
              <a:t>Te gebruiken voor: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i="1" dirty="0"/>
              <a:t>LA 1 Uitdagingen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i="1" dirty="0"/>
              <a:t>Onderdeel 1 ‘Oorzaak maatschappelijke uitdagingen’ </a:t>
            </a:r>
            <a:r>
              <a:rPr lang="nl-NL" dirty="0"/>
              <a:t>van het visiedocument</a:t>
            </a:r>
            <a:r>
              <a:rPr lang="nl-NL" i="1" dirty="0"/>
              <a:t>.</a:t>
            </a:r>
          </a:p>
          <a:p>
            <a:pPr algn="just"/>
            <a:endParaRPr lang="nl-NL" b="1" dirty="0"/>
          </a:p>
          <a:p>
            <a:pPr algn="just"/>
            <a:r>
              <a:rPr lang="nl-NL" b="1" dirty="0">
                <a:solidFill>
                  <a:srgbClr val="0070C0"/>
                </a:solidFill>
              </a:rPr>
              <a:t>Tijdstip - locatie</a:t>
            </a:r>
          </a:p>
          <a:p>
            <a:pPr algn="just"/>
            <a:r>
              <a:rPr lang="nl-NL" b="1" dirty="0"/>
              <a:t>10:15</a:t>
            </a:r>
            <a:r>
              <a:rPr lang="nl-NL" dirty="0"/>
              <a:t> of </a:t>
            </a:r>
            <a:r>
              <a:rPr lang="nl-NL" b="1" dirty="0"/>
              <a:t>11:15</a:t>
            </a:r>
            <a:r>
              <a:rPr lang="nl-NL" dirty="0"/>
              <a:t> - </a:t>
            </a:r>
            <a:r>
              <a:rPr lang="nl-NL" b="1" dirty="0"/>
              <a:t>lokaal 7</a:t>
            </a:r>
          </a:p>
          <a:p>
            <a:pPr algn="just"/>
            <a:endParaRPr lang="nl-NL" b="1" dirty="0"/>
          </a:p>
          <a:p>
            <a:r>
              <a:rPr lang="nl-NL" b="1" dirty="0">
                <a:solidFill>
                  <a:srgbClr val="0070C0"/>
                </a:solidFill>
              </a:rPr>
              <a:t>Duur</a:t>
            </a:r>
          </a:p>
          <a:p>
            <a:r>
              <a:rPr lang="nl-NL" dirty="0"/>
              <a:t>45 minuten</a:t>
            </a:r>
          </a:p>
          <a:p>
            <a:pPr algn="just"/>
            <a:r>
              <a:rPr lang="nl-NL" dirty="0"/>
              <a:t>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D342A09-29D6-4CDA-9D7D-9D6AF1403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9560" y="1450317"/>
            <a:ext cx="3401932" cy="4604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843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939800" y="392113"/>
            <a:ext cx="9144000" cy="101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r>
              <a:rPr lang="nl-NL" b="1" i="1"/>
              <a:t>Uitdagingen van overbevolking</a:t>
            </a:r>
            <a:endParaRPr lang="nl-NL" b="1" i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C832959-C9ED-4D7A-BAE9-2364B6A64B5A}"/>
              </a:ext>
            </a:extLst>
          </p:cNvPr>
          <p:cNvSpPr txBox="1"/>
          <p:nvPr/>
        </p:nvSpPr>
        <p:spPr>
          <a:xfrm>
            <a:off x="1518407" y="1686187"/>
            <a:ext cx="786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rgbClr val="0070C0"/>
                </a:solidFill>
              </a:rPr>
              <a:t>8. Tekort zoetwater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94A0555-0855-47F3-BA07-6149D712A0B1}"/>
              </a:ext>
            </a:extLst>
          </p:cNvPr>
          <p:cNvSpPr txBox="1"/>
          <p:nvPr/>
        </p:nvSpPr>
        <p:spPr>
          <a:xfrm>
            <a:off x="1518407" y="4028753"/>
            <a:ext cx="786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rgbClr val="0070C0"/>
                </a:solidFill>
              </a:rPr>
              <a:t>9. Levensverwachting stijgt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23384DF-6EAB-4865-8A3C-E2234D28B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856" y="1482334"/>
            <a:ext cx="3580438" cy="2475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624ED24-7023-4B23-B531-FF3B2D90B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258" y="4161465"/>
            <a:ext cx="4475634" cy="2363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3919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939800" y="392113"/>
            <a:ext cx="9144000" cy="101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r>
              <a:rPr lang="nl-NL" b="1" i="1"/>
              <a:t>Uitdagingen van overbevolking</a:t>
            </a:r>
            <a:endParaRPr lang="nl-NL" b="1" i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C832959-C9ED-4D7A-BAE9-2364B6A64B5A}"/>
              </a:ext>
            </a:extLst>
          </p:cNvPr>
          <p:cNvSpPr txBox="1"/>
          <p:nvPr/>
        </p:nvSpPr>
        <p:spPr>
          <a:xfrm>
            <a:off x="1518407" y="1686187"/>
            <a:ext cx="786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rgbClr val="0070C0"/>
                </a:solidFill>
              </a:rPr>
              <a:t>10. Uitsterven diersoorten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94A0555-0855-47F3-BA07-6149D712A0B1}"/>
              </a:ext>
            </a:extLst>
          </p:cNvPr>
          <p:cNvSpPr txBox="1"/>
          <p:nvPr/>
        </p:nvSpPr>
        <p:spPr>
          <a:xfrm>
            <a:off x="1518406" y="4479316"/>
            <a:ext cx="7860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rgbClr val="0070C0"/>
                </a:solidFill>
              </a:rPr>
              <a:t>11. Intensievere landbouw</a:t>
            </a:r>
          </a:p>
          <a:p>
            <a:r>
              <a:rPr lang="nl-NL">
                <a:solidFill>
                  <a:srgbClr val="0070C0"/>
                </a:solidFill>
              </a:rPr>
              <a:t>12. Versnelling van klimaatverandering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AEC0BBD-2090-47FA-AFD9-7B6CDB4C5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375" y="1411194"/>
            <a:ext cx="4880218" cy="366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718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ow to Handle the VUCA World: Strategies for HR Professionals">
            <a:extLst>
              <a:ext uri="{FF2B5EF4-FFF2-40B4-BE49-F238E27FC236}">
                <a16:creationId xmlns:a16="http://schemas.microsoft.com/office/drawing/2014/main" id="{C254E497-8805-D4CF-9843-3580CDEF7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9114" r="6875" b="48757"/>
          <a:stretch/>
        </p:blipFill>
        <p:spPr bwMode="auto">
          <a:xfrm>
            <a:off x="6169982" y="1496844"/>
            <a:ext cx="4139202" cy="229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ow to Handle the VUCA World: Strategies for HR Professionals">
            <a:extLst>
              <a:ext uri="{FF2B5EF4-FFF2-40B4-BE49-F238E27FC236}">
                <a16:creationId xmlns:a16="http://schemas.microsoft.com/office/drawing/2014/main" id="{E9AC4AEF-DB77-93FD-89AB-FBCCFEA45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0" t="51243" r="6875" b="5324"/>
          <a:stretch/>
        </p:blipFill>
        <p:spPr bwMode="auto">
          <a:xfrm>
            <a:off x="6096000" y="3790765"/>
            <a:ext cx="4213184" cy="236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w to Handle the VUCA World: Strategies for HR Professionals">
            <a:extLst>
              <a:ext uri="{FF2B5EF4-FFF2-40B4-BE49-F238E27FC236}">
                <a16:creationId xmlns:a16="http://schemas.microsoft.com/office/drawing/2014/main" id="{539032D5-86F5-4943-125B-A8213ADA8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9114" r="49635" b="48757"/>
          <a:stretch/>
        </p:blipFill>
        <p:spPr bwMode="auto">
          <a:xfrm>
            <a:off x="1882816" y="1496844"/>
            <a:ext cx="4287166" cy="229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ow to Handle the VUCA World: Strategies for HR Professionals">
            <a:extLst>
              <a:ext uri="{FF2B5EF4-FFF2-40B4-BE49-F238E27FC236}">
                <a16:creationId xmlns:a16="http://schemas.microsoft.com/office/drawing/2014/main" id="{B02EAFD4-CE5D-905F-A3FE-3582DC912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51243" r="49635" b="5324"/>
          <a:stretch/>
        </p:blipFill>
        <p:spPr bwMode="auto">
          <a:xfrm>
            <a:off x="1882815" y="3790765"/>
            <a:ext cx="4287167" cy="236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590583-BD78-21C9-E8A9-C862549D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thletics Bold" panose="02000000000000000000" pitchFamily="50" charset="0"/>
              </a:rPr>
              <a:t>Introductie</a:t>
            </a:r>
          </a:p>
        </p:txBody>
      </p:sp>
      <p:pic>
        <p:nvPicPr>
          <p:cNvPr id="1028" name="Picture 4" descr="How to Handle the VUCA World: Strategies for HR Professionals">
            <a:extLst>
              <a:ext uri="{FF2B5EF4-FFF2-40B4-BE49-F238E27FC236}">
                <a16:creationId xmlns:a16="http://schemas.microsoft.com/office/drawing/2014/main" id="{EEBC9D1C-61E5-D26E-DC42-3BEF74C06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1" t="39087" r="32577" b="34501"/>
          <a:stretch/>
        </p:blipFill>
        <p:spPr bwMode="auto">
          <a:xfrm>
            <a:off x="4304189" y="3081833"/>
            <a:ext cx="3569811" cy="1494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7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590583-BD78-21C9-E8A9-C862549D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thletics Bold" panose="02000000000000000000" pitchFamily="50" charset="0"/>
              </a:rPr>
              <a:t>Introductie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380E0CC-7D35-B5C8-9B9E-C899C7302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069" y="1690688"/>
            <a:ext cx="8644115" cy="394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BC4C25F-46B0-4BAB-8724-3E82F1110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3769" y="1413062"/>
            <a:ext cx="3534260" cy="4653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9912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590583-BD78-21C9-E8A9-C862549D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thletics Bold" panose="02000000000000000000" pitchFamily="50" charset="0"/>
              </a:rPr>
              <a:t>Introductie</a:t>
            </a:r>
          </a:p>
        </p:txBody>
      </p:sp>
      <p:pic>
        <p:nvPicPr>
          <p:cNvPr id="3" name="Picture 2" descr="Global Risks Report 2023: We know what the risks are - here's what experts  say we can do about it | World Economic Forum">
            <a:extLst>
              <a:ext uri="{FF2B5EF4-FFF2-40B4-BE49-F238E27FC236}">
                <a16:creationId xmlns:a16="http://schemas.microsoft.com/office/drawing/2014/main" id="{31CC0710-0FC4-9CA1-DD57-CBE99B049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9" r="47085" b="82785"/>
          <a:stretch/>
        </p:blipFill>
        <p:spPr bwMode="auto">
          <a:xfrm>
            <a:off x="0" y="2998627"/>
            <a:ext cx="3298785" cy="71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lobal Risks Report 2023: We know what the risks are - here's what experts  say we can do about it | World Economic Forum">
            <a:extLst>
              <a:ext uri="{FF2B5EF4-FFF2-40B4-BE49-F238E27FC236}">
                <a16:creationId xmlns:a16="http://schemas.microsoft.com/office/drawing/2014/main" id="{39954034-DDDA-75D0-263D-135923255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6" b="82785"/>
          <a:stretch/>
        </p:blipFill>
        <p:spPr bwMode="auto">
          <a:xfrm>
            <a:off x="166684" y="1818009"/>
            <a:ext cx="1442194" cy="11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589A19B-E996-FCB3-E43C-21CBC37CC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081454"/>
            <a:ext cx="6978444" cy="4899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5110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590583-BD78-21C9-E8A9-C862549D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thletics Bold" panose="02000000000000000000" pitchFamily="50" charset="0"/>
              </a:rPr>
              <a:t>Introductie</a:t>
            </a:r>
          </a:p>
        </p:txBody>
      </p:sp>
      <p:pic>
        <p:nvPicPr>
          <p:cNvPr id="4" name="Picture 2" descr="Global Risks Report 2023: We know what the risks are - here's what experts  say we can do about it | World Economic Forum">
            <a:extLst>
              <a:ext uri="{FF2B5EF4-FFF2-40B4-BE49-F238E27FC236}">
                <a16:creationId xmlns:a16="http://schemas.microsoft.com/office/drawing/2014/main" id="{39954034-DDDA-75D0-263D-135923255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6" b="82785"/>
          <a:stretch/>
        </p:blipFill>
        <p:spPr bwMode="auto">
          <a:xfrm>
            <a:off x="9021316" y="365125"/>
            <a:ext cx="1442194" cy="11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C53159D-55D1-3148-8315-805C0A507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52" y="1690688"/>
            <a:ext cx="9182896" cy="3939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7666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590583-BD78-21C9-E8A9-C862549D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thletics Bold" panose="02000000000000000000" pitchFamily="50" charset="0"/>
              </a:rPr>
              <a:t>Introductie</a:t>
            </a:r>
          </a:p>
        </p:txBody>
      </p:sp>
      <p:pic>
        <p:nvPicPr>
          <p:cNvPr id="1030" name="Picture 6" descr="VUCA strategy infographic template has 4 steps to analyze such as  Volatility, Uncertainty, Complexity and Ambiguity. Business visual slide  metaphor template for presentation with creative illustration 13501216  Vector Art at Vecteezy">
            <a:extLst>
              <a:ext uri="{FF2B5EF4-FFF2-40B4-BE49-F238E27FC236}">
                <a16:creationId xmlns:a16="http://schemas.microsoft.com/office/drawing/2014/main" id="{FFEDB9A4-2E11-34C5-BC53-0F41439FE3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9538" r="5924" b="5872"/>
          <a:stretch/>
        </p:blipFill>
        <p:spPr bwMode="auto">
          <a:xfrm>
            <a:off x="1793240" y="1414101"/>
            <a:ext cx="8605520" cy="463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148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939800" y="392113"/>
            <a:ext cx="9144000" cy="101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r>
              <a:rPr lang="nl-NL" b="1" i="1"/>
              <a:t>Uitdagingen van overbevolking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68D3070-3B18-55DD-33C9-467025BD74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898" y="1252282"/>
            <a:ext cx="7385942" cy="521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24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7BB9FFE-5185-6C2F-849F-3D45D0EA4AF8}"/>
              </a:ext>
            </a:extLst>
          </p:cNvPr>
          <p:cNvSpPr txBox="1"/>
          <p:nvPr/>
        </p:nvSpPr>
        <p:spPr>
          <a:xfrm>
            <a:off x="280665" y="333679"/>
            <a:ext cx="53073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2060"/>
                </a:solidFill>
                <a:latin typeface="Athletics Regular" panose="02000000000000000000" pitchFamily="50" charset="0"/>
              </a:rPr>
              <a:t>Waar gaat het heen?</a:t>
            </a:r>
            <a:endParaRPr lang="nl-NL" sz="4000" b="1" dirty="0">
              <a:solidFill>
                <a:srgbClr val="002060"/>
              </a:solidFill>
            </a:endParaRPr>
          </a:p>
        </p:txBody>
      </p:sp>
      <p:pic>
        <p:nvPicPr>
          <p:cNvPr id="4" name="Onlinemedia 3" title="De bevolkingsexplosie: waar eindigt het?">
            <a:hlinkClick r:id="" action="ppaction://media"/>
            <a:extLst>
              <a:ext uri="{FF2B5EF4-FFF2-40B4-BE49-F238E27FC236}">
                <a16:creationId xmlns:a16="http://schemas.microsoft.com/office/drawing/2014/main" id="{234709E9-8269-21E4-D98C-A24A8D05465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  <p:pic>
        <p:nvPicPr>
          <p:cNvPr id="5" name="Onlinemedia 4" title="De bevolkingsexplosie: waar eindigt het?">
            <a:hlinkClick r:id="" action="ppaction://media"/>
            <a:extLst>
              <a:ext uri="{FF2B5EF4-FFF2-40B4-BE49-F238E27FC236}">
                <a16:creationId xmlns:a16="http://schemas.microsoft.com/office/drawing/2014/main" id="{A99E1978-C329-7F71-E80C-8BF68F04D1F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2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7c63a5-6c7f-42bb-9d17-0feff5816463">
      <Terms xmlns="http://schemas.microsoft.com/office/infopath/2007/PartnerControls"/>
    </lcf76f155ced4ddcb4097134ff3c332f>
    <TaxCatchAll xmlns="c20cf8ba-b598-4d03-85bf-01d90a2844ae" xsi:nil="true"/>
    <MediaLengthInSeconds xmlns="c67c63a5-6c7f-42bb-9d17-0feff581646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9727D3906D7945984BB753BA79C6C7" ma:contentTypeVersion="15" ma:contentTypeDescription="Een nieuw document maken." ma:contentTypeScope="" ma:versionID="b705bd57771d5b5977f7919ee309c30f">
  <xsd:schema xmlns:xsd="http://www.w3.org/2001/XMLSchema" xmlns:xs="http://www.w3.org/2001/XMLSchema" xmlns:p="http://schemas.microsoft.com/office/2006/metadata/properties" xmlns:ns2="c67c63a5-6c7f-42bb-9d17-0feff5816463" xmlns:ns3="c20cf8ba-b598-4d03-85bf-01d90a2844ae" targetNamespace="http://schemas.microsoft.com/office/2006/metadata/properties" ma:root="true" ma:fieldsID="05c3486ec18a18b1f535a3b94463eec2" ns2:_="" ns3:_="">
    <xsd:import namespace="c67c63a5-6c7f-42bb-9d17-0feff5816463"/>
    <xsd:import namespace="c20cf8ba-b598-4d03-85bf-01d90a2844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c63a5-6c7f-42bb-9d17-0feff58164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2bf06c9d-aefe-4981-8979-7b8905db0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cf8ba-b598-4d03-85bf-01d90a2844a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46b252f-af12-4d5a-a498-f152b1d5d221}" ma:internalName="TaxCatchAll" ma:showField="CatchAllData" ma:web="c20cf8ba-b598-4d03-85bf-01d90a284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583B6F-241B-4752-BA3F-65607B61D5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4FF143-0ABB-4CFF-A5DD-2BA0E6EC9068}">
  <ds:schemaRefs>
    <ds:schemaRef ds:uri="2c4f0c93-2979-4f27-aab2-70de95932352"/>
    <ds:schemaRef ds:uri="c6f82ce1-f6df-49a5-8b49-cf8409a27aa4"/>
    <ds:schemaRef ds:uri="http://schemas.microsoft.com/office/2006/metadata/properties"/>
    <ds:schemaRef ds:uri="http://schemas.microsoft.com/office/infopath/2007/PartnerControls"/>
    <ds:schemaRef ds:uri="c67c63a5-6c7f-42bb-9d17-0feff5816463"/>
    <ds:schemaRef ds:uri="c20cf8ba-b598-4d03-85bf-01d90a2844ae"/>
  </ds:schemaRefs>
</ds:datastoreItem>
</file>

<file path=customXml/itemProps3.xml><?xml version="1.0" encoding="utf-8"?>
<ds:datastoreItem xmlns:ds="http://schemas.openxmlformats.org/officeDocument/2006/customXml" ds:itemID="{951A1FB1-3F99-4A2C-BC1F-33A1AF379F32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496</Words>
  <Application>Microsoft Office PowerPoint</Application>
  <PresentationFormat>Breedbeeld</PresentationFormat>
  <Paragraphs>100</Paragraphs>
  <Slides>21</Slides>
  <Notes>16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30" baseType="lpstr">
      <vt:lpstr>Arial</vt:lpstr>
      <vt:lpstr>Athletics</vt:lpstr>
      <vt:lpstr>Athletics Bold</vt:lpstr>
      <vt:lpstr>Athletics Regular</vt:lpstr>
      <vt:lpstr>Calibri</vt:lpstr>
      <vt:lpstr>Calibri Light</vt:lpstr>
      <vt:lpstr>Helvetica Neue</vt:lpstr>
      <vt:lpstr>Wingdings</vt:lpstr>
      <vt:lpstr>Kantoorthema</vt:lpstr>
      <vt:lpstr>PowerPoint-presentatie</vt:lpstr>
      <vt:lpstr>Workshop woensdag</vt:lpstr>
      <vt:lpstr>Introductie</vt:lpstr>
      <vt:lpstr>Introductie</vt:lpstr>
      <vt:lpstr>Introductie</vt:lpstr>
      <vt:lpstr>Introductie</vt:lpstr>
      <vt:lpstr>Introductie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Thomas Noordeloos</dc:creator>
  <cp:lastModifiedBy>Thomas Noordeloos</cp:lastModifiedBy>
  <cp:revision>2</cp:revision>
  <dcterms:created xsi:type="dcterms:W3CDTF">2021-07-07T07:37:45Z</dcterms:created>
  <dcterms:modified xsi:type="dcterms:W3CDTF">2024-02-07T08:41:01Z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0x0101002F9727D3906D7945984BB753BA79C6C7</vt:lpwstr>
  </property>
  <property fmtid="{D5CDD505-2E9C-101B-9397-08002B2CF9AE}" pid="3" name="MediaServiceImageTags">
    <vt:lpwstr/>
  </property>
  <property fmtid="{D5CDD505-2E9C-101B-9397-08002B2CF9AE}" pid="4" name="Order">
    <vt:r8>4282000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