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9B37E1BD-670F-4EC8-AA5F-6B87A462D1CE}" type="datetimeFigureOut">
              <a:rPr lang="nl-NL" smtClean="0"/>
              <a:t>10-4-2018</a:t>
            </a:fld>
            <a:endParaRPr lang="nl-NL"/>
          </a:p>
        </p:txBody>
      </p:sp>
      <p:sp>
        <p:nvSpPr>
          <p:cNvPr id="5" name="Footer Placeholder 4"/>
          <p:cNvSpPr>
            <a:spLocks noGrp="1"/>
          </p:cNvSpPr>
          <p:nvPr>
            <p:ph type="ftr" sz="quarter" idx="11"/>
          </p:nvPr>
        </p:nvSpPr>
        <p:spPr/>
        <p:txBody>
          <a:bodyPr/>
          <a:lstStyle/>
          <a:p>
            <a:endParaRPr lang="nl-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10497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B37E1BD-670F-4EC8-AA5F-6B87A462D1CE}" type="datetimeFigureOut">
              <a:rPr lang="nl-NL" smtClean="0"/>
              <a:t>10-4-2018</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1081733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B37E1BD-670F-4EC8-AA5F-6B87A462D1CE}" type="datetimeFigureOut">
              <a:rPr lang="nl-NL" smtClean="0"/>
              <a:t>10-4-2018</a:t>
            </a:fld>
            <a:endParaRPr lang="nl-NL"/>
          </a:p>
        </p:txBody>
      </p:sp>
      <p:sp>
        <p:nvSpPr>
          <p:cNvPr id="5" name="Footer Placeholder 4"/>
          <p:cNvSpPr>
            <a:spLocks noGrp="1"/>
          </p:cNvSpPr>
          <p:nvPr>
            <p:ph type="ftr" sz="quarter" idx="11"/>
          </p:nvPr>
        </p:nvSpPr>
        <p:spPr/>
        <p:txBody>
          <a:bodyPr/>
          <a:lstStyle/>
          <a:p>
            <a:endParaRPr lang="nl-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D2A85F-AD6D-4FA2-849C-F3F509405733}" type="slidenum">
              <a:rPr lang="nl-NL" smtClean="0"/>
              <a:t>‹nr.›</a:t>
            </a:fld>
            <a:endParaRPr lang="nl-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5953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smtClean="0"/>
              <a:t>Klik om de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9B37E1BD-670F-4EC8-AA5F-6B87A462D1CE}" type="datetimeFigureOut">
              <a:rPr lang="nl-NL" smtClean="0"/>
              <a:t>10-4-2018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3924105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9B37E1BD-670F-4EC8-AA5F-6B87A462D1CE}" type="datetimeFigureOut">
              <a:rPr lang="nl-NL" smtClean="0"/>
              <a:t>10-4-2018</a:t>
            </a:fld>
            <a:endParaRPr lang="nl-NL"/>
          </a:p>
        </p:txBody>
      </p:sp>
      <p:sp>
        <p:nvSpPr>
          <p:cNvPr id="6" name="Footer Placeholder 5"/>
          <p:cNvSpPr>
            <a:spLocks noGrp="1"/>
          </p:cNvSpPr>
          <p:nvPr>
            <p:ph type="ftr" sz="quarter" idx="11"/>
          </p:nvPr>
        </p:nvSpPr>
        <p:spPr/>
        <p:txBody>
          <a:bodyPr/>
          <a:lstStyle/>
          <a:p>
            <a:endParaRPr lang="nl-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D2A85F-AD6D-4FA2-849C-F3F509405733}" type="slidenum">
              <a:rPr lang="nl-NL" smtClean="0"/>
              <a:t>‹nr.›</a:t>
            </a:fld>
            <a:endParaRPr lang="nl-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0207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9B37E1BD-670F-4EC8-AA5F-6B87A462D1CE}" type="datetimeFigureOut">
              <a:rPr lang="nl-NL" smtClean="0"/>
              <a:t>10-4-2018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2364144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B37E1BD-670F-4EC8-AA5F-6B87A462D1CE}" type="datetimeFigureOut">
              <a:rPr lang="nl-NL" smtClean="0"/>
              <a:t>10-4-2018</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825288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B37E1BD-670F-4EC8-AA5F-6B87A462D1CE}" type="datetimeFigureOut">
              <a:rPr lang="nl-NL" smtClean="0"/>
              <a:t>10-4-2018</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28728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smtClean="0"/>
              <a:t>Klik om de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B37E1BD-670F-4EC8-AA5F-6B87A462D1CE}" type="datetimeFigureOut">
              <a:rPr lang="nl-NL" smtClean="0"/>
              <a:t>10-4-2018</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116429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B37E1BD-670F-4EC8-AA5F-6B87A462D1CE}" type="datetimeFigureOut">
              <a:rPr lang="nl-NL" smtClean="0"/>
              <a:t>10-4-2018</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2321173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B37E1BD-670F-4EC8-AA5F-6B87A462D1CE}" type="datetimeFigureOut">
              <a:rPr lang="nl-NL" smtClean="0"/>
              <a:t>10-4-2018</a:t>
            </a:fld>
            <a:endParaRPr lang="nl-NL"/>
          </a:p>
        </p:txBody>
      </p:sp>
      <p:sp>
        <p:nvSpPr>
          <p:cNvPr id="6" name="Footer Placeholder 5"/>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68899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B37E1BD-670F-4EC8-AA5F-6B87A462D1CE}" type="datetimeFigureOut">
              <a:rPr lang="nl-NL" smtClean="0"/>
              <a:t>10-4-2018</a:t>
            </a:fld>
            <a:endParaRPr lang="nl-NL"/>
          </a:p>
        </p:txBody>
      </p:sp>
      <p:sp>
        <p:nvSpPr>
          <p:cNvPr id="8" name="Footer Placeholder 7"/>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211409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9B37E1BD-670F-4EC8-AA5F-6B87A462D1CE}" type="datetimeFigureOut">
              <a:rPr lang="nl-NL" smtClean="0"/>
              <a:t>10-4-2018</a:t>
            </a:fld>
            <a:endParaRPr lang="nl-NL"/>
          </a:p>
        </p:txBody>
      </p:sp>
      <p:sp>
        <p:nvSpPr>
          <p:cNvPr id="4" name="Footer Placeholder 3"/>
          <p:cNvSpPr>
            <a:spLocks noGrp="1"/>
          </p:cNvSpPr>
          <p:nvPr>
            <p:ph type="ftr" sz="quarter" idx="11"/>
          </p:nvPr>
        </p:nvSpPr>
        <p:spPr/>
        <p:txBody>
          <a:bodyPr/>
          <a:lstStyle/>
          <a:p>
            <a:endParaRPr lang="nl-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3650674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7E1BD-670F-4EC8-AA5F-6B87A462D1CE}" type="datetimeFigureOut">
              <a:rPr lang="nl-NL" smtClean="0"/>
              <a:t>10-4-2018</a:t>
            </a:fld>
            <a:endParaRPr lang="nl-NL"/>
          </a:p>
        </p:txBody>
      </p:sp>
      <p:sp>
        <p:nvSpPr>
          <p:cNvPr id="3" name="Footer Placeholder 2"/>
          <p:cNvSpPr>
            <a:spLocks noGrp="1"/>
          </p:cNvSpPr>
          <p:nvPr>
            <p:ph type="ftr" sz="quarter" idx="11"/>
          </p:nvPr>
        </p:nvSpPr>
        <p:spPr/>
        <p:txBody>
          <a:bodyPr/>
          <a:lstStyle/>
          <a:p>
            <a:endParaRPr lang="nl-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162919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smtClean="0"/>
              <a:t>Klik om de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B37E1BD-670F-4EC8-AA5F-6B87A462D1CE}" type="datetimeFigureOut">
              <a:rPr lang="nl-NL" smtClean="0"/>
              <a:t>10-4-2018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1724501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B37E1BD-670F-4EC8-AA5F-6B87A462D1CE}" type="datetimeFigureOut">
              <a:rPr lang="nl-NL" smtClean="0"/>
              <a:t>10-4-2018</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D2A85F-AD6D-4FA2-849C-F3F509405733}" type="slidenum">
              <a:rPr lang="nl-NL" smtClean="0"/>
              <a:t>‹nr.›</a:t>
            </a:fld>
            <a:endParaRPr lang="nl-NL"/>
          </a:p>
        </p:txBody>
      </p:sp>
    </p:spTree>
    <p:extLst>
      <p:ext uri="{BB962C8B-B14F-4D97-AF65-F5344CB8AC3E}">
        <p14:creationId xmlns:p14="http://schemas.microsoft.com/office/powerpoint/2010/main" val="682071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B37E1BD-670F-4EC8-AA5F-6B87A462D1CE}" type="datetimeFigureOut">
              <a:rPr lang="nl-NL" smtClean="0"/>
              <a:t>10-4-2018</a:t>
            </a:fld>
            <a:endParaRPr lang="nl-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0D2A85F-AD6D-4FA2-849C-F3F509405733}" type="slidenum">
              <a:rPr lang="nl-NL" smtClean="0"/>
              <a:t>‹nr.›</a:t>
            </a:fld>
            <a:endParaRPr lang="nl-NL"/>
          </a:p>
        </p:txBody>
      </p:sp>
    </p:spTree>
    <p:extLst>
      <p:ext uri="{BB962C8B-B14F-4D97-AF65-F5344CB8AC3E}">
        <p14:creationId xmlns:p14="http://schemas.microsoft.com/office/powerpoint/2010/main" val="352249564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ZTHbLrfTrG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TETaAWxgIWs" TargetMode="External"/><Relationship Id="rId2" Type="http://schemas.openxmlformats.org/officeDocument/2006/relationships/hyperlink" Target="https://www.youtube.com/watch?v=4nir7k_b-Bo" TargetMode="Externa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www.youtube.com/watch?v=3RkkdB0hl-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Omgaan agressieve klanten</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81358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Omgaan met conflicten</a:t>
            </a:r>
            <a:endParaRPr lang="nl-NL" dirty="0"/>
          </a:p>
        </p:txBody>
      </p:sp>
      <p:sp>
        <p:nvSpPr>
          <p:cNvPr id="3" name="Tijdelijke aanduiding voor inhoud 2"/>
          <p:cNvSpPr>
            <a:spLocks noGrp="1"/>
          </p:cNvSpPr>
          <p:nvPr>
            <p:ph idx="1"/>
          </p:nvPr>
        </p:nvSpPr>
        <p:spPr/>
        <p:txBody>
          <a:bodyPr/>
          <a:lstStyle/>
          <a:p>
            <a:r>
              <a:rPr lang="nl-NL" dirty="0" smtClean="0"/>
              <a:t>5 vormen van reacties:</a:t>
            </a:r>
          </a:p>
          <a:p>
            <a:r>
              <a:rPr lang="nl-NL" b="1" dirty="0" smtClean="0"/>
              <a:t>Vluchten:</a:t>
            </a:r>
            <a:r>
              <a:rPr lang="nl-NL" dirty="0" smtClean="0"/>
              <a:t> het conflict uit de weg gaan</a:t>
            </a:r>
          </a:p>
          <a:p>
            <a:r>
              <a:rPr lang="nl-NL" b="1" dirty="0" smtClean="0"/>
              <a:t>Toedekken: </a:t>
            </a:r>
            <a:r>
              <a:rPr lang="nl-NL" dirty="0" smtClean="0"/>
              <a:t>doen alsof er nooit een conflict was, lacherig erover doen</a:t>
            </a:r>
          </a:p>
          <a:p>
            <a:r>
              <a:rPr lang="nl-NL" b="1" dirty="0" smtClean="0"/>
              <a:t>Vechten: </a:t>
            </a:r>
            <a:r>
              <a:rPr lang="nl-NL" dirty="0" smtClean="0"/>
              <a:t>het conflict aangaan</a:t>
            </a:r>
          </a:p>
          <a:p>
            <a:r>
              <a:rPr lang="nl-NL" b="1" dirty="0" smtClean="0"/>
              <a:t>Confronteren: </a:t>
            </a:r>
            <a:r>
              <a:rPr lang="nl-NL" dirty="0" smtClean="0"/>
              <a:t>het probleem willen oplossen (gebruiken van de ik-boodschap)</a:t>
            </a:r>
          </a:p>
          <a:p>
            <a:r>
              <a:rPr lang="nl-NL" b="1" dirty="0" smtClean="0"/>
              <a:t>Onderhandelen: </a:t>
            </a:r>
            <a:r>
              <a:rPr lang="nl-NL" dirty="0" smtClean="0"/>
              <a:t>samen op zoek gaan naar een oplossing</a:t>
            </a:r>
          </a:p>
          <a:p>
            <a:endParaRPr lang="nl-NL" b="1" dirty="0"/>
          </a:p>
          <a:p>
            <a:r>
              <a:rPr lang="nl-NL" b="1" dirty="0" smtClean="0"/>
              <a:t>Filmpje omgaan </a:t>
            </a:r>
            <a:r>
              <a:rPr lang="nl-NL" b="1" dirty="0"/>
              <a:t>met conflict: </a:t>
            </a:r>
            <a:r>
              <a:rPr lang="nl-NL" b="1" dirty="0">
                <a:hlinkClick r:id="rId2"/>
              </a:rPr>
              <a:t>https://</a:t>
            </a:r>
            <a:r>
              <a:rPr lang="nl-NL" b="1" dirty="0" smtClean="0">
                <a:hlinkClick r:id="rId2"/>
              </a:rPr>
              <a:t>www.youtube.com/watch?v=ZTHbLrfTrGI</a:t>
            </a:r>
            <a:r>
              <a:rPr lang="nl-NL" b="1" dirty="0" smtClean="0"/>
              <a:t> </a:t>
            </a:r>
            <a:endParaRPr lang="nl-NL" b="1" dirty="0"/>
          </a:p>
        </p:txBody>
      </p:sp>
    </p:spTree>
    <p:extLst>
      <p:ext uri="{BB962C8B-B14F-4D97-AF65-F5344CB8AC3E}">
        <p14:creationId xmlns:p14="http://schemas.microsoft.com/office/powerpoint/2010/main" val="414876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Filmpjes agressie op de werkvloer</a:t>
            </a:r>
            <a:endParaRPr lang="nl-NL" dirty="0"/>
          </a:p>
        </p:txBody>
      </p:sp>
      <p:sp>
        <p:nvSpPr>
          <p:cNvPr id="3" name="Tijdelijke aanduiding voor inhoud 2"/>
          <p:cNvSpPr>
            <a:spLocks noGrp="1"/>
          </p:cNvSpPr>
          <p:nvPr>
            <p:ph idx="1"/>
          </p:nvPr>
        </p:nvSpPr>
        <p:spPr/>
        <p:txBody>
          <a:bodyPr/>
          <a:lstStyle/>
          <a:p>
            <a:r>
              <a:rPr lang="nl-NL" dirty="0" smtClean="0">
                <a:hlinkClick r:id="rId2"/>
              </a:rPr>
              <a:t>Filmpje 1</a:t>
            </a:r>
            <a:endParaRPr lang="nl-NL" dirty="0" smtClean="0"/>
          </a:p>
          <a:p>
            <a:r>
              <a:rPr lang="nl-NL" dirty="0" smtClean="0">
                <a:hlinkClick r:id="rId3"/>
              </a:rPr>
              <a:t>Filmpje 2 </a:t>
            </a:r>
            <a:endParaRPr lang="nl-NL" dirty="0" smtClean="0"/>
          </a:p>
          <a:p>
            <a:r>
              <a:rPr lang="nl-NL" dirty="0" smtClean="0">
                <a:hlinkClick r:id="rId4"/>
              </a:rPr>
              <a:t>Filmpje 3</a:t>
            </a:r>
            <a:endParaRPr lang="nl-NL" dirty="0"/>
          </a:p>
          <a:p>
            <a:endParaRPr lang="nl-NL" dirty="0" smtClean="0"/>
          </a:p>
          <a:p>
            <a:endParaRPr lang="nl-NL" dirty="0"/>
          </a:p>
          <a:p>
            <a:r>
              <a:rPr lang="nl-NL" dirty="0" smtClean="0"/>
              <a:t>Wat vindt je hiervan?</a:t>
            </a:r>
          </a:p>
          <a:p>
            <a:r>
              <a:rPr lang="nl-NL" dirty="0" smtClean="0"/>
              <a:t>Valt dit voor jou onder verbale of non-verbale agressie</a:t>
            </a:r>
          </a:p>
          <a:p>
            <a:r>
              <a:rPr lang="nl-NL" dirty="0" smtClean="0"/>
              <a:t>Handelt de werknemer goed of kan het volgens jou beter?</a:t>
            </a:r>
            <a:endParaRPr lang="nl-NL" dirty="0"/>
          </a:p>
        </p:txBody>
      </p:sp>
      <p:pic>
        <p:nvPicPr>
          <p:cNvPr id="4" name="Afbeelding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7871" y="1450661"/>
            <a:ext cx="5953125" cy="2571750"/>
          </a:xfrm>
          <a:prstGeom prst="rect">
            <a:avLst/>
          </a:prstGeom>
        </p:spPr>
      </p:pic>
    </p:spTree>
    <p:extLst>
      <p:ext uri="{BB962C8B-B14F-4D97-AF65-F5344CB8AC3E}">
        <p14:creationId xmlns:p14="http://schemas.microsoft.com/office/powerpoint/2010/main" val="442106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Rollenspel</a:t>
            </a:r>
            <a:endParaRPr lang="nl-NL" dirty="0"/>
          </a:p>
        </p:txBody>
      </p:sp>
      <p:sp>
        <p:nvSpPr>
          <p:cNvPr id="3" name="Tijdelijke aanduiding voor inhoud 2"/>
          <p:cNvSpPr>
            <a:spLocks noGrp="1"/>
          </p:cNvSpPr>
          <p:nvPr>
            <p:ph idx="1"/>
          </p:nvPr>
        </p:nvSpPr>
        <p:spPr/>
        <p:txBody>
          <a:bodyPr/>
          <a:lstStyle/>
          <a:p>
            <a:r>
              <a:rPr lang="nl-NL" dirty="0" smtClean="0"/>
              <a:t>In groepjes van 3 </a:t>
            </a:r>
            <a:r>
              <a:rPr lang="nl-NL" dirty="0" smtClean="0">
                <a:sym typeface="Wingdings" panose="05000000000000000000" pitchFamily="2" charset="2"/>
              </a:rPr>
              <a:t> 2 spelers en één observator</a:t>
            </a:r>
          </a:p>
          <a:p>
            <a:r>
              <a:rPr lang="nl-NL" dirty="0" smtClean="0">
                <a:sym typeface="Wingdings" panose="05000000000000000000" pitchFamily="2" charset="2"/>
              </a:rPr>
              <a:t>Observatie formulier krijg je van de docent</a:t>
            </a:r>
          </a:p>
          <a:p>
            <a:endParaRPr lang="nl-NL" dirty="0">
              <a:sym typeface="Wingdings" panose="05000000000000000000" pitchFamily="2" charset="2"/>
            </a:endParaRPr>
          </a:p>
          <a:p>
            <a:r>
              <a:rPr lang="nl-NL" dirty="0" smtClean="0">
                <a:sym typeface="Wingdings" panose="05000000000000000000" pitchFamily="2" charset="2"/>
              </a:rPr>
              <a:t>Casus 1:</a:t>
            </a:r>
          </a:p>
          <a:p>
            <a:r>
              <a:rPr lang="nl-NL" i="1" dirty="0" smtClean="0">
                <a:sym typeface="Wingdings" panose="05000000000000000000" pitchFamily="2" charset="2"/>
              </a:rPr>
              <a:t>Speler A is de dochter van mevrouw van der Vecht. Jij vindt dat ‘je moeder in het verzorgingshuis’ in een jurk vol vlekken loopt. Je bent behoorlijk boos</a:t>
            </a:r>
          </a:p>
          <a:p>
            <a:r>
              <a:rPr lang="nl-NL" i="1" dirty="0" smtClean="0">
                <a:sym typeface="Wingdings" panose="05000000000000000000" pitchFamily="2" charset="2"/>
              </a:rPr>
              <a:t>Speler B is de helpende. Jij vindt dat een jurk met een vlekje nog geen jurk vol vlekken is. Je vindt het nogal overdreven van de dochter van mevrouw van der Vecht.</a:t>
            </a:r>
            <a:endParaRPr lang="nl-NL" i="1" dirty="0"/>
          </a:p>
        </p:txBody>
      </p:sp>
    </p:spTree>
    <p:extLst>
      <p:ext uri="{BB962C8B-B14F-4D97-AF65-F5344CB8AC3E}">
        <p14:creationId xmlns:p14="http://schemas.microsoft.com/office/powerpoint/2010/main" val="209251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 2</a:t>
            </a:r>
            <a:endParaRPr lang="nl-NL" dirty="0"/>
          </a:p>
        </p:txBody>
      </p:sp>
      <p:sp>
        <p:nvSpPr>
          <p:cNvPr id="3" name="Tijdelijke aanduiding voor inhoud 2"/>
          <p:cNvSpPr>
            <a:spLocks noGrp="1"/>
          </p:cNvSpPr>
          <p:nvPr>
            <p:ph idx="1"/>
          </p:nvPr>
        </p:nvSpPr>
        <p:spPr/>
        <p:txBody>
          <a:bodyPr/>
          <a:lstStyle/>
          <a:p>
            <a:r>
              <a:rPr lang="nl-NL" dirty="0" smtClean="0"/>
              <a:t>Speler A is meneer Verbeek die vorige week een broek met korting heeft gekocht. Binnen een week was de rits kapot en nu wil je je geld terug. Je bent erg kwaad want ook met korting was het nog een dure broek</a:t>
            </a:r>
          </a:p>
          <a:p>
            <a:r>
              <a:rPr lang="nl-NL" dirty="0" smtClean="0"/>
              <a:t>Speler B is de verkoper in de winkel. De regels van de winkel zijn dat je bij producten gekocht met korting geen geld terug krijgt. Je baas is er helaas niet om mee te overleggen. Je vindt dat meneer Verbeek nogal heftig reageert. </a:t>
            </a:r>
            <a:endParaRPr lang="nl-NL" dirty="0"/>
          </a:p>
        </p:txBody>
      </p:sp>
    </p:spTree>
    <p:extLst>
      <p:ext uri="{BB962C8B-B14F-4D97-AF65-F5344CB8AC3E}">
        <p14:creationId xmlns:p14="http://schemas.microsoft.com/office/powerpoint/2010/main" val="2029990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 3</a:t>
            </a:r>
            <a:endParaRPr lang="nl-NL" dirty="0"/>
          </a:p>
        </p:txBody>
      </p:sp>
      <p:sp>
        <p:nvSpPr>
          <p:cNvPr id="3" name="Tijdelijke aanduiding voor inhoud 2"/>
          <p:cNvSpPr>
            <a:spLocks noGrp="1"/>
          </p:cNvSpPr>
          <p:nvPr>
            <p:ph idx="1"/>
          </p:nvPr>
        </p:nvSpPr>
        <p:spPr/>
        <p:txBody>
          <a:bodyPr/>
          <a:lstStyle/>
          <a:p>
            <a:r>
              <a:rPr lang="nl-NL" dirty="0" smtClean="0"/>
              <a:t>Speler A is mevrouw ten Hoven. Zij is vandaag 50 geworden en wil graag met haar gezin uiteten. Dit gezin bestaat uit 5 personen. Ze heeft gereserveerd bij haar favoriete restaurant. Wanneer ze daaraan komt staat de reservering niet in het systeem en zit het restaurant vol. Ze is erg boos omdat ze zeker weet dat ze al lange tijd geleden heeft gereserveerd.</a:t>
            </a:r>
          </a:p>
          <a:p>
            <a:r>
              <a:rPr lang="nl-NL" dirty="0" smtClean="0"/>
              <a:t>Speler B is de bedieningsmedewerker die de gasten ontvangt. Jij vindt dat jij er niks aan kan doen dat ze niet op de lijst staan en dat het restaurant vol is. </a:t>
            </a:r>
            <a:endParaRPr lang="nl-NL" dirty="0"/>
          </a:p>
        </p:txBody>
      </p:sp>
    </p:spTree>
    <p:extLst>
      <p:ext uri="{BB962C8B-B14F-4D97-AF65-F5344CB8AC3E}">
        <p14:creationId xmlns:p14="http://schemas.microsoft.com/office/powerpoint/2010/main" val="850933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59875" y="444137"/>
            <a:ext cx="9244738" cy="1460863"/>
          </a:xfrm>
        </p:spPr>
        <p:txBody>
          <a:bodyPr>
            <a:normAutofit/>
          </a:bodyPr>
          <a:lstStyle/>
          <a:p>
            <a:r>
              <a:rPr lang="nl-NL" dirty="0" smtClean="0"/>
              <a:t>Maak een korte </a:t>
            </a:r>
            <a:r>
              <a:rPr lang="nl-NL" dirty="0" err="1" smtClean="0"/>
              <a:t>Powerpoint</a:t>
            </a:r>
            <a:r>
              <a:rPr lang="nl-NL" dirty="0" smtClean="0"/>
              <a:t> presentatie over agressie op de werkvloer</a:t>
            </a:r>
            <a:endParaRPr lang="nl-NL" dirty="0"/>
          </a:p>
        </p:txBody>
      </p:sp>
      <p:sp>
        <p:nvSpPr>
          <p:cNvPr id="3" name="Tijdelijke aanduiding voor inhoud 2"/>
          <p:cNvSpPr>
            <a:spLocks noGrp="1"/>
          </p:cNvSpPr>
          <p:nvPr>
            <p:ph idx="1"/>
          </p:nvPr>
        </p:nvSpPr>
        <p:spPr/>
        <p:txBody>
          <a:bodyPr/>
          <a:lstStyle/>
          <a:p>
            <a:r>
              <a:rPr lang="nl-NL" dirty="0" smtClean="0"/>
              <a:t>Slide 1: Wat is volgens jou agressie op de werkvloer</a:t>
            </a:r>
          </a:p>
          <a:p>
            <a:r>
              <a:rPr lang="nl-NL" dirty="0" smtClean="0"/>
              <a:t>Slide 2:  Jouw ervaringen met agressie op de werkvloer/stage</a:t>
            </a:r>
          </a:p>
          <a:p>
            <a:r>
              <a:rPr lang="nl-NL" dirty="0" smtClean="0"/>
              <a:t>Slide 3: Geef tips om hoe om te gaan met agressie op de werkvloer</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9341" y="3414922"/>
            <a:ext cx="4826020" cy="3226161"/>
          </a:xfrm>
          <a:prstGeom prst="rect">
            <a:avLst/>
          </a:prstGeom>
        </p:spPr>
      </p:pic>
    </p:spTree>
    <p:extLst>
      <p:ext uri="{BB962C8B-B14F-4D97-AF65-F5344CB8AC3E}">
        <p14:creationId xmlns:p14="http://schemas.microsoft.com/office/powerpoint/2010/main" val="3450090059"/>
      </p:ext>
    </p:extLst>
  </p:cSld>
  <p:clrMapOvr>
    <a:masterClrMapping/>
  </p:clrMapOvr>
</p:sld>
</file>

<file path=ppt/theme/theme1.xml><?xml version="1.0" encoding="utf-8"?>
<a:theme xmlns:a="http://schemas.openxmlformats.org/drawingml/2006/main" name="Sliert">
  <a:themeElements>
    <a:clrScheme name="Sliert">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8563</TotalTime>
  <Words>433</Words>
  <Application>Microsoft Office PowerPoint</Application>
  <PresentationFormat>Breedbeeld</PresentationFormat>
  <Paragraphs>36</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Century Gothic</vt:lpstr>
      <vt:lpstr>Wingdings</vt:lpstr>
      <vt:lpstr>Wingdings 3</vt:lpstr>
      <vt:lpstr>Sliert</vt:lpstr>
      <vt:lpstr>Omgaan agressieve klanten</vt:lpstr>
      <vt:lpstr>Omgaan met conflicten</vt:lpstr>
      <vt:lpstr>Filmpjes agressie op de werkvloer</vt:lpstr>
      <vt:lpstr>Rollenspel</vt:lpstr>
      <vt:lpstr>Casus 2</vt:lpstr>
      <vt:lpstr>Casus 3</vt:lpstr>
      <vt:lpstr>Maak een korte Powerpoint presentatie over agressie op de werkvloer</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Omgaan agressieve klanten</dc:title>
  <dc:creator>Jente van der Mei</dc:creator>
  <cp:lastModifiedBy>Jente van der Mei</cp:lastModifiedBy>
  <cp:revision>7</cp:revision>
  <dcterms:created xsi:type="dcterms:W3CDTF">2018-04-10T12:03:55Z</dcterms:created>
  <dcterms:modified xsi:type="dcterms:W3CDTF">2018-04-16T10:47:35Z</dcterms:modified>
</cp:coreProperties>
</file>