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FF00"/>
    <a:srgbClr val="000644"/>
    <a:srgbClr val="B8A1FF"/>
    <a:srgbClr val="43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Linkels" userId="82b2834b-7373-49b3-b259-2f89722ff704" providerId="ADAL" clId="{8A21729E-105F-4FF0-A0F6-9C73A25511D7}"/>
    <pc:docChg chg="undo custSel addSld delSld modSld">
      <pc:chgData name="Steven Linkels" userId="82b2834b-7373-49b3-b259-2f89722ff704" providerId="ADAL" clId="{8A21729E-105F-4FF0-A0F6-9C73A25511D7}" dt="2022-09-16T07:33:27.876" v="2341" actId="47"/>
      <pc:docMkLst>
        <pc:docMk/>
      </pc:docMkLst>
      <pc:sldChg chg="addSp delSp modSp mod">
        <pc:chgData name="Steven Linkels" userId="82b2834b-7373-49b3-b259-2f89722ff704" providerId="ADAL" clId="{8A21729E-105F-4FF0-A0F6-9C73A25511D7}" dt="2022-09-15T11:46:08.185" v="48" actId="14100"/>
        <pc:sldMkLst>
          <pc:docMk/>
          <pc:sldMk cId="1914404811" sldId="256"/>
        </pc:sldMkLst>
        <pc:spChg chg="mod">
          <ac:chgData name="Steven Linkels" userId="82b2834b-7373-49b3-b259-2f89722ff704" providerId="ADAL" clId="{8A21729E-105F-4FF0-A0F6-9C73A25511D7}" dt="2022-09-15T11:45:40.094" v="39" actId="1076"/>
          <ac:spMkLst>
            <pc:docMk/>
            <pc:sldMk cId="1914404811" sldId="256"/>
            <ac:spMk id="4" creationId="{7E256807-68E5-45A0-8DD0-5696A7E4E94A}"/>
          </ac:spMkLst>
        </pc:spChg>
        <pc:spChg chg="mod">
          <ac:chgData name="Steven Linkels" userId="82b2834b-7373-49b3-b259-2f89722ff704" providerId="ADAL" clId="{8A21729E-105F-4FF0-A0F6-9C73A25511D7}" dt="2022-09-15T11:44:28.881" v="24" actId="20577"/>
          <ac:spMkLst>
            <pc:docMk/>
            <pc:sldMk cId="1914404811" sldId="256"/>
            <ac:spMk id="6" creationId="{81B96BA2-902A-4078-8942-E8A2417A9A29}"/>
          </ac:spMkLst>
        </pc:spChg>
        <pc:spChg chg="mod">
          <ac:chgData name="Steven Linkels" userId="82b2834b-7373-49b3-b259-2f89722ff704" providerId="ADAL" clId="{8A21729E-105F-4FF0-A0F6-9C73A25511D7}" dt="2022-09-15T11:44:26.960" v="22" actId="20577"/>
          <ac:spMkLst>
            <pc:docMk/>
            <pc:sldMk cId="1914404811" sldId="256"/>
            <ac:spMk id="11" creationId="{5EE0F054-A7F1-4A05-967D-E5A1727AF1BE}"/>
          </ac:spMkLst>
        </pc:spChg>
        <pc:spChg chg="mod">
          <ac:chgData name="Steven Linkels" userId="82b2834b-7373-49b3-b259-2f89722ff704" providerId="ADAL" clId="{8A21729E-105F-4FF0-A0F6-9C73A25511D7}" dt="2022-09-15T11:44:24.896" v="20" actId="20577"/>
          <ac:spMkLst>
            <pc:docMk/>
            <pc:sldMk cId="1914404811" sldId="256"/>
            <ac:spMk id="12" creationId="{F7D7D343-C446-4269-9CDA-8F6FACD7F614}"/>
          </ac:spMkLst>
        </pc:spChg>
        <pc:graphicFrameChg chg="modGraphic">
          <ac:chgData name="Steven Linkels" userId="82b2834b-7373-49b3-b259-2f89722ff704" providerId="ADAL" clId="{8A21729E-105F-4FF0-A0F6-9C73A25511D7}" dt="2022-09-15T11:44:37.922" v="26" actId="207"/>
          <ac:graphicFrameMkLst>
            <pc:docMk/>
            <pc:sldMk cId="1914404811" sldId="256"/>
            <ac:graphicFrameMk id="7" creationId="{E301E4D4-09EB-42FE-AC70-36D3DFBAE62B}"/>
          </ac:graphicFrameMkLst>
        </pc:graphicFrameChg>
        <pc:picChg chg="del">
          <ac:chgData name="Steven Linkels" userId="82b2834b-7373-49b3-b259-2f89722ff704" providerId="ADAL" clId="{8A21729E-105F-4FF0-A0F6-9C73A25511D7}" dt="2022-09-15T11:44:27.307" v="23" actId="478"/>
          <ac:picMkLst>
            <pc:docMk/>
            <pc:sldMk cId="1914404811" sldId="256"/>
            <ac:picMk id="8" creationId="{BD89C826-1CCB-42CB-B51C-EF919B67740C}"/>
          </ac:picMkLst>
        </pc:picChg>
        <pc:picChg chg="del">
          <ac:chgData name="Steven Linkels" userId="82b2834b-7373-49b3-b259-2f89722ff704" providerId="ADAL" clId="{8A21729E-105F-4FF0-A0F6-9C73A25511D7}" dt="2022-09-15T11:44:29.397" v="25" actId="478"/>
          <ac:picMkLst>
            <pc:docMk/>
            <pc:sldMk cId="1914404811" sldId="256"/>
            <ac:picMk id="9" creationId="{D97B8CFA-CDB8-40FD-96FE-27726BF102A7}"/>
          </ac:picMkLst>
        </pc:picChg>
        <pc:picChg chg="del">
          <ac:chgData name="Steven Linkels" userId="82b2834b-7373-49b3-b259-2f89722ff704" providerId="ADAL" clId="{8A21729E-105F-4FF0-A0F6-9C73A25511D7}" dt="2022-09-15T11:44:25.588" v="21" actId="478"/>
          <ac:picMkLst>
            <pc:docMk/>
            <pc:sldMk cId="1914404811" sldId="256"/>
            <ac:picMk id="10" creationId="{C428977F-8D2E-43A9-A7BF-8CBFBC46CBFB}"/>
          </ac:picMkLst>
        </pc:picChg>
        <pc:picChg chg="add del mod">
          <ac:chgData name="Steven Linkels" userId="82b2834b-7373-49b3-b259-2f89722ff704" providerId="ADAL" clId="{8A21729E-105F-4FF0-A0F6-9C73A25511D7}" dt="2022-09-15T11:45:42.407" v="40"/>
          <ac:picMkLst>
            <pc:docMk/>
            <pc:sldMk cId="1914404811" sldId="256"/>
            <ac:picMk id="1026" creationId="{11930C3A-1CCE-1565-2854-577ADF5816E0}"/>
          </ac:picMkLst>
        </pc:picChg>
        <pc:picChg chg="add del mod">
          <ac:chgData name="Steven Linkels" userId="82b2834b-7373-49b3-b259-2f89722ff704" providerId="ADAL" clId="{8A21729E-105F-4FF0-A0F6-9C73A25511D7}" dt="2022-09-15T11:45:47.717" v="43" actId="478"/>
          <ac:picMkLst>
            <pc:docMk/>
            <pc:sldMk cId="1914404811" sldId="256"/>
            <ac:picMk id="1028" creationId="{12C22A63-C49A-C09C-E191-27AF669342DC}"/>
          </ac:picMkLst>
        </pc:picChg>
        <pc:picChg chg="add mod">
          <ac:chgData name="Steven Linkels" userId="82b2834b-7373-49b3-b259-2f89722ff704" providerId="ADAL" clId="{8A21729E-105F-4FF0-A0F6-9C73A25511D7}" dt="2022-09-15T11:46:08.185" v="48" actId="14100"/>
          <ac:picMkLst>
            <pc:docMk/>
            <pc:sldMk cId="1914404811" sldId="256"/>
            <ac:picMk id="1030" creationId="{380A0AEF-C0B8-81CF-EA7C-9CFBFC2C13E6}"/>
          </ac:picMkLst>
        </pc:picChg>
      </pc:sldChg>
      <pc:sldChg chg="addSp modSp new mod">
        <pc:chgData name="Steven Linkels" userId="82b2834b-7373-49b3-b259-2f89722ff704" providerId="ADAL" clId="{8A21729E-105F-4FF0-A0F6-9C73A25511D7}" dt="2022-09-15T14:40:14.476" v="1872" actId="20577"/>
        <pc:sldMkLst>
          <pc:docMk/>
          <pc:sldMk cId="3580637509" sldId="257"/>
        </pc:sldMkLst>
        <pc:spChg chg="mod">
          <ac:chgData name="Steven Linkels" userId="82b2834b-7373-49b3-b259-2f89722ff704" providerId="ADAL" clId="{8A21729E-105F-4FF0-A0F6-9C73A25511D7}" dt="2022-09-15T11:46:23.358" v="89" actId="113"/>
          <ac:spMkLst>
            <pc:docMk/>
            <pc:sldMk cId="3580637509" sldId="257"/>
            <ac:spMk id="2" creationId="{983A3E9C-BDAD-4C4D-18B4-55506C4AD216}"/>
          </ac:spMkLst>
        </pc:spChg>
        <pc:spChg chg="add mod">
          <ac:chgData name="Steven Linkels" userId="82b2834b-7373-49b3-b259-2f89722ff704" providerId="ADAL" clId="{8A21729E-105F-4FF0-A0F6-9C73A25511D7}" dt="2022-09-15T14:40:14.476" v="1872" actId="20577"/>
          <ac:spMkLst>
            <pc:docMk/>
            <pc:sldMk cId="3580637509" sldId="257"/>
            <ac:spMk id="5" creationId="{A9ED63C3-8AA2-B14D-DC82-79A6AFA5A5E3}"/>
          </ac:spMkLst>
        </pc:spChg>
        <pc:picChg chg="add mod">
          <ac:chgData name="Steven Linkels" userId="82b2834b-7373-49b3-b259-2f89722ff704" providerId="ADAL" clId="{8A21729E-105F-4FF0-A0F6-9C73A25511D7}" dt="2022-09-15T11:47:27.082" v="91" actId="1076"/>
          <ac:picMkLst>
            <pc:docMk/>
            <pc:sldMk cId="3580637509" sldId="257"/>
            <ac:picMk id="4" creationId="{D255A7AC-D62D-099B-A94B-942EB5C0E02C}"/>
          </ac:picMkLst>
        </pc:picChg>
      </pc:sldChg>
      <pc:sldChg chg="addSp modSp new add del mod">
        <pc:chgData name="Steven Linkels" userId="82b2834b-7373-49b3-b259-2f89722ff704" providerId="ADAL" clId="{8A21729E-105F-4FF0-A0F6-9C73A25511D7}" dt="2022-09-16T07:33:22.127" v="2336" actId="47"/>
        <pc:sldMkLst>
          <pc:docMk/>
          <pc:sldMk cId="586270371" sldId="258"/>
        </pc:sldMkLst>
        <pc:spChg chg="mod">
          <ac:chgData name="Steven Linkels" userId="82b2834b-7373-49b3-b259-2f89722ff704" providerId="ADAL" clId="{8A21729E-105F-4FF0-A0F6-9C73A25511D7}" dt="2022-09-15T14:17:25.486" v="1359" actId="1076"/>
          <ac:spMkLst>
            <pc:docMk/>
            <pc:sldMk cId="586270371" sldId="258"/>
            <ac:spMk id="2" creationId="{F52A8008-5CE8-90C1-9E25-2212968176BA}"/>
          </ac:spMkLst>
        </pc:spChg>
        <pc:spChg chg="add mod">
          <ac:chgData name="Steven Linkels" userId="82b2834b-7373-49b3-b259-2f89722ff704" providerId="ADAL" clId="{8A21729E-105F-4FF0-A0F6-9C73A25511D7}" dt="2022-09-15T14:20:13.586" v="1866" actId="5793"/>
          <ac:spMkLst>
            <pc:docMk/>
            <pc:sldMk cId="586270371" sldId="258"/>
            <ac:spMk id="3" creationId="{E9983BF1-9FAB-E6D0-3995-4E1CEDBE9439}"/>
          </ac:spMkLst>
        </pc:spChg>
      </pc:sldChg>
      <pc:sldChg chg="addSp modSp new mod">
        <pc:chgData name="Steven Linkels" userId="82b2834b-7373-49b3-b259-2f89722ff704" providerId="ADAL" clId="{8A21729E-105F-4FF0-A0F6-9C73A25511D7}" dt="2022-09-16T07:00:46.500" v="2327" actId="20577"/>
        <pc:sldMkLst>
          <pc:docMk/>
          <pc:sldMk cId="27520415" sldId="259"/>
        </pc:sldMkLst>
        <pc:spChg chg="mod">
          <ac:chgData name="Steven Linkels" userId="82b2834b-7373-49b3-b259-2f89722ff704" providerId="ADAL" clId="{8A21729E-105F-4FF0-A0F6-9C73A25511D7}" dt="2022-09-16T06:57:41.640" v="1918" actId="113"/>
          <ac:spMkLst>
            <pc:docMk/>
            <pc:sldMk cId="27520415" sldId="259"/>
            <ac:spMk id="2" creationId="{600E3558-568B-7617-8CC9-8FC6A770C9A1}"/>
          </ac:spMkLst>
        </pc:spChg>
        <pc:spChg chg="add mod">
          <ac:chgData name="Steven Linkels" userId="82b2834b-7373-49b3-b259-2f89722ff704" providerId="ADAL" clId="{8A21729E-105F-4FF0-A0F6-9C73A25511D7}" dt="2022-09-16T07:00:46.500" v="2327" actId="20577"/>
          <ac:spMkLst>
            <pc:docMk/>
            <pc:sldMk cId="27520415" sldId="259"/>
            <ac:spMk id="3" creationId="{36006CF9-5908-848D-637B-1E26168F4AEC}"/>
          </ac:spMkLst>
        </pc:spChg>
      </pc:sldChg>
      <pc:sldChg chg="new del">
        <pc:chgData name="Steven Linkels" userId="82b2834b-7373-49b3-b259-2f89722ff704" providerId="ADAL" clId="{8A21729E-105F-4FF0-A0F6-9C73A25511D7}" dt="2022-09-16T07:33:27.876" v="2341" actId="47"/>
        <pc:sldMkLst>
          <pc:docMk/>
          <pc:sldMk cId="2125401741" sldId="260"/>
        </pc:sldMkLst>
      </pc:sldChg>
      <pc:sldChg chg="new del">
        <pc:chgData name="Steven Linkels" userId="82b2834b-7373-49b3-b259-2f89722ff704" providerId="ADAL" clId="{8A21729E-105F-4FF0-A0F6-9C73A25511D7}" dt="2022-09-16T07:33:24.126" v="2337" actId="47"/>
        <pc:sldMkLst>
          <pc:docMk/>
          <pc:sldMk cId="2057646418" sldId="261"/>
        </pc:sldMkLst>
      </pc:sldChg>
      <pc:sldChg chg="new del">
        <pc:chgData name="Steven Linkels" userId="82b2834b-7373-49b3-b259-2f89722ff704" providerId="ADAL" clId="{8A21729E-105F-4FF0-A0F6-9C73A25511D7}" dt="2022-09-16T07:33:24.914" v="2338" actId="47"/>
        <pc:sldMkLst>
          <pc:docMk/>
          <pc:sldMk cId="1122022109" sldId="262"/>
        </pc:sldMkLst>
      </pc:sldChg>
      <pc:sldChg chg="new del">
        <pc:chgData name="Steven Linkels" userId="82b2834b-7373-49b3-b259-2f89722ff704" providerId="ADAL" clId="{8A21729E-105F-4FF0-A0F6-9C73A25511D7}" dt="2022-09-16T07:33:25.432" v="2339" actId="47"/>
        <pc:sldMkLst>
          <pc:docMk/>
          <pc:sldMk cId="4233406873" sldId="263"/>
        </pc:sldMkLst>
      </pc:sldChg>
      <pc:sldChg chg="new del">
        <pc:chgData name="Steven Linkels" userId="82b2834b-7373-49b3-b259-2f89722ff704" providerId="ADAL" clId="{8A21729E-105F-4FF0-A0F6-9C73A25511D7}" dt="2022-09-16T07:33:25.887" v="2340" actId="47"/>
        <pc:sldMkLst>
          <pc:docMk/>
          <pc:sldMk cId="1966705194" sldId="264"/>
        </pc:sldMkLst>
      </pc:sldChg>
      <pc:sldChg chg="new del">
        <pc:chgData name="Steven Linkels" userId="82b2834b-7373-49b3-b259-2f89722ff704" providerId="ADAL" clId="{8A21729E-105F-4FF0-A0F6-9C73A25511D7}" dt="2022-09-16T07:33:19.950" v="2334" actId="47"/>
        <pc:sldMkLst>
          <pc:docMk/>
          <pc:sldMk cId="1996876190" sldId="265"/>
        </pc:sldMkLst>
      </pc:sldChg>
    </pc:docChg>
  </pc:docChgLst>
  <pc:docChgLst>
    <pc:chgData name="Steven Linkels" userId="82b2834b-7373-49b3-b259-2f89722ff704" providerId="ADAL" clId="{C78C04FF-F35C-40A2-AE36-D7370CCF8A1B}"/>
    <pc:docChg chg="custSel modSld">
      <pc:chgData name="Steven Linkels" userId="82b2834b-7373-49b3-b259-2f89722ff704" providerId="ADAL" clId="{C78C04FF-F35C-40A2-AE36-D7370CCF8A1B}" dt="2022-09-29T12:36:29.136" v="91" actId="20577"/>
      <pc:docMkLst>
        <pc:docMk/>
      </pc:docMkLst>
      <pc:sldChg chg="addSp delSp modSp mod">
        <pc:chgData name="Steven Linkels" userId="82b2834b-7373-49b3-b259-2f89722ff704" providerId="ADAL" clId="{C78C04FF-F35C-40A2-AE36-D7370CCF8A1B}" dt="2022-09-29T12:36:29.136" v="91" actId="20577"/>
        <pc:sldMkLst>
          <pc:docMk/>
          <pc:sldMk cId="3580637509" sldId="257"/>
        </pc:sldMkLst>
        <pc:spChg chg="mod">
          <ac:chgData name="Steven Linkels" userId="82b2834b-7373-49b3-b259-2f89722ff704" providerId="ADAL" clId="{C78C04FF-F35C-40A2-AE36-D7370CCF8A1B}" dt="2022-09-29T12:36:29.136" v="91" actId="20577"/>
          <ac:spMkLst>
            <pc:docMk/>
            <pc:sldMk cId="3580637509" sldId="257"/>
            <ac:spMk id="5" creationId="{A9ED63C3-8AA2-B14D-DC82-79A6AFA5A5E3}"/>
          </ac:spMkLst>
        </pc:spChg>
        <pc:picChg chg="del">
          <ac:chgData name="Steven Linkels" userId="82b2834b-7373-49b3-b259-2f89722ff704" providerId="ADAL" clId="{C78C04FF-F35C-40A2-AE36-D7370CCF8A1B}" dt="2022-09-29T12:35:50.010" v="0" actId="478"/>
          <ac:picMkLst>
            <pc:docMk/>
            <pc:sldMk cId="3580637509" sldId="257"/>
            <ac:picMk id="4" creationId="{D255A7AC-D62D-099B-A94B-942EB5C0E02C}"/>
          </ac:picMkLst>
        </pc:picChg>
        <pc:picChg chg="add mod">
          <ac:chgData name="Steven Linkels" userId="82b2834b-7373-49b3-b259-2f89722ff704" providerId="ADAL" clId="{C78C04FF-F35C-40A2-AE36-D7370CCF8A1B}" dt="2022-09-29T12:35:53.815" v="2" actId="1076"/>
          <ac:picMkLst>
            <pc:docMk/>
            <pc:sldMk cId="3580637509" sldId="257"/>
            <ac:picMk id="6" creationId="{18653C5F-FA4B-53EA-0882-27A02FA6FA4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0591A0-60A4-4847-AF78-F5902E00D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837452B-0951-4A8E-A308-0F1DC67E4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75F331-83B5-4EAC-B87D-4CC6AA48B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7201D60-3EB0-4848-9483-BA0B7A382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82EEA5-DFCC-4140-A4BA-7684F9CE9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407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AC9D59A-D458-4DDF-94BA-24798633E0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9415F9B-FAA3-4C44-A97A-1464DEF44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7FD2AF-8CB4-45F1-97D8-4297B01B3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FFB73D-C98E-4D31-8992-B05E3E633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437391-13BE-45E9-AE69-B660F3A96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4414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394600-9DAC-4D92-8597-8AB85823B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7AAB87-9E9D-4848-B01F-B686DFFC7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A525AA0-CCF7-4BA9-BE63-E4E6D9DD0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6792A8-FDDC-4370-9B77-0D977ABEC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20C28A-39F5-413C-AEB2-CCA744B74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488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AB93F-D037-4CCB-8B21-F2F48F4AA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F5F613-CCBA-40B2-B2E2-8537C79A80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9D08B1D-4D0F-4632-B2CC-189A95048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AE51300-EA7D-4A03-B30C-EE3D97655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D438FE8-C55B-4E7D-820A-04DB0D9FB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23F88EC-826B-45A7-BCC1-8FF2569B3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6340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6FDB4A-0726-418D-AC69-D0382940D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C7A7694-8529-4E68-B4C2-04052E31F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56FB180-AFE4-4D00-A208-D87655B56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FB310F7-6ED9-4016-BDEF-02F3CDCF28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D454CAF-1BDC-49F9-9A71-37EC6D1120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7CB9E7B-CA38-4CF5-B792-B9B9AD1D3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37B29A3-3C01-4965-B6F9-6264E15F6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0B58FCE-5190-4C2C-8297-252D9C3D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6800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77D59E-AD22-4185-BBE5-357BA5A1D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07E239D-5E0C-449F-81DF-D7DBEFCB6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899C400-FC30-49B8-BAD9-C9B20D88B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4C94181-7815-4425-9624-A810A606F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100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418D205-BD52-4479-8D7B-5B94BF970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BB03264-8772-4C87-9873-46A5C58D7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D3F510-7A1C-4D3A-9ACC-357B3B4F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4611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FA6BB1-BA56-4F7E-B5AC-FFAD68F2A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738D1A-8E36-4D4A-9AFD-A3796AEC9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4CD43AE-05A6-4D80-8524-F4B0D4692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EF1BEB8-B227-4DC2-88BD-9C784972D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9CBC929-F245-4389-9B94-033123B2E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B2DDE71-26EB-4B01-83B5-AD76F2896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947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891FD-1294-4E40-A4FA-045E31042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5C01C26-C661-4F67-B009-34A685856D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63F6712-826C-49AC-9801-0CE31E43C7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B48CC51-7422-46FC-A8DC-0AE2255F3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857513D-3F4D-4775-8EE5-7110300EC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7F1DF89-CDC4-4602-8256-373B2C0A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00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BPV LJ3 – P2 Intro 16-9-22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773362" y="1727561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endParaRPr lang="nl-NL" sz="1800" b="1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601849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Week 1</a:t>
                      </a:r>
                      <a:endParaRPr lang="nl-NL" sz="12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chemeClr val="tx1"/>
                          </a:solidFill>
                        </a:rPr>
                        <a:t>Week 2</a:t>
                      </a:r>
                      <a:endParaRPr lang="nl-N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3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4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0" kern="120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Week 5</a:t>
                      </a:r>
                      <a:endParaRPr lang="nl-NL" sz="1200" b="0" kern="120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sp>
        <p:nvSpPr>
          <p:cNvPr id="11" name="Tijdelijke aanduiding voor inhoud 5">
            <a:extLst>
              <a:ext uri="{FF2B5EF4-FFF2-40B4-BE49-F238E27FC236}">
                <a16:creationId xmlns:a16="http://schemas.microsoft.com/office/drawing/2014/main" id="{5EE0F054-A7F1-4A05-967D-E5A1727AF1BE}"/>
              </a:ext>
            </a:extLst>
          </p:cNvPr>
          <p:cNvSpPr txBox="1">
            <a:spLocks/>
          </p:cNvSpPr>
          <p:nvPr/>
        </p:nvSpPr>
        <p:spPr>
          <a:xfrm>
            <a:off x="8733347" y="1736252"/>
            <a:ext cx="2562138" cy="215624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nl-NL" sz="14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F7D7D343-C446-4269-9CDA-8F6FACD7F614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endParaRPr lang="nl-NL" sz="14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030" name="Picture 6" descr="Stage leerjaar 3 - Arianne - Montessori College">
            <a:extLst>
              <a:ext uri="{FF2B5EF4-FFF2-40B4-BE49-F238E27FC236}">
                <a16:creationId xmlns:a16="http://schemas.microsoft.com/office/drawing/2014/main" id="{380A0AEF-C0B8-81CF-EA7C-9CFBFC2C13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586204"/>
            <a:ext cx="5181600" cy="3806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4404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3A3E9C-BDAD-4C4D-18B4-55506C4AD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Eisen waaraan de stage moet voldoen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A9ED63C3-8AA2-B14D-DC82-79A6AFA5A5E3}"/>
              </a:ext>
            </a:extLst>
          </p:cNvPr>
          <p:cNvSpPr txBox="1"/>
          <p:nvPr/>
        </p:nvSpPr>
        <p:spPr>
          <a:xfrm>
            <a:off x="838200" y="3429000"/>
            <a:ext cx="10515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De stageperiode begint 21 november 2022 en duurt tot en met 3 februari 2023</a:t>
            </a:r>
          </a:p>
          <a:p>
            <a:r>
              <a:rPr lang="nl-NL" dirty="0"/>
              <a:t>In totaal moet je 208 uur lopen en op maandag heb je het keuzedeel Inspelen op Innovatie. Dit houdt dus in dat je maar 3 dagen stage hoeft te lopen</a:t>
            </a:r>
          </a:p>
          <a:p>
            <a:endParaRPr lang="nl-NL" dirty="0"/>
          </a:p>
          <a:p>
            <a:r>
              <a:rPr lang="nl-NL" dirty="0"/>
              <a:t>De stage mag gelopen worden bij een bedrijf die voldoet aan </a:t>
            </a:r>
            <a:r>
              <a:rPr lang="nl-NL" b="1"/>
              <a:t>één </a:t>
            </a:r>
            <a:r>
              <a:rPr lang="nl-NL"/>
              <a:t>van de </a:t>
            </a:r>
            <a:r>
              <a:rPr lang="nl-NL" dirty="0"/>
              <a:t>volgende criteria: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dirty="0"/>
              <a:t>Het stagebedrijf staat op stagemarkt en kan gekoppeld worden aan de specialisatie die je volgt!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dirty="0"/>
              <a:t>Het stagebedrijf staat op het </a:t>
            </a:r>
            <a:r>
              <a:rPr lang="nl-NL" dirty="0" err="1"/>
              <a:t>Crebonummer</a:t>
            </a:r>
            <a:r>
              <a:rPr lang="nl-NL" dirty="0"/>
              <a:t> 26009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dirty="0"/>
              <a:t>Het stagebedrijf staat op stagemarkt en kan gekoppeld worden aan het keuzedeel die je volgt!</a:t>
            </a:r>
          </a:p>
          <a:p>
            <a:endParaRPr lang="nl-NL" dirty="0"/>
          </a:p>
          <a:p>
            <a:r>
              <a:rPr lang="nl-NL" dirty="0"/>
              <a:t>Voldoet het stagebedrijf aan </a:t>
            </a:r>
            <a:r>
              <a:rPr lang="nl-NL" b="1" dirty="0"/>
              <a:t>één</a:t>
            </a:r>
            <a:r>
              <a:rPr lang="nl-NL" dirty="0"/>
              <a:t> van deze eisen dan mag je er stage lopen!</a:t>
            </a:r>
          </a:p>
          <a:p>
            <a:endParaRPr lang="nl-NL" dirty="0"/>
          </a:p>
          <a:p>
            <a:r>
              <a:rPr lang="nl-NL" dirty="0">
                <a:sym typeface="Wingdings" panose="05000000000000000000" pitchFamily="2" charset="2"/>
              </a:rPr>
              <a:t> Het aanvragen van één </a:t>
            </a:r>
            <a:r>
              <a:rPr lang="nl-NL" dirty="0" err="1">
                <a:sym typeface="Wingdings" panose="05000000000000000000" pitchFamily="2" charset="2"/>
              </a:rPr>
              <a:t>Crebonummer</a:t>
            </a:r>
            <a:r>
              <a:rPr lang="nl-NL" dirty="0">
                <a:sym typeface="Wingdings" panose="05000000000000000000" pitchFamily="2" charset="2"/>
              </a:rPr>
              <a:t> voor een bedrijf kan, maar dat duurt ongeveer 2 á 3 weken</a:t>
            </a: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18653C5F-FA4B-53EA-0882-27A02FA6FA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66642"/>
            <a:ext cx="12192000" cy="1420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637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2A8008-5CE8-90C1-9E25-221296817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0"/>
            <a:ext cx="10515600" cy="1325563"/>
          </a:xfrm>
        </p:spPr>
        <p:txBody>
          <a:bodyPr/>
          <a:lstStyle/>
          <a:p>
            <a:pPr algn="ctr"/>
            <a:r>
              <a:rPr lang="nl-NL" b="1" dirty="0"/>
              <a:t>Zoeken van een stage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E9983BF1-9FAB-E6D0-3995-4E1CEDBE9439}"/>
              </a:ext>
            </a:extLst>
          </p:cNvPr>
          <p:cNvSpPr txBox="1"/>
          <p:nvPr/>
        </p:nvSpPr>
        <p:spPr>
          <a:xfrm>
            <a:off x="838197" y="1424353"/>
            <a:ext cx="10515601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Tips: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Begin op tijd!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Zet je netwerk in, gebruik contacten die je hebt om een eventuele ingang te creëren.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Stuur een professionele e-mail of sollicitatiebrief, met daarin je CV. </a:t>
            </a:r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sz="1400" i="1" dirty="0"/>
              <a:t>(heb je hier hulp bij nodig klop aan bij mij of Rianne</a:t>
            </a:r>
            <a:r>
              <a:rPr lang="nl-NL" sz="1400" b="1" i="1" dirty="0"/>
              <a:t>)</a:t>
            </a:r>
          </a:p>
          <a:p>
            <a:endParaRPr lang="nl-NL" sz="1400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Nog beter, bel naar het stagebedrijf. Stel voor jezelf een draaiboek op als je dit lastig vindt, wat wil je vragen en wat wil je weten. </a:t>
            </a:r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sz="1400" i="1" dirty="0">
                <a:sym typeface="Wingdings" panose="05000000000000000000" pitchFamily="2" charset="2"/>
              </a:rPr>
              <a:t>(</a:t>
            </a:r>
            <a:r>
              <a:rPr lang="nl-NL" sz="1400" dirty="0"/>
              <a:t>Begin altijd bij het bellen met jezelf te voorstellen en te vragen of het bedrijf tijd heeft om je te woord te staan</a:t>
            </a:r>
            <a:r>
              <a:rPr lang="nl-NL" sz="1400" i="1" dirty="0"/>
              <a:t>)</a:t>
            </a:r>
            <a:r>
              <a:rPr lang="nl-NL" sz="14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6270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0E3558-568B-7617-8CC9-8FC6A770C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Wat te doen vandaag 16-9 1</a:t>
            </a:r>
            <a:r>
              <a:rPr lang="nl-NL" b="1" baseline="30000" dirty="0"/>
              <a:t>ste</a:t>
            </a:r>
            <a:r>
              <a:rPr lang="nl-NL" b="1" dirty="0"/>
              <a:t> uur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36006CF9-5908-848D-637B-1E26168F4AEC}"/>
              </a:ext>
            </a:extLst>
          </p:cNvPr>
          <p:cNvSpPr txBox="1"/>
          <p:nvPr/>
        </p:nvSpPr>
        <p:spPr>
          <a:xfrm>
            <a:off x="886120" y="1923068"/>
            <a:ext cx="1051088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Maak een planning waar je stage wilt lopen, wat zijn interessante bedrijven en hoe ga je die benaderen. Stuur die via Teams naar mij door.</a:t>
            </a:r>
          </a:p>
          <a:p>
            <a:endParaRPr lang="nl-NL" dirty="0"/>
          </a:p>
          <a:p>
            <a:r>
              <a:rPr lang="nl-NL" dirty="0"/>
              <a:t>Stel leerdoelen voor jezelf op die haalbaar zijn en relevant, dus niet te laat komen!!!</a:t>
            </a:r>
          </a:p>
          <a:p>
            <a:endParaRPr lang="nl-NL" dirty="0"/>
          </a:p>
          <a:p>
            <a:r>
              <a:rPr lang="nl-NL" dirty="0"/>
              <a:t>Je bent een derde jaar, alleen meelopen is niet meer voldoende. Zie deze stageperiode als een oefening voor de Proeve van Bekwaamheid.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20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4FF143-0ABB-4CFF-A5DD-2BA0E6EC9068}">
  <ds:schemaRefs>
    <ds:schemaRef ds:uri="http://schemas.microsoft.com/office/2006/metadata/properties"/>
    <ds:schemaRef ds:uri="http://schemas.microsoft.com/office/infopath/2007/PartnerControls"/>
    <ds:schemaRef ds:uri="c6f82ce1-f6df-49a5-8b49-cf8409a27aa4"/>
    <ds:schemaRef ds:uri="2c4f0c93-2979-4f27-aab2-70de95932352"/>
  </ds:schemaRefs>
</ds:datastoreItem>
</file>

<file path=customXml/itemProps2.xml><?xml version="1.0" encoding="utf-8"?>
<ds:datastoreItem xmlns:ds="http://schemas.openxmlformats.org/officeDocument/2006/customXml" ds:itemID="{2D3FAB97-7B98-4589-8357-7ED0AB6846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354</Words>
  <Application>Microsoft Office PowerPoint</Application>
  <PresentationFormat>Breedbeeld</PresentationFormat>
  <Paragraphs>38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Kantoorthema</vt:lpstr>
      <vt:lpstr>PowerPoint-presentatie</vt:lpstr>
      <vt:lpstr>Eisen waaraan de stage moet voldoen</vt:lpstr>
      <vt:lpstr>Zoeken van een stage</vt:lpstr>
      <vt:lpstr>Wat te doen vandaag 16-9 1ste uur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Steven Linkels</cp:lastModifiedBy>
  <cp:revision>3</cp:revision>
  <dcterms:created xsi:type="dcterms:W3CDTF">2021-07-07T07:37:45Z</dcterms:created>
  <dcterms:modified xsi:type="dcterms:W3CDTF">2022-09-29T12:36:36Z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</Properties>
</file>