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8A21729E-105F-4FF0-A0F6-9C73A25511D7}"/>
    <pc:docChg chg="undo custSel addSld delSld modSld">
      <pc:chgData name="Steven Linkels" userId="82b2834b-7373-49b3-b259-2f89722ff704" providerId="ADAL" clId="{8A21729E-105F-4FF0-A0F6-9C73A25511D7}" dt="2022-09-16T07:33:27.876" v="2341" actId="47"/>
      <pc:docMkLst>
        <pc:docMk/>
      </pc:docMkLst>
      <pc:sldChg chg="addSp delSp modSp mod">
        <pc:chgData name="Steven Linkels" userId="82b2834b-7373-49b3-b259-2f89722ff704" providerId="ADAL" clId="{8A21729E-105F-4FF0-A0F6-9C73A25511D7}" dt="2022-09-15T11:46:08.185" v="48" actId="14100"/>
        <pc:sldMkLst>
          <pc:docMk/>
          <pc:sldMk cId="1914404811" sldId="256"/>
        </pc:sldMkLst>
        <pc:spChg chg="mod">
          <ac:chgData name="Steven Linkels" userId="82b2834b-7373-49b3-b259-2f89722ff704" providerId="ADAL" clId="{8A21729E-105F-4FF0-A0F6-9C73A25511D7}" dt="2022-09-15T11:45:40.094" v="39" actId="1076"/>
          <ac:spMkLst>
            <pc:docMk/>
            <pc:sldMk cId="1914404811" sldId="256"/>
            <ac:spMk id="4" creationId="{7E256807-68E5-45A0-8DD0-5696A7E4E94A}"/>
          </ac:spMkLst>
        </pc:spChg>
        <pc:spChg chg="mod">
          <ac:chgData name="Steven Linkels" userId="82b2834b-7373-49b3-b259-2f89722ff704" providerId="ADAL" clId="{8A21729E-105F-4FF0-A0F6-9C73A25511D7}" dt="2022-09-15T11:44:28.881" v="24" actId="20577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Steven Linkels" userId="82b2834b-7373-49b3-b259-2f89722ff704" providerId="ADAL" clId="{8A21729E-105F-4FF0-A0F6-9C73A25511D7}" dt="2022-09-15T11:44:26.960" v="22" actId="20577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8A21729E-105F-4FF0-A0F6-9C73A25511D7}" dt="2022-09-15T11:44:24.896" v="20" actId="20577"/>
          <ac:spMkLst>
            <pc:docMk/>
            <pc:sldMk cId="1914404811" sldId="256"/>
            <ac:spMk id="12" creationId="{F7D7D343-C446-4269-9CDA-8F6FACD7F614}"/>
          </ac:spMkLst>
        </pc:spChg>
        <pc:graphicFrameChg chg="modGraphic">
          <ac:chgData name="Steven Linkels" userId="82b2834b-7373-49b3-b259-2f89722ff704" providerId="ADAL" clId="{8A21729E-105F-4FF0-A0F6-9C73A25511D7}" dt="2022-09-15T11:44:37.922" v="26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  <pc:picChg chg="del">
          <ac:chgData name="Steven Linkels" userId="82b2834b-7373-49b3-b259-2f89722ff704" providerId="ADAL" clId="{8A21729E-105F-4FF0-A0F6-9C73A25511D7}" dt="2022-09-15T11:44:27.307" v="23" actId="478"/>
          <ac:picMkLst>
            <pc:docMk/>
            <pc:sldMk cId="1914404811" sldId="256"/>
            <ac:picMk id="8" creationId="{BD89C826-1CCB-42CB-B51C-EF919B67740C}"/>
          </ac:picMkLst>
        </pc:picChg>
        <pc:picChg chg="del">
          <ac:chgData name="Steven Linkels" userId="82b2834b-7373-49b3-b259-2f89722ff704" providerId="ADAL" clId="{8A21729E-105F-4FF0-A0F6-9C73A25511D7}" dt="2022-09-15T11:44:29.397" v="25" actId="478"/>
          <ac:picMkLst>
            <pc:docMk/>
            <pc:sldMk cId="1914404811" sldId="256"/>
            <ac:picMk id="9" creationId="{D97B8CFA-CDB8-40FD-96FE-27726BF102A7}"/>
          </ac:picMkLst>
        </pc:picChg>
        <pc:picChg chg="del">
          <ac:chgData name="Steven Linkels" userId="82b2834b-7373-49b3-b259-2f89722ff704" providerId="ADAL" clId="{8A21729E-105F-4FF0-A0F6-9C73A25511D7}" dt="2022-09-15T11:44:25.588" v="21" actId="478"/>
          <ac:picMkLst>
            <pc:docMk/>
            <pc:sldMk cId="1914404811" sldId="256"/>
            <ac:picMk id="10" creationId="{C428977F-8D2E-43A9-A7BF-8CBFBC46CBFB}"/>
          </ac:picMkLst>
        </pc:picChg>
        <pc:picChg chg="add del mod">
          <ac:chgData name="Steven Linkels" userId="82b2834b-7373-49b3-b259-2f89722ff704" providerId="ADAL" clId="{8A21729E-105F-4FF0-A0F6-9C73A25511D7}" dt="2022-09-15T11:45:42.407" v="40"/>
          <ac:picMkLst>
            <pc:docMk/>
            <pc:sldMk cId="1914404811" sldId="256"/>
            <ac:picMk id="1026" creationId="{11930C3A-1CCE-1565-2854-577ADF5816E0}"/>
          </ac:picMkLst>
        </pc:picChg>
        <pc:picChg chg="add del mod">
          <ac:chgData name="Steven Linkels" userId="82b2834b-7373-49b3-b259-2f89722ff704" providerId="ADAL" clId="{8A21729E-105F-4FF0-A0F6-9C73A25511D7}" dt="2022-09-15T11:45:47.717" v="43" actId="478"/>
          <ac:picMkLst>
            <pc:docMk/>
            <pc:sldMk cId="1914404811" sldId="256"/>
            <ac:picMk id="1028" creationId="{12C22A63-C49A-C09C-E191-27AF669342DC}"/>
          </ac:picMkLst>
        </pc:picChg>
        <pc:picChg chg="add mod">
          <ac:chgData name="Steven Linkels" userId="82b2834b-7373-49b3-b259-2f89722ff704" providerId="ADAL" clId="{8A21729E-105F-4FF0-A0F6-9C73A25511D7}" dt="2022-09-15T11:46:08.185" v="48" actId="14100"/>
          <ac:picMkLst>
            <pc:docMk/>
            <pc:sldMk cId="1914404811" sldId="256"/>
            <ac:picMk id="1030" creationId="{380A0AEF-C0B8-81CF-EA7C-9CFBFC2C13E6}"/>
          </ac:picMkLst>
        </pc:picChg>
      </pc:sldChg>
      <pc:sldChg chg="addSp modSp new mod">
        <pc:chgData name="Steven Linkels" userId="82b2834b-7373-49b3-b259-2f89722ff704" providerId="ADAL" clId="{8A21729E-105F-4FF0-A0F6-9C73A25511D7}" dt="2022-09-15T14:40:14.476" v="1872" actId="20577"/>
        <pc:sldMkLst>
          <pc:docMk/>
          <pc:sldMk cId="3580637509" sldId="257"/>
        </pc:sldMkLst>
        <pc:spChg chg="mod">
          <ac:chgData name="Steven Linkels" userId="82b2834b-7373-49b3-b259-2f89722ff704" providerId="ADAL" clId="{8A21729E-105F-4FF0-A0F6-9C73A25511D7}" dt="2022-09-15T11:46:23.358" v="89" actId="113"/>
          <ac:spMkLst>
            <pc:docMk/>
            <pc:sldMk cId="3580637509" sldId="257"/>
            <ac:spMk id="2" creationId="{983A3E9C-BDAD-4C4D-18B4-55506C4AD216}"/>
          </ac:spMkLst>
        </pc:spChg>
        <pc:spChg chg="add mod">
          <ac:chgData name="Steven Linkels" userId="82b2834b-7373-49b3-b259-2f89722ff704" providerId="ADAL" clId="{8A21729E-105F-4FF0-A0F6-9C73A25511D7}" dt="2022-09-15T14:40:14.476" v="1872" actId="20577"/>
          <ac:spMkLst>
            <pc:docMk/>
            <pc:sldMk cId="3580637509" sldId="257"/>
            <ac:spMk id="5" creationId="{A9ED63C3-8AA2-B14D-DC82-79A6AFA5A5E3}"/>
          </ac:spMkLst>
        </pc:spChg>
        <pc:picChg chg="add mod">
          <ac:chgData name="Steven Linkels" userId="82b2834b-7373-49b3-b259-2f89722ff704" providerId="ADAL" clId="{8A21729E-105F-4FF0-A0F6-9C73A25511D7}" dt="2022-09-15T11:47:27.082" v="91" actId="1076"/>
          <ac:picMkLst>
            <pc:docMk/>
            <pc:sldMk cId="3580637509" sldId="257"/>
            <ac:picMk id="4" creationId="{D255A7AC-D62D-099B-A94B-942EB5C0E02C}"/>
          </ac:picMkLst>
        </pc:picChg>
      </pc:sldChg>
      <pc:sldChg chg="addSp modSp new add del mod">
        <pc:chgData name="Steven Linkels" userId="82b2834b-7373-49b3-b259-2f89722ff704" providerId="ADAL" clId="{8A21729E-105F-4FF0-A0F6-9C73A25511D7}" dt="2022-09-16T07:33:22.127" v="2336" actId="47"/>
        <pc:sldMkLst>
          <pc:docMk/>
          <pc:sldMk cId="586270371" sldId="258"/>
        </pc:sldMkLst>
        <pc:spChg chg="mod">
          <ac:chgData name="Steven Linkels" userId="82b2834b-7373-49b3-b259-2f89722ff704" providerId="ADAL" clId="{8A21729E-105F-4FF0-A0F6-9C73A25511D7}" dt="2022-09-15T14:17:25.486" v="1359" actId="1076"/>
          <ac:spMkLst>
            <pc:docMk/>
            <pc:sldMk cId="586270371" sldId="258"/>
            <ac:spMk id="2" creationId="{F52A8008-5CE8-90C1-9E25-2212968176BA}"/>
          </ac:spMkLst>
        </pc:spChg>
        <pc:spChg chg="add mod">
          <ac:chgData name="Steven Linkels" userId="82b2834b-7373-49b3-b259-2f89722ff704" providerId="ADAL" clId="{8A21729E-105F-4FF0-A0F6-9C73A25511D7}" dt="2022-09-15T14:20:13.586" v="1866" actId="5793"/>
          <ac:spMkLst>
            <pc:docMk/>
            <pc:sldMk cId="586270371" sldId="258"/>
            <ac:spMk id="3" creationId="{E9983BF1-9FAB-E6D0-3995-4E1CEDBE9439}"/>
          </ac:spMkLst>
        </pc:spChg>
      </pc:sldChg>
      <pc:sldChg chg="addSp modSp new mod">
        <pc:chgData name="Steven Linkels" userId="82b2834b-7373-49b3-b259-2f89722ff704" providerId="ADAL" clId="{8A21729E-105F-4FF0-A0F6-9C73A25511D7}" dt="2022-09-16T07:00:46.500" v="2327" actId="20577"/>
        <pc:sldMkLst>
          <pc:docMk/>
          <pc:sldMk cId="27520415" sldId="259"/>
        </pc:sldMkLst>
        <pc:spChg chg="mod">
          <ac:chgData name="Steven Linkels" userId="82b2834b-7373-49b3-b259-2f89722ff704" providerId="ADAL" clId="{8A21729E-105F-4FF0-A0F6-9C73A25511D7}" dt="2022-09-16T06:57:41.640" v="1918" actId="113"/>
          <ac:spMkLst>
            <pc:docMk/>
            <pc:sldMk cId="27520415" sldId="259"/>
            <ac:spMk id="2" creationId="{600E3558-568B-7617-8CC9-8FC6A770C9A1}"/>
          </ac:spMkLst>
        </pc:spChg>
        <pc:spChg chg="add mod">
          <ac:chgData name="Steven Linkels" userId="82b2834b-7373-49b3-b259-2f89722ff704" providerId="ADAL" clId="{8A21729E-105F-4FF0-A0F6-9C73A25511D7}" dt="2022-09-16T07:00:46.500" v="2327" actId="20577"/>
          <ac:spMkLst>
            <pc:docMk/>
            <pc:sldMk cId="27520415" sldId="259"/>
            <ac:spMk id="3" creationId="{36006CF9-5908-848D-637B-1E26168F4AEC}"/>
          </ac:spMkLst>
        </pc:spChg>
      </pc:sldChg>
      <pc:sldChg chg="new del">
        <pc:chgData name="Steven Linkels" userId="82b2834b-7373-49b3-b259-2f89722ff704" providerId="ADAL" clId="{8A21729E-105F-4FF0-A0F6-9C73A25511D7}" dt="2022-09-16T07:33:27.876" v="2341" actId="47"/>
        <pc:sldMkLst>
          <pc:docMk/>
          <pc:sldMk cId="2125401741" sldId="260"/>
        </pc:sldMkLst>
      </pc:sldChg>
      <pc:sldChg chg="new del">
        <pc:chgData name="Steven Linkels" userId="82b2834b-7373-49b3-b259-2f89722ff704" providerId="ADAL" clId="{8A21729E-105F-4FF0-A0F6-9C73A25511D7}" dt="2022-09-16T07:33:24.126" v="2337" actId="47"/>
        <pc:sldMkLst>
          <pc:docMk/>
          <pc:sldMk cId="2057646418" sldId="261"/>
        </pc:sldMkLst>
      </pc:sldChg>
      <pc:sldChg chg="new del">
        <pc:chgData name="Steven Linkels" userId="82b2834b-7373-49b3-b259-2f89722ff704" providerId="ADAL" clId="{8A21729E-105F-4FF0-A0F6-9C73A25511D7}" dt="2022-09-16T07:33:24.914" v="2338" actId="47"/>
        <pc:sldMkLst>
          <pc:docMk/>
          <pc:sldMk cId="1122022109" sldId="262"/>
        </pc:sldMkLst>
      </pc:sldChg>
      <pc:sldChg chg="new del">
        <pc:chgData name="Steven Linkels" userId="82b2834b-7373-49b3-b259-2f89722ff704" providerId="ADAL" clId="{8A21729E-105F-4FF0-A0F6-9C73A25511D7}" dt="2022-09-16T07:33:25.432" v="2339" actId="47"/>
        <pc:sldMkLst>
          <pc:docMk/>
          <pc:sldMk cId="4233406873" sldId="263"/>
        </pc:sldMkLst>
      </pc:sldChg>
      <pc:sldChg chg="new del">
        <pc:chgData name="Steven Linkels" userId="82b2834b-7373-49b3-b259-2f89722ff704" providerId="ADAL" clId="{8A21729E-105F-4FF0-A0F6-9C73A25511D7}" dt="2022-09-16T07:33:25.887" v="2340" actId="47"/>
        <pc:sldMkLst>
          <pc:docMk/>
          <pc:sldMk cId="1966705194" sldId="264"/>
        </pc:sldMkLst>
      </pc:sldChg>
      <pc:sldChg chg="new del">
        <pc:chgData name="Steven Linkels" userId="82b2834b-7373-49b3-b259-2f89722ff704" providerId="ADAL" clId="{8A21729E-105F-4FF0-A0F6-9C73A25511D7}" dt="2022-09-16T07:33:19.950" v="2334" actId="47"/>
        <pc:sldMkLst>
          <pc:docMk/>
          <pc:sldMk cId="1996876190" sldId="265"/>
        </pc:sldMkLst>
      </pc:sldChg>
    </pc:docChg>
  </pc:docChgLst>
  <pc:docChgLst>
    <pc:chgData name="Steven Linkels" userId="82b2834b-7373-49b3-b259-2f89722ff704" providerId="ADAL" clId="{C78C04FF-F35C-40A2-AE36-D7370CCF8A1B}"/>
    <pc:docChg chg="custSel modSld">
      <pc:chgData name="Steven Linkels" userId="82b2834b-7373-49b3-b259-2f89722ff704" providerId="ADAL" clId="{C78C04FF-F35C-40A2-AE36-D7370CCF8A1B}" dt="2022-09-29T12:36:29.136" v="91" actId="20577"/>
      <pc:docMkLst>
        <pc:docMk/>
      </pc:docMkLst>
      <pc:sldChg chg="addSp delSp modSp mod">
        <pc:chgData name="Steven Linkels" userId="82b2834b-7373-49b3-b259-2f89722ff704" providerId="ADAL" clId="{C78C04FF-F35C-40A2-AE36-D7370CCF8A1B}" dt="2022-09-29T12:36:29.136" v="91" actId="20577"/>
        <pc:sldMkLst>
          <pc:docMk/>
          <pc:sldMk cId="3580637509" sldId="257"/>
        </pc:sldMkLst>
        <pc:spChg chg="mod">
          <ac:chgData name="Steven Linkels" userId="82b2834b-7373-49b3-b259-2f89722ff704" providerId="ADAL" clId="{C78C04FF-F35C-40A2-AE36-D7370CCF8A1B}" dt="2022-09-29T12:36:29.136" v="91" actId="20577"/>
          <ac:spMkLst>
            <pc:docMk/>
            <pc:sldMk cId="3580637509" sldId="257"/>
            <ac:spMk id="5" creationId="{A9ED63C3-8AA2-B14D-DC82-79A6AFA5A5E3}"/>
          </ac:spMkLst>
        </pc:spChg>
        <pc:picChg chg="del">
          <ac:chgData name="Steven Linkels" userId="82b2834b-7373-49b3-b259-2f89722ff704" providerId="ADAL" clId="{C78C04FF-F35C-40A2-AE36-D7370CCF8A1B}" dt="2022-09-29T12:35:50.010" v="0" actId="478"/>
          <ac:picMkLst>
            <pc:docMk/>
            <pc:sldMk cId="3580637509" sldId="257"/>
            <ac:picMk id="4" creationId="{D255A7AC-D62D-099B-A94B-942EB5C0E02C}"/>
          </ac:picMkLst>
        </pc:picChg>
        <pc:picChg chg="add mod">
          <ac:chgData name="Steven Linkels" userId="82b2834b-7373-49b3-b259-2f89722ff704" providerId="ADAL" clId="{C78C04FF-F35C-40A2-AE36-D7370CCF8A1B}" dt="2022-09-29T12:35:53.815" v="2" actId="1076"/>
          <ac:picMkLst>
            <pc:docMk/>
            <pc:sldMk cId="3580637509" sldId="257"/>
            <ac:picMk id="6" creationId="{18653C5F-FA4B-53EA-0882-27A02FA6FA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BPV LJ3 – P2 Intro 16-9-22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601849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30" name="Picture 6" descr="Stage leerjaar 3 - Arianne - Montessori College">
            <a:extLst>
              <a:ext uri="{FF2B5EF4-FFF2-40B4-BE49-F238E27FC236}">
                <a16:creationId xmlns:a16="http://schemas.microsoft.com/office/drawing/2014/main" id="{380A0AEF-C0B8-81CF-EA7C-9CFBFC2C1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86204"/>
            <a:ext cx="5181600" cy="38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A3E9C-BDAD-4C4D-18B4-55506C4A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Eisen waaraan de stage moet voldoen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9ED63C3-8AA2-B14D-DC82-79A6AFA5A5E3}"/>
              </a:ext>
            </a:extLst>
          </p:cNvPr>
          <p:cNvSpPr txBox="1"/>
          <p:nvPr/>
        </p:nvSpPr>
        <p:spPr>
          <a:xfrm>
            <a:off x="838200" y="3429000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stageperiode begint 21 november 2022 en duurt tot en met 3 februari 2023</a:t>
            </a:r>
          </a:p>
          <a:p>
            <a:r>
              <a:rPr lang="nl-NL" dirty="0"/>
              <a:t>In totaal moet je 208 uur lopen en op maandag heb je het keuzedeel Inspelen op Innovatie. Dit houdt dus in dat je maar 3 dagen stage hoeft te lopen</a:t>
            </a:r>
          </a:p>
          <a:p>
            <a:endParaRPr lang="nl-NL" dirty="0"/>
          </a:p>
          <a:p>
            <a:r>
              <a:rPr lang="nl-NL" dirty="0"/>
              <a:t>De stage mag gelopen worden bij een bedrijf die voldoet aan </a:t>
            </a:r>
            <a:r>
              <a:rPr lang="nl-NL" b="1"/>
              <a:t>één </a:t>
            </a:r>
            <a:r>
              <a:rPr lang="nl-NL"/>
              <a:t>van de </a:t>
            </a:r>
            <a:r>
              <a:rPr lang="nl-NL" dirty="0"/>
              <a:t>volgende criteria: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de specialisatie die je volgt!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het </a:t>
            </a:r>
            <a:r>
              <a:rPr lang="nl-NL" dirty="0" err="1"/>
              <a:t>Crebonummer</a:t>
            </a:r>
            <a:r>
              <a:rPr lang="nl-NL" dirty="0"/>
              <a:t> 26009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het keuzedeel die je volgt!</a:t>
            </a:r>
          </a:p>
          <a:p>
            <a:endParaRPr lang="nl-NL" dirty="0"/>
          </a:p>
          <a:p>
            <a:r>
              <a:rPr lang="nl-NL" dirty="0"/>
              <a:t>Voldoet het stagebedrijf aan </a:t>
            </a:r>
            <a:r>
              <a:rPr lang="nl-NL" b="1" dirty="0"/>
              <a:t>één</a:t>
            </a:r>
            <a:r>
              <a:rPr lang="nl-NL" dirty="0"/>
              <a:t> van deze eisen dan mag je er stage lopen!</a:t>
            </a:r>
          </a:p>
          <a:p>
            <a:endParaRPr lang="nl-NL" dirty="0"/>
          </a:p>
          <a:p>
            <a:r>
              <a:rPr lang="nl-NL" dirty="0">
                <a:sym typeface="Wingdings" panose="05000000000000000000" pitchFamily="2" charset="2"/>
              </a:rPr>
              <a:t> Het aanvragen van één </a:t>
            </a:r>
            <a:r>
              <a:rPr lang="nl-NL" dirty="0" err="1">
                <a:sym typeface="Wingdings" panose="05000000000000000000" pitchFamily="2" charset="2"/>
              </a:rPr>
              <a:t>Crebonummer</a:t>
            </a:r>
            <a:r>
              <a:rPr lang="nl-NL" dirty="0">
                <a:sym typeface="Wingdings" panose="05000000000000000000" pitchFamily="2" charset="2"/>
              </a:rPr>
              <a:t> voor een bedrijf kan, maar dat duurt ongeveer 2 á 3 weken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8653C5F-FA4B-53EA-0882-27A02FA6F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6642"/>
            <a:ext cx="12192000" cy="142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A8008-5CE8-90C1-9E25-221296817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Zoeken van een stage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9983BF1-9FAB-E6D0-3995-4E1CEDBE9439}"/>
              </a:ext>
            </a:extLst>
          </p:cNvPr>
          <p:cNvSpPr txBox="1"/>
          <p:nvPr/>
        </p:nvSpPr>
        <p:spPr>
          <a:xfrm>
            <a:off x="838197" y="1424353"/>
            <a:ext cx="105156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Begin op tijd!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Zet je netwerk in, gebruik contacten die je hebt om een eventuele ingang te creëren.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Stuur een professionele e-mail of sollicitatiebrief, met daarin je CV.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sz="1400" i="1" dirty="0"/>
              <a:t>(heb je hier hulp bij nodig klop aan bij mij of Rianne</a:t>
            </a:r>
            <a:r>
              <a:rPr lang="nl-NL" sz="1400" b="1" i="1" dirty="0"/>
              <a:t>)</a:t>
            </a:r>
          </a:p>
          <a:p>
            <a:endParaRPr lang="nl-NL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Nog beter, bel naar het stagebedrijf. Stel voor jezelf een draaiboek op als je dit lastig vindt, wat wil je vragen en wat wil je weten.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sz="1400" i="1" dirty="0">
                <a:sym typeface="Wingdings" panose="05000000000000000000" pitchFamily="2" charset="2"/>
              </a:rPr>
              <a:t>(</a:t>
            </a:r>
            <a:r>
              <a:rPr lang="nl-NL" sz="1400" dirty="0"/>
              <a:t>Begin altijd bij het bellen met jezelf te voorstellen en te vragen of het bedrijf tijd heeft om je te woord te staan</a:t>
            </a:r>
            <a:r>
              <a:rPr lang="nl-NL" sz="1400" i="1" dirty="0"/>
              <a:t>)</a:t>
            </a:r>
            <a:r>
              <a:rPr lang="nl-NL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27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E3558-568B-7617-8CC9-8FC6A770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Wat te doen vandaag 16-9 1</a:t>
            </a:r>
            <a:r>
              <a:rPr lang="nl-NL" b="1" baseline="30000" dirty="0"/>
              <a:t>ste</a:t>
            </a:r>
            <a:r>
              <a:rPr lang="nl-NL" b="1" dirty="0"/>
              <a:t> uur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6006CF9-5908-848D-637B-1E26168F4AEC}"/>
              </a:ext>
            </a:extLst>
          </p:cNvPr>
          <p:cNvSpPr txBox="1"/>
          <p:nvPr/>
        </p:nvSpPr>
        <p:spPr>
          <a:xfrm>
            <a:off x="886120" y="1923068"/>
            <a:ext cx="105108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Maak een planning waar je stage wilt lopen, wat zijn interessante bedrijven en hoe ga je die benaderen. Stuur die via Teams naar mij door.</a:t>
            </a:r>
          </a:p>
          <a:p>
            <a:endParaRPr lang="nl-NL" dirty="0"/>
          </a:p>
          <a:p>
            <a:r>
              <a:rPr lang="nl-NL" dirty="0"/>
              <a:t>Stel leerdoelen voor jezelf op die haalbaar zijn en relevant, dus niet te laat komen!!!</a:t>
            </a:r>
          </a:p>
          <a:p>
            <a:endParaRPr lang="nl-NL" dirty="0"/>
          </a:p>
          <a:p>
            <a:r>
              <a:rPr lang="nl-NL" dirty="0"/>
              <a:t>Je bent een derde jaar, alleen meelopen is niet meer voldoende. Zie deze stageperiode als een oefening voor de Proeve van Bekwaamheid.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0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2D3FAB97-7B98-4589-8357-7ED0AB684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354</Words>
  <Application>Microsoft Office PowerPoint</Application>
  <PresentationFormat>Breedbeeld</PresentationFormat>
  <Paragraphs>38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PowerPoint-presentatie</vt:lpstr>
      <vt:lpstr>Eisen waaraan de stage moet voldoen</vt:lpstr>
      <vt:lpstr>Zoeken van een stage</vt:lpstr>
      <vt:lpstr>Wat te doen vandaag 16-9 1ste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3</cp:revision>
  <dcterms:created xsi:type="dcterms:W3CDTF">2021-07-07T07:37:45Z</dcterms:created>
  <dcterms:modified xsi:type="dcterms:W3CDTF">2022-09-29T12:36:36Z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