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71" r:id="rId3"/>
    <p:sldId id="292" r:id="rId4"/>
    <p:sldId id="273" r:id="rId5"/>
    <p:sldId id="291" r:id="rId6"/>
    <p:sldId id="290" r:id="rId7"/>
    <p:sldId id="28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22" autoAdjust="0"/>
    <p:restoredTop sz="94660"/>
  </p:normalViewPr>
  <p:slideViewPr>
    <p:cSldViewPr snapToGrid="0">
      <p:cViewPr varScale="1">
        <p:scale>
          <a:sx n="86" d="100"/>
          <a:sy n="86" d="100"/>
        </p:scale>
        <p:origin x="52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11/22/2020</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169092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11/22/2020</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3959293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11/22/2020</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3236349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11/22/2020</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03883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11/22/2020</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21199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11/22/2020</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96601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11/22/2020</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12382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11/22/2020</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57684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11/22/2020</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367869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11/22/2020</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1317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11/22/2020</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3218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11/22/2020</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‹nr.›</a:t>
            </a:fld>
            <a:endParaRPr lang="en-US" dirty="0"/>
          </a:p>
        </p:txBody>
      </p:sp>
    </p:spTree>
    <p:extLst>
      <p:ext uri="{BB962C8B-B14F-4D97-AF65-F5344CB8AC3E}">
        <p14:creationId xmlns:p14="http://schemas.microsoft.com/office/powerpoint/2010/main" val="4270586664"/>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797" r:id="rId6"/>
    <p:sldLayoutId id="2147483793" r:id="rId7"/>
    <p:sldLayoutId id="2147483794" r:id="rId8"/>
    <p:sldLayoutId id="2147483795" r:id="rId9"/>
    <p:sldLayoutId id="2147483796" r:id="rId10"/>
    <p:sldLayoutId id="2147483798"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eachers-tool-prod.s3.amazonaws.com/uploads/2020/05/ganaar-oxl18.pdf" TargetMode="External"/><Relationship Id="rId2" Type="http://schemas.openxmlformats.org/officeDocument/2006/relationships/hyperlink" Target="https://teachers-tool-prod.s3.amazonaws.com/uploads/2020/05/ganaar-oxl15.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UffwN7Vm8U8?start=29&amp;feature=oembed"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56641E2-BB90-49B4-A49B-E65699AC9C16}"/>
              </a:ext>
            </a:extLst>
          </p:cNvPr>
          <p:cNvSpPr>
            <a:spLocks noGrp="1"/>
          </p:cNvSpPr>
          <p:nvPr>
            <p:ph type="ctrTitle"/>
          </p:nvPr>
        </p:nvSpPr>
        <p:spPr>
          <a:xfrm>
            <a:off x="5297762" y="640080"/>
            <a:ext cx="6251110" cy="3566160"/>
          </a:xfrm>
        </p:spPr>
        <p:txBody>
          <a:bodyPr anchor="b">
            <a:normAutofit/>
          </a:bodyPr>
          <a:lstStyle/>
          <a:p>
            <a:r>
              <a:rPr lang="nl-NL" dirty="0"/>
              <a:t>Les 8</a:t>
            </a:r>
          </a:p>
        </p:txBody>
      </p:sp>
      <p:sp>
        <p:nvSpPr>
          <p:cNvPr id="3" name="Ondertitel 2">
            <a:extLst>
              <a:ext uri="{FF2B5EF4-FFF2-40B4-BE49-F238E27FC236}">
                <a16:creationId xmlns:a16="http://schemas.microsoft.com/office/drawing/2014/main" id="{62DDA1AD-D92B-47FF-BADE-32B893A7395A}"/>
              </a:ext>
            </a:extLst>
          </p:cNvPr>
          <p:cNvSpPr>
            <a:spLocks noGrp="1"/>
          </p:cNvSpPr>
          <p:nvPr>
            <p:ph type="subTitle" idx="1"/>
          </p:nvPr>
        </p:nvSpPr>
        <p:spPr>
          <a:xfrm>
            <a:off x="5297760" y="4636008"/>
            <a:ext cx="6251111" cy="1572768"/>
          </a:xfrm>
        </p:spPr>
        <p:txBody>
          <a:bodyPr>
            <a:normAutofit/>
          </a:bodyPr>
          <a:lstStyle/>
          <a:p>
            <a:r>
              <a:rPr lang="nl-NL" dirty="0"/>
              <a:t>Keuzedeel Ondernemend Gedrag</a:t>
            </a:r>
          </a:p>
          <a:p>
            <a:r>
              <a:rPr lang="nl-NL" dirty="0"/>
              <a:t>Mevrouw van Gorp-Mensch</a:t>
            </a:r>
          </a:p>
          <a:p>
            <a:endParaRPr lang="nl-NL" dirty="0"/>
          </a:p>
        </p:txBody>
      </p:sp>
      <p:sp>
        <p:nvSpPr>
          <p:cNvPr id="18" name="Rectangle 6">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FEB33B"/>
          </a:solidFill>
          <a:ln w="38100" cap="rnd">
            <a:solidFill>
              <a:srgbClr val="FEB33B"/>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C757C6D-F43C-4684-944A-90D7901112A4}"/>
              </a:ext>
            </a:extLst>
          </p:cNvPr>
          <p:cNvPicPr>
            <a:picLocks noChangeAspect="1"/>
          </p:cNvPicPr>
          <p:nvPr/>
        </p:nvPicPr>
        <p:blipFill rotWithShape="1">
          <a:blip r:embed="rId2"/>
          <a:srcRect l="21784" r="27283"/>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Tree>
    <p:extLst>
      <p:ext uri="{BB962C8B-B14F-4D97-AF65-F5344CB8AC3E}">
        <p14:creationId xmlns:p14="http://schemas.microsoft.com/office/powerpoint/2010/main" val="2723624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DCB714-2F02-415C-B701-AD5EF1CF40BC}"/>
              </a:ext>
            </a:extLst>
          </p:cNvPr>
          <p:cNvSpPr>
            <a:spLocks noGrp="1"/>
          </p:cNvSpPr>
          <p:nvPr>
            <p:ph type="title"/>
          </p:nvPr>
        </p:nvSpPr>
        <p:spPr/>
        <p:txBody>
          <a:bodyPr/>
          <a:lstStyle/>
          <a:p>
            <a:r>
              <a:rPr lang="nl-NL" dirty="0"/>
              <a:t>Aan het einde van deze les…</a:t>
            </a:r>
          </a:p>
        </p:txBody>
      </p:sp>
      <p:sp>
        <p:nvSpPr>
          <p:cNvPr id="3" name="Tijdelijke aanduiding voor inhoud 2">
            <a:extLst>
              <a:ext uri="{FF2B5EF4-FFF2-40B4-BE49-F238E27FC236}">
                <a16:creationId xmlns:a16="http://schemas.microsoft.com/office/drawing/2014/main" id="{F036741C-E2FD-419B-A768-2D04519876A0}"/>
              </a:ext>
            </a:extLst>
          </p:cNvPr>
          <p:cNvSpPr>
            <a:spLocks noGrp="1"/>
          </p:cNvSpPr>
          <p:nvPr>
            <p:ph idx="1"/>
          </p:nvPr>
        </p:nvSpPr>
        <p:spPr/>
        <p:txBody>
          <a:bodyPr/>
          <a:lstStyle/>
          <a:p>
            <a:r>
              <a:rPr lang="nl-NL" dirty="0"/>
              <a:t>kijk je terug naar jouw gemaakte POP in de derde les</a:t>
            </a:r>
          </a:p>
          <a:p>
            <a:r>
              <a:rPr lang="nl-NL" dirty="0"/>
              <a:t>ga je op zoek naar een expert voor jouw POP-doel OF iemand die hetzelfde doel heeft als jij</a:t>
            </a:r>
          </a:p>
          <a:p>
            <a:r>
              <a:rPr lang="nl-NL" dirty="0"/>
              <a:t>interview je een expert ten aanzien van jouw doel OF zoek je een medestudent die hetzelfde doel heeft en wissel je ervaring uit</a:t>
            </a:r>
          </a:p>
          <a:p>
            <a:r>
              <a:rPr lang="nl-NL" dirty="0"/>
              <a:t>heb je minstens 5 interviewvragen bedacht</a:t>
            </a:r>
          </a:p>
          <a:p>
            <a:r>
              <a:rPr lang="nl-NL" dirty="0"/>
              <a:t>voor je een interview uit</a:t>
            </a:r>
          </a:p>
          <a:p>
            <a:endParaRPr lang="nl-NL" dirty="0"/>
          </a:p>
          <a:p>
            <a:endParaRPr lang="nl-NL" dirty="0"/>
          </a:p>
        </p:txBody>
      </p:sp>
      <p:pic>
        <p:nvPicPr>
          <p:cNvPr id="5" name="Picture 2" descr="Helicon Opleidingen | vmbo, mbo en cursussen">
            <a:extLst>
              <a:ext uri="{FF2B5EF4-FFF2-40B4-BE49-F238E27FC236}">
                <a16:creationId xmlns:a16="http://schemas.microsoft.com/office/drawing/2014/main" id="{00566AB4-5E84-446F-9570-BD6B77519A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7004" y="5805377"/>
            <a:ext cx="2004996" cy="1052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5538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3E2BDA-2D2C-491A-AB46-B141A0193EF5}"/>
              </a:ext>
            </a:extLst>
          </p:cNvPr>
          <p:cNvSpPr>
            <a:spLocks noGrp="1"/>
          </p:cNvSpPr>
          <p:nvPr>
            <p:ph type="title"/>
          </p:nvPr>
        </p:nvSpPr>
        <p:spPr/>
        <p:txBody>
          <a:bodyPr/>
          <a:lstStyle/>
          <a:p>
            <a:r>
              <a:rPr lang="nl-NL" dirty="0"/>
              <a:t>Hoe ondernemend ben jij?</a:t>
            </a:r>
          </a:p>
        </p:txBody>
      </p:sp>
      <p:sp>
        <p:nvSpPr>
          <p:cNvPr id="3" name="Tijdelijke aanduiding voor inhoud 2">
            <a:extLst>
              <a:ext uri="{FF2B5EF4-FFF2-40B4-BE49-F238E27FC236}">
                <a16:creationId xmlns:a16="http://schemas.microsoft.com/office/drawing/2014/main" id="{43621B2B-71CD-4512-A7EE-49B91AB8ACA2}"/>
              </a:ext>
            </a:extLst>
          </p:cNvPr>
          <p:cNvSpPr>
            <a:spLocks noGrp="1"/>
          </p:cNvSpPr>
          <p:nvPr>
            <p:ph idx="1"/>
          </p:nvPr>
        </p:nvSpPr>
        <p:spPr/>
        <p:txBody>
          <a:bodyPr/>
          <a:lstStyle/>
          <a:p>
            <a:r>
              <a:rPr lang="nl-NL" dirty="0"/>
              <a:t>Je  vult het formulier voor jezelf in om zicht te krijgen op wat jij te leren hebt tijdens het vak Ondernemend gedrag (voor </a:t>
            </a:r>
            <a:r>
              <a:rPr lang="nl-NL" dirty="0" err="1"/>
              <a:t>challenge</a:t>
            </a:r>
            <a:r>
              <a:rPr lang="nl-NL" dirty="0"/>
              <a:t> 3) blz. 53 (</a:t>
            </a:r>
            <a:r>
              <a:rPr lang="nl-N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https://teachers-tool-prod.s3.amazonaws.com/uploads/2020/05/ganaar-oxl15.pdf</a:t>
            </a:r>
            <a:r>
              <a:rPr lang="nl-N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a:t>
            </a:r>
            <a:endParaRPr lang="nl-NL" dirty="0"/>
          </a:p>
          <a:p>
            <a:r>
              <a:rPr lang="nl-NL" dirty="0"/>
              <a:t>Je maakt een POP: Wat wil jij nog leren? (te gebruiken voor </a:t>
            </a:r>
            <a:r>
              <a:rPr lang="nl-NL" dirty="0" err="1"/>
              <a:t>challenge</a:t>
            </a:r>
            <a:r>
              <a:rPr lang="nl-NL" dirty="0"/>
              <a:t> 3) (</a:t>
            </a:r>
            <a:r>
              <a:rPr lang="nl-N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https://teachers-tool-prod.s3.amazonaws.com/uploads/2020/05/ganaar-oxl18.pdf</a:t>
            </a:r>
            <a:r>
              <a:rPr lang="nl-NL"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nl-NL" sz="1800" u="sng" dirty="0">
              <a:solidFill>
                <a:srgbClr val="0563C1"/>
              </a:solidFill>
              <a:latin typeface="Calibri" panose="020F0502020204030204" pitchFamily="34" charset="0"/>
              <a:cs typeface="Times New Roman" panose="02020603050405020304" pitchFamily="18" charset="0"/>
            </a:endParaRPr>
          </a:p>
          <a:p>
            <a:pPr marL="0" indent="0">
              <a:buNone/>
            </a:pPr>
            <a:endParaRPr lang="nl-NL" dirty="0"/>
          </a:p>
          <a:p>
            <a:pPr marL="0" indent="0">
              <a:buNone/>
            </a:pPr>
            <a:r>
              <a:rPr lang="nl-NL" dirty="0"/>
              <a:t>   </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2757297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9F236F-9D24-4CD6-9288-31679AD85935}"/>
              </a:ext>
            </a:extLst>
          </p:cNvPr>
          <p:cNvSpPr>
            <a:spLocks noGrp="1"/>
          </p:cNvSpPr>
          <p:nvPr>
            <p:ph type="title"/>
          </p:nvPr>
        </p:nvSpPr>
        <p:spPr>
          <a:xfrm>
            <a:off x="838200" y="375758"/>
            <a:ext cx="10515600" cy="1325563"/>
          </a:xfrm>
        </p:spPr>
        <p:txBody>
          <a:bodyPr>
            <a:normAutofit/>
          </a:bodyPr>
          <a:lstStyle/>
          <a:p>
            <a:r>
              <a:rPr lang="nl-NL" dirty="0"/>
              <a:t>Jouw persoonlijk ontwikkelingsplan</a:t>
            </a:r>
          </a:p>
        </p:txBody>
      </p:sp>
      <p:sp>
        <p:nvSpPr>
          <p:cNvPr id="3" name="Tijdelijke aanduiding voor inhoud 2">
            <a:extLst>
              <a:ext uri="{FF2B5EF4-FFF2-40B4-BE49-F238E27FC236}">
                <a16:creationId xmlns:a16="http://schemas.microsoft.com/office/drawing/2014/main" id="{82529DE4-B61A-44C9-BE89-DACB00743578}"/>
              </a:ext>
            </a:extLst>
          </p:cNvPr>
          <p:cNvSpPr>
            <a:spLocks noGrp="1"/>
          </p:cNvSpPr>
          <p:nvPr>
            <p:ph idx="1"/>
          </p:nvPr>
        </p:nvSpPr>
        <p:spPr/>
        <p:txBody>
          <a:bodyPr>
            <a:normAutofit fontScale="92500" lnSpcReduction="20000"/>
          </a:bodyPr>
          <a:lstStyle/>
          <a:p>
            <a:r>
              <a:rPr lang="nl-NL" dirty="0"/>
              <a:t>Doelen bespreken</a:t>
            </a:r>
          </a:p>
          <a:p>
            <a:r>
              <a:rPr lang="nl-NL" dirty="0"/>
              <a:t>Maak een lijstje met vragen die je zou willen stellen aan iemand die goed is in het doel dat jij gesteld hebt of aan iemand die net als jij worstelt met het doel</a:t>
            </a:r>
          </a:p>
          <a:p>
            <a:r>
              <a:rPr lang="nl-NL" dirty="0"/>
              <a:t>Stel je vragen, deel wat je moeilijk vindt met voorbeelden en vraag de ander om tips. Hoe kun jij je verbeteren?</a:t>
            </a:r>
          </a:p>
          <a:p>
            <a:pPr marL="0" indent="0">
              <a:buNone/>
            </a:pPr>
            <a:r>
              <a:rPr lang="nl-NL" dirty="0"/>
              <a:t>Denk aan de volgende vragen:</a:t>
            </a:r>
          </a:p>
          <a:p>
            <a:pPr>
              <a:buFontTx/>
              <a:buChar char="-"/>
            </a:pPr>
            <a:r>
              <a:rPr lang="nl-NL" dirty="0"/>
              <a:t>Hoe ben jij zo goed geworden in dit doel?</a:t>
            </a:r>
          </a:p>
          <a:p>
            <a:pPr>
              <a:buFontTx/>
              <a:buChar char="-"/>
            </a:pPr>
            <a:r>
              <a:rPr lang="nl-NL" dirty="0"/>
              <a:t>Wat heb je daarvoor gedaan?</a:t>
            </a:r>
          </a:p>
          <a:p>
            <a:pPr>
              <a:buFontTx/>
              <a:buChar char="-"/>
            </a:pPr>
            <a:r>
              <a:rPr lang="nl-NL" dirty="0"/>
              <a:t>Wat moet je daarvoor heel goed kunnen?</a:t>
            </a:r>
          </a:p>
          <a:p>
            <a:pPr>
              <a:buFontTx/>
              <a:buChar char="-"/>
            </a:pPr>
            <a:r>
              <a:rPr lang="nl-NL" dirty="0"/>
              <a:t>Welke tips heb jij voor mij?</a:t>
            </a:r>
          </a:p>
          <a:p>
            <a:pPr>
              <a:buFontTx/>
              <a:buChar char="-"/>
            </a:pPr>
            <a:endParaRPr lang="nl-NL" dirty="0"/>
          </a:p>
          <a:p>
            <a:pPr marL="0" indent="0">
              <a:buNone/>
            </a:pPr>
            <a:endParaRPr lang="nl-NL" dirty="0"/>
          </a:p>
          <a:p>
            <a:endParaRPr lang="nl-NL" dirty="0"/>
          </a:p>
          <a:p>
            <a:pPr marL="0" indent="0">
              <a:buNone/>
            </a:pPr>
            <a:endParaRPr lang="nl-NL" dirty="0"/>
          </a:p>
          <a:p>
            <a:pPr marL="0" indent="0">
              <a:buNone/>
            </a:pPr>
            <a:endParaRPr lang="nl-NL" dirty="0"/>
          </a:p>
        </p:txBody>
      </p:sp>
      <p:pic>
        <p:nvPicPr>
          <p:cNvPr id="4" name="Picture 2" descr="Helicon Opleidingen | vmbo, mbo en cursussen">
            <a:extLst>
              <a:ext uri="{FF2B5EF4-FFF2-40B4-BE49-F238E27FC236}">
                <a16:creationId xmlns:a16="http://schemas.microsoft.com/office/drawing/2014/main" id="{A5E3CAC3-6361-4670-B0B4-E7637CEC85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7004" y="5805377"/>
            <a:ext cx="2004996" cy="1052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0025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2D62D5-A706-4E20-87FD-3C31A6A11B34}"/>
              </a:ext>
            </a:extLst>
          </p:cNvPr>
          <p:cNvSpPr>
            <a:spLocks noGrp="1"/>
          </p:cNvSpPr>
          <p:nvPr>
            <p:ph type="title"/>
          </p:nvPr>
        </p:nvSpPr>
        <p:spPr/>
        <p:txBody>
          <a:bodyPr/>
          <a:lstStyle/>
          <a:p>
            <a:r>
              <a:rPr lang="nl-NL" dirty="0"/>
              <a:t>Complimenten</a:t>
            </a:r>
          </a:p>
        </p:txBody>
      </p:sp>
      <p:sp>
        <p:nvSpPr>
          <p:cNvPr id="3" name="Tijdelijke aanduiding voor inhoud 2">
            <a:extLst>
              <a:ext uri="{FF2B5EF4-FFF2-40B4-BE49-F238E27FC236}">
                <a16:creationId xmlns:a16="http://schemas.microsoft.com/office/drawing/2014/main" id="{043C8BFD-1659-4E0A-A4AF-8686A5296508}"/>
              </a:ext>
            </a:extLst>
          </p:cNvPr>
          <p:cNvSpPr>
            <a:spLocks noGrp="1"/>
          </p:cNvSpPr>
          <p:nvPr>
            <p:ph idx="1"/>
          </p:nvPr>
        </p:nvSpPr>
        <p:spPr/>
        <p:txBody>
          <a:bodyPr/>
          <a:lstStyle/>
          <a:p>
            <a:r>
              <a:rPr lang="nl-NL" dirty="0"/>
              <a:t>Opdracht 24, blz. 120+121</a:t>
            </a:r>
          </a:p>
          <a:p>
            <a:pPr marL="0" indent="0">
              <a:buNone/>
            </a:pPr>
            <a:endParaRPr lang="nl-NL" dirty="0"/>
          </a:p>
        </p:txBody>
      </p:sp>
      <p:pic>
        <p:nvPicPr>
          <p:cNvPr id="4" name="Onlinemedia 3" title="Streetlab - Hoeveel complimenten kan een mens verdragen?">
            <a:hlinkClick r:id="" action="ppaction://media"/>
            <a:extLst>
              <a:ext uri="{FF2B5EF4-FFF2-40B4-BE49-F238E27FC236}">
                <a16:creationId xmlns:a16="http://schemas.microsoft.com/office/drawing/2014/main" id="{CE981C20-E612-4765-B841-7890CFFF11B5}"/>
              </a:ext>
            </a:extLst>
          </p:cNvPr>
          <p:cNvPicPr>
            <a:picLocks noRot="1" noChangeAspect="1"/>
          </p:cNvPicPr>
          <p:nvPr>
            <a:videoFile r:link="rId1"/>
          </p:nvPr>
        </p:nvPicPr>
        <p:blipFill>
          <a:blip r:embed="rId3"/>
          <a:stretch>
            <a:fillRect/>
          </a:stretch>
        </p:blipFill>
        <p:spPr>
          <a:xfrm>
            <a:off x="838200" y="2650165"/>
            <a:ext cx="6096000" cy="3429000"/>
          </a:xfrm>
          <a:prstGeom prst="rect">
            <a:avLst/>
          </a:prstGeom>
        </p:spPr>
      </p:pic>
      <p:pic>
        <p:nvPicPr>
          <p:cNvPr id="6" name="Picture 2" descr="Helicon Opleidingen | vmbo, mbo en cursussen">
            <a:extLst>
              <a:ext uri="{FF2B5EF4-FFF2-40B4-BE49-F238E27FC236}">
                <a16:creationId xmlns:a16="http://schemas.microsoft.com/office/drawing/2014/main" id="{FBF011FF-1434-4670-9864-0F2D02FD3D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87004" y="5805377"/>
            <a:ext cx="2004996" cy="1052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8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DCB714-2F02-415C-B701-AD5EF1CF40BC}"/>
              </a:ext>
            </a:extLst>
          </p:cNvPr>
          <p:cNvSpPr>
            <a:spLocks noGrp="1"/>
          </p:cNvSpPr>
          <p:nvPr>
            <p:ph type="title"/>
          </p:nvPr>
        </p:nvSpPr>
        <p:spPr/>
        <p:txBody>
          <a:bodyPr/>
          <a:lstStyle/>
          <a:p>
            <a:r>
              <a:rPr lang="nl-NL" dirty="0"/>
              <a:t>Zijn de doelen bereikt?</a:t>
            </a:r>
          </a:p>
        </p:txBody>
      </p:sp>
      <p:sp>
        <p:nvSpPr>
          <p:cNvPr id="3" name="Tijdelijke aanduiding voor inhoud 2">
            <a:extLst>
              <a:ext uri="{FF2B5EF4-FFF2-40B4-BE49-F238E27FC236}">
                <a16:creationId xmlns:a16="http://schemas.microsoft.com/office/drawing/2014/main" id="{F036741C-E2FD-419B-A768-2D04519876A0}"/>
              </a:ext>
            </a:extLst>
          </p:cNvPr>
          <p:cNvSpPr>
            <a:spLocks noGrp="1"/>
          </p:cNvSpPr>
          <p:nvPr>
            <p:ph idx="1"/>
          </p:nvPr>
        </p:nvSpPr>
        <p:spPr/>
        <p:txBody>
          <a:bodyPr/>
          <a:lstStyle/>
          <a:p>
            <a:r>
              <a:rPr lang="nl-NL" dirty="0"/>
              <a:t>heb je een expert voor jouw POP-doel OF iemand die hetzelfde doel heeft als jij gevonden?</a:t>
            </a:r>
          </a:p>
          <a:p>
            <a:r>
              <a:rPr lang="nl-NL" dirty="0"/>
              <a:t>heb je minstens 5 interviewvragen bedacht</a:t>
            </a:r>
          </a:p>
          <a:p>
            <a:r>
              <a:rPr lang="nl-NL" dirty="0"/>
              <a:t>heb je een interview gepland of al uitgevoerd?</a:t>
            </a:r>
          </a:p>
          <a:p>
            <a:endParaRPr lang="nl-NL" dirty="0"/>
          </a:p>
          <a:p>
            <a:endParaRPr lang="nl-NL" dirty="0"/>
          </a:p>
        </p:txBody>
      </p:sp>
      <p:pic>
        <p:nvPicPr>
          <p:cNvPr id="5" name="Picture 2" descr="Helicon Opleidingen | vmbo, mbo en cursussen">
            <a:extLst>
              <a:ext uri="{FF2B5EF4-FFF2-40B4-BE49-F238E27FC236}">
                <a16:creationId xmlns:a16="http://schemas.microsoft.com/office/drawing/2014/main" id="{00566AB4-5E84-446F-9570-BD6B77519A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7004" y="5805377"/>
            <a:ext cx="2004996" cy="1052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809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48433D-15D2-46E6-BB65-54CACD73D76D}"/>
              </a:ext>
            </a:extLst>
          </p:cNvPr>
          <p:cNvSpPr>
            <a:spLocks noGrp="1"/>
          </p:cNvSpPr>
          <p:nvPr>
            <p:ph type="title"/>
          </p:nvPr>
        </p:nvSpPr>
        <p:spPr/>
        <p:txBody>
          <a:bodyPr/>
          <a:lstStyle/>
          <a:p>
            <a:r>
              <a:rPr lang="nl-NL" dirty="0"/>
              <a:t>Huiswerk</a:t>
            </a:r>
          </a:p>
        </p:txBody>
      </p:sp>
      <p:sp>
        <p:nvSpPr>
          <p:cNvPr id="3" name="Tijdelijke aanduiding voor inhoud 2">
            <a:extLst>
              <a:ext uri="{FF2B5EF4-FFF2-40B4-BE49-F238E27FC236}">
                <a16:creationId xmlns:a16="http://schemas.microsoft.com/office/drawing/2014/main" id="{0A585ECB-01DF-4CE6-B70D-EF0D42136CD4}"/>
              </a:ext>
            </a:extLst>
          </p:cNvPr>
          <p:cNvSpPr>
            <a:spLocks noGrp="1"/>
          </p:cNvSpPr>
          <p:nvPr>
            <p:ph idx="1"/>
          </p:nvPr>
        </p:nvSpPr>
        <p:spPr/>
        <p:txBody>
          <a:bodyPr/>
          <a:lstStyle/>
          <a:p>
            <a:r>
              <a:rPr lang="nl-NL" dirty="0"/>
              <a:t>Maak een verslag van je gesprek of interview met een klasgenoot of collega op je stageplek die de vaardigheid beheerst die jij graag wilt ontwikkelen. Beschrijf ook in dit verslag wat jij hieruit gehaald hebt. Je kunt dit gebruiken voor </a:t>
            </a:r>
            <a:r>
              <a:rPr lang="nl-NL" dirty="0" err="1"/>
              <a:t>challenge</a:t>
            </a:r>
            <a:r>
              <a:rPr lang="nl-NL" dirty="0"/>
              <a:t> 3!</a:t>
            </a:r>
          </a:p>
          <a:p>
            <a:pPr marL="0" indent="0">
              <a:buNone/>
            </a:pPr>
            <a:r>
              <a:rPr lang="nl-NL" dirty="0"/>
              <a:t>   INLEVEREN OP MAANDAG 14-12-2020</a:t>
            </a:r>
          </a:p>
          <a:p>
            <a:r>
              <a:rPr lang="nl-NL" dirty="0"/>
              <a:t>Tip: Stel open vragen!</a:t>
            </a:r>
          </a:p>
        </p:txBody>
      </p:sp>
      <p:pic>
        <p:nvPicPr>
          <p:cNvPr id="5" name="Picture 2" descr="Helicon Opleidingen | vmbo, mbo en cursussen">
            <a:extLst>
              <a:ext uri="{FF2B5EF4-FFF2-40B4-BE49-F238E27FC236}">
                <a16:creationId xmlns:a16="http://schemas.microsoft.com/office/drawing/2014/main" id="{4FC0966F-0174-474B-94A6-071A49BF4B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7004" y="5805377"/>
            <a:ext cx="2004996" cy="1052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0726555"/>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680</TotalTime>
  <Words>370</Words>
  <Application>Microsoft Office PowerPoint</Application>
  <PresentationFormat>Breedbeeld</PresentationFormat>
  <Paragraphs>37</Paragraphs>
  <Slides>7</Slides>
  <Notes>0</Notes>
  <HiddenSlides>0</HiddenSlides>
  <MMClips>1</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Modern Love</vt:lpstr>
      <vt:lpstr>The Hand</vt:lpstr>
      <vt:lpstr>SketchyVTI</vt:lpstr>
      <vt:lpstr>Les 8</vt:lpstr>
      <vt:lpstr>Aan het einde van deze les…</vt:lpstr>
      <vt:lpstr>Hoe ondernemend ben jij?</vt:lpstr>
      <vt:lpstr>Jouw persoonlijk ontwikkelingsplan</vt:lpstr>
      <vt:lpstr>Complimenten</vt:lpstr>
      <vt:lpstr>Zijn de doelen bereikt?</vt:lpstr>
      <vt:lpstr>Huiswerk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dc:title>
  <dc:creator>van Gorp</dc:creator>
  <cp:lastModifiedBy> </cp:lastModifiedBy>
  <cp:revision>55</cp:revision>
  <dcterms:created xsi:type="dcterms:W3CDTF">2020-11-02T07:32:19Z</dcterms:created>
  <dcterms:modified xsi:type="dcterms:W3CDTF">2020-11-22T18:17:04Z</dcterms:modified>
</cp:coreProperties>
</file>