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9" r:id="rId3"/>
    <p:sldId id="262" r:id="rId4"/>
    <p:sldId id="263" r:id="rId5"/>
    <p:sldId id="271" r:id="rId6"/>
    <p:sldId id="257" r:id="rId7"/>
    <p:sldId id="268" r:id="rId8"/>
    <p:sldId id="269" r:id="rId9"/>
    <p:sldId id="266" r:id="rId10"/>
    <p:sldId id="261" r:id="rId11"/>
    <p:sldId id="265" r:id="rId12"/>
    <p:sldId id="270" r:id="rId13"/>
    <p:sldId id="264" r:id="rId14"/>
    <p:sldId id="267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37" d="100"/>
          <a:sy n="37" d="100"/>
        </p:scale>
        <p:origin x="66" y="16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3CC5-4877-4F0E-9164-6DAC32F983D2}" type="datetimeFigureOut">
              <a:rPr lang="nl-NL" smtClean="0"/>
              <a:t>12-12-2016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A419931-77D8-4500-BA10-2523FB2E6E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81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3CC5-4877-4F0E-9164-6DAC32F983D2}" type="datetimeFigureOut">
              <a:rPr lang="nl-NL" smtClean="0"/>
              <a:t>12-12-2016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A419931-77D8-4500-BA10-2523FB2E6E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275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3CC5-4877-4F0E-9164-6DAC32F983D2}" type="datetimeFigureOut">
              <a:rPr lang="nl-NL" smtClean="0"/>
              <a:t>12-12-2016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A419931-77D8-4500-BA10-2523FB2E6E6A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7843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3CC5-4877-4F0E-9164-6DAC32F983D2}" type="datetimeFigureOut">
              <a:rPr lang="nl-NL" smtClean="0"/>
              <a:t>12-12-2016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A419931-77D8-4500-BA10-2523FB2E6E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7737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3CC5-4877-4F0E-9164-6DAC32F983D2}" type="datetimeFigureOut">
              <a:rPr lang="nl-NL" smtClean="0"/>
              <a:t>12-12-2016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A419931-77D8-4500-BA10-2523FB2E6E6A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6077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3CC5-4877-4F0E-9164-6DAC32F983D2}" type="datetimeFigureOut">
              <a:rPr lang="nl-NL" smtClean="0"/>
              <a:t>12-12-2016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A419931-77D8-4500-BA10-2523FB2E6E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2519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3CC5-4877-4F0E-9164-6DAC32F983D2}" type="datetimeFigureOut">
              <a:rPr lang="nl-NL" smtClean="0"/>
              <a:t>12-12-2016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9931-77D8-4500-BA10-2523FB2E6E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5571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3CC5-4877-4F0E-9164-6DAC32F983D2}" type="datetimeFigureOut">
              <a:rPr lang="nl-NL" smtClean="0"/>
              <a:t>12-12-2016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9931-77D8-4500-BA10-2523FB2E6E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4981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3CC5-4877-4F0E-9164-6DAC32F983D2}" type="datetimeFigureOut">
              <a:rPr lang="nl-NL" smtClean="0"/>
              <a:t>12-12-2016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9931-77D8-4500-BA10-2523FB2E6E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517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3CC5-4877-4F0E-9164-6DAC32F983D2}" type="datetimeFigureOut">
              <a:rPr lang="nl-NL" smtClean="0"/>
              <a:t>12-12-2016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A419931-77D8-4500-BA10-2523FB2E6E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4616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3CC5-4877-4F0E-9164-6DAC32F983D2}" type="datetimeFigureOut">
              <a:rPr lang="nl-NL" smtClean="0"/>
              <a:t>12-12-2016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A419931-77D8-4500-BA10-2523FB2E6E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8186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3CC5-4877-4F0E-9164-6DAC32F983D2}" type="datetimeFigureOut">
              <a:rPr lang="nl-NL" smtClean="0"/>
              <a:t>12-12-2016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A419931-77D8-4500-BA10-2523FB2E6E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8017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3CC5-4877-4F0E-9164-6DAC32F983D2}" type="datetimeFigureOut">
              <a:rPr lang="nl-NL" smtClean="0"/>
              <a:t>12-12-2016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9931-77D8-4500-BA10-2523FB2E6E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4785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3CC5-4877-4F0E-9164-6DAC32F983D2}" type="datetimeFigureOut">
              <a:rPr lang="nl-NL" smtClean="0"/>
              <a:t>12-12-2016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9931-77D8-4500-BA10-2523FB2E6E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4182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3CC5-4877-4F0E-9164-6DAC32F983D2}" type="datetimeFigureOut">
              <a:rPr lang="nl-NL" smtClean="0"/>
              <a:t>12-12-2016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9931-77D8-4500-BA10-2523FB2E6E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466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3CC5-4877-4F0E-9164-6DAC32F983D2}" type="datetimeFigureOut">
              <a:rPr lang="nl-NL" smtClean="0"/>
              <a:t>12-12-2016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A419931-77D8-4500-BA10-2523FB2E6E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277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13CC5-4877-4F0E-9164-6DAC32F983D2}" type="datetimeFigureOut">
              <a:rPr lang="nl-NL" smtClean="0"/>
              <a:t>12-12-2016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A419931-77D8-4500-BA10-2523FB2E6E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823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Seksualiteit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629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8080" y="2133600"/>
            <a:ext cx="5037666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8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3407" y="2630932"/>
            <a:ext cx="5138737" cy="2877693"/>
          </a:xfrm>
          <a:prstGeom prst="rect">
            <a:avLst/>
          </a:prstGeom>
        </p:spPr>
      </p:pic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762" y="2630932"/>
            <a:ext cx="4798645" cy="268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2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974" y="2133600"/>
            <a:ext cx="2435877" cy="3778250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974" y="2589212"/>
            <a:ext cx="38100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6411" y="2441575"/>
            <a:ext cx="6444713" cy="363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0024" y="624110"/>
            <a:ext cx="6683135" cy="37782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66" y="2133600"/>
            <a:ext cx="2875358" cy="37782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024" y="4402360"/>
            <a:ext cx="5170464" cy="117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9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66062" y="2209800"/>
            <a:ext cx="4325938" cy="24225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74" y="1692275"/>
            <a:ext cx="7748588" cy="516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5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5754" y="2133600"/>
            <a:ext cx="5942318" cy="37782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25" y="736600"/>
            <a:ext cx="508635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0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1438" y="1422400"/>
            <a:ext cx="5573694" cy="434484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1" y="1422400"/>
            <a:ext cx="5951537" cy="434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0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8768" y="3231878"/>
            <a:ext cx="2552700" cy="17907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487" y="2583452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24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2" name="Tijdelijke aanduiding voor inhoud 3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82243" y="624110"/>
            <a:ext cx="3943893" cy="3778250"/>
          </a:xfrm>
          <a:prstGeom prst="rect">
            <a:avLst/>
          </a:prstGeom>
        </p:spPr>
      </p:pic>
      <p:pic>
        <p:nvPicPr>
          <p:cNvPr id="33" name="Afbeelding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473" y="624110"/>
            <a:ext cx="63531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5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256" y="2052675"/>
            <a:ext cx="5697512" cy="32004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768" y="2052676"/>
            <a:ext cx="525171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4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3800" y="2392362"/>
            <a:ext cx="4411663" cy="330874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100" y="1876776"/>
            <a:ext cx="3695700" cy="479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1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199" y="1037431"/>
            <a:ext cx="9115425" cy="5386388"/>
          </a:xfrm>
          <a:prstGeom prst="rect">
            <a:avLst/>
          </a:prstGeom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460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ert">
  <a:themeElements>
    <a:clrScheme name="Slier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70</TotalTime>
  <Words>1</Words>
  <Application>Microsoft Office PowerPoint</Application>
  <PresentationFormat>Breedbeeld</PresentationFormat>
  <Paragraphs>1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Sliert</vt:lpstr>
      <vt:lpstr>Seksualiteit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Lentiz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Seksualiteit</dc:title>
  <dc:creator>Toin van Keulen</dc:creator>
  <cp:lastModifiedBy>Toin van Keulen</cp:lastModifiedBy>
  <cp:revision>8</cp:revision>
  <dcterms:created xsi:type="dcterms:W3CDTF">2016-12-12T13:21:56Z</dcterms:created>
  <dcterms:modified xsi:type="dcterms:W3CDTF">2016-12-12T14:42:39Z</dcterms:modified>
</cp:coreProperties>
</file>