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sldIdLst>
    <p:sldId id="256" r:id="rId5"/>
    <p:sldId id="264" r:id="rId6"/>
    <p:sldId id="265" r:id="rId7"/>
    <p:sldId id="266" r:id="rId8"/>
    <p:sldId id="259" r:id="rId9"/>
    <p:sldId id="267" r:id="rId10"/>
    <p:sldId id="268" r:id="rId11"/>
    <p:sldId id="270" r:id="rId12"/>
    <p:sldId id="271" r:id="rId13"/>
    <p:sldId id="272" r:id="rId14"/>
    <p:sldId id="273" r:id="rId15"/>
    <p:sldId id="274" r:id="rId16"/>
    <p:sldId id="275" r:id="rId17"/>
    <p:sldId id="276" r:id="rId18"/>
    <p:sldId id="277" r:id="rId19"/>
    <p:sldId id="278" r:id="rId20"/>
    <p:sldId id="279" r:id="rId21"/>
    <p:sldId id="283" r:id="rId22"/>
    <p:sldId id="284" r:id="rId23"/>
    <p:sldId id="285" r:id="rId24"/>
    <p:sldId id="286" r:id="rId25"/>
    <p:sldId id="291" r:id="rId26"/>
    <p:sldId id="292" r:id="rId27"/>
    <p:sldId id="293" r:id="rId28"/>
    <p:sldId id="294" r:id="rId29"/>
    <p:sldId id="295" r:id="rId30"/>
    <p:sldId id="296" r:id="rId31"/>
    <p:sldId id="297" r:id="rId32"/>
    <p:sldId id="298" r:id="rId33"/>
    <p:sldId id="299" r:id="rId34"/>
    <p:sldId id="300" r:id="rId35"/>
    <p:sldId id="301" r:id="rId36"/>
    <p:sldId id="302" r:id="rId37"/>
    <p:sldId id="303" r:id="rId38"/>
    <p:sldId id="304" r:id="rId39"/>
    <p:sldId id="305" r:id="rId40"/>
    <p:sldId id="306" r:id="rId41"/>
    <p:sldId id="307" r:id="rId42"/>
  </p:sldIdLst>
  <p:sldSz cx="9144000" cy="6858000" type="screen4x3"/>
  <p:notesSz cx="6858000" cy="9144000"/>
  <p:defaultTextStyle>
    <a:defPPr>
      <a:defRPr lang="nl-NL"/>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29"/>
  </p:normalViewPr>
  <p:slideViewPr>
    <p:cSldViewPr>
      <p:cViewPr varScale="1">
        <p:scale>
          <a:sx n="103" d="100"/>
          <a:sy n="103" d="100"/>
        </p:scale>
        <p:origin x="1880" y="17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89253CCE-B0B8-60C5-6F92-65E4353F2F34}"/>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nl-NL"/>
          </a:p>
        </p:txBody>
      </p:sp>
      <p:sp>
        <p:nvSpPr>
          <p:cNvPr id="3" name="Tijdelijke aanduiding voor datum 2">
            <a:extLst>
              <a:ext uri="{FF2B5EF4-FFF2-40B4-BE49-F238E27FC236}">
                <a16:creationId xmlns:a16="http://schemas.microsoft.com/office/drawing/2014/main" id="{67E141D6-9BB3-BF97-B3F8-A35B4553C4AF}"/>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F8B909F0-F139-8742-B0A2-0EDD241C5460}" type="datetimeFigureOut">
              <a:rPr lang="nl-NL"/>
              <a:pPr>
                <a:defRPr/>
              </a:pPr>
              <a:t>13-09-2022</a:t>
            </a:fld>
            <a:endParaRPr lang="nl-NL"/>
          </a:p>
        </p:txBody>
      </p:sp>
      <p:sp>
        <p:nvSpPr>
          <p:cNvPr id="4" name="Tijdelijke aanduiding voor dia-afbeelding 3">
            <a:extLst>
              <a:ext uri="{FF2B5EF4-FFF2-40B4-BE49-F238E27FC236}">
                <a16:creationId xmlns:a16="http://schemas.microsoft.com/office/drawing/2014/main" id="{CEBECDDD-BC2E-79C8-826A-7F160C64E943}"/>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nl-NL" noProof="0"/>
          </a:p>
        </p:txBody>
      </p:sp>
      <p:sp>
        <p:nvSpPr>
          <p:cNvPr id="5" name="Tijdelijke aanduiding voor notities 4">
            <a:extLst>
              <a:ext uri="{FF2B5EF4-FFF2-40B4-BE49-F238E27FC236}">
                <a16:creationId xmlns:a16="http://schemas.microsoft.com/office/drawing/2014/main" id="{DDC648AD-E062-FF6C-55A4-2C377E8175FD}"/>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noProof="0"/>
              <a:t>Klik om de modelstijlen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6" name="Tijdelijke aanduiding voor voettekst 5">
            <a:extLst>
              <a:ext uri="{FF2B5EF4-FFF2-40B4-BE49-F238E27FC236}">
                <a16:creationId xmlns:a16="http://schemas.microsoft.com/office/drawing/2014/main" id="{52041A59-743F-C2C1-12D0-CFC8AE9D3970}"/>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nl-NL"/>
          </a:p>
        </p:txBody>
      </p:sp>
      <p:sp>
        <p:nvSpPr>
          <p:cNvPr id="7" name="Tijdelijke aanduiding voor dianummer 6">
            <a:extLst>
              <a:ext uri="{FF2B5EF4-FFF2-40B4-BE49-F238E27FC236}">
                <a16:creationId xmlns:a16="http://schemas.microsoft.com/office/drawing/2014/main" id="{D1B5FD67-A295-0EEA-E4AD-A58AA3D2EA29}"/>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C959D150-51D2-1B42-81DF-B3F926BAD4B8}" type="slidenum">
              <a:rPr lang="nl-NL" altLang="nl-NL"/>
              <a:pPr/>
              <a:t>‹nr.›</a:t>
            </a:fld>
            <a:endParaRPr lang="nl-NL" altLang="nl-NL"/>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jdelijke aanduiding voor dia-afbeelding 1">
            <a:extLst>
              <a:ext uri="{FF2B5EF4-FFF2-40B4-BE49-F238E27FC236}">
                <a16:creationId xmlns:a16="http://schemas.microsoft.com/office/drawing/2014/main" id="{1960A749-B273-B640-E078-37E2412BBC3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Tijdelijke aanduiding voor notities 2">
            <a:extLst>
              <a:ext uri="{FF2B5EF4-FFF2-40B4-BE49-F238E27FC236}">
                <a16:creationId xmlns:a16="http://schemas.microsoft.com/office/drawing/2014/main" id="{51ECF223-1C01-1DB5-1F3D-80DCF8B024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ea typeface="ＭＳ Ｐゴシック" panose="020B0600070205080204" pitchFamily="34" charset="-128"/>
            </a:endParaRPr>
          </a:p>
        </p:txBody>
      </p:sp>
      <p:sp>
        <p:nvSpPr>
          <p:cNvPr id="12292" name="Tijdelijke aanduiding voor dianummer 3">
            <a:extLst>
              <a:ext uri="{FF2B5EF4-FFF2-40B4-BE49-F238E27FC236}">
                <a16:creationId xmlns:a16="http://schemas.microsoft.com/office/drawing/2014/main" id="{61AD1A21-6F0E-9E05-C2F2-C54D926C915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564AFE6-3FCF-D349-85AC-EBCE098CDC90}" type="slidenum">
              <a:rPr lang="en-US" altLang="nl-NL">
                <a:ea typeface="ＭＳ Ｐゴシック" panose="020B0600070205080204" pitchFamily="34" charset="-128"/>
              </a:rPr>
              <a:pPr>
                <a:spcBef>
                  <a:spcPct val="0"/>
                </a:spcBef>
              </a:pPr>
              <a:t>7</a:t>
            </a:fld>
            <a:endParaRPr lang="en-US" altLang="nl-NL">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EEE4C08B-09C9-CCA7-85BF-F3D4B6C9A66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Rectangle 3">
            <a:extLst>
              <a:ext uri="{FF2B5EF4-FFF2-40B4-BE49-F238E27FC236}">
                <a16:creationId xmlns:a16="http://schemas.microsoft.com/office/drawing/2014/main" id="{7C78D92E-294A-213C-9B49-ED3A9EAEEC6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p>
        </p:txBody>
      </p:sp>
      <p:sp>
        <p:nvSpPr>
          <p:cNvPr id="4" name="Tijdelijke aanduiding voor datum 3">
            <a:extLst>
              <a:ext uri="{FF2B5EF4-FFF2-40B4-BE49-F238E27FC236}">
                <a16:creationId xmlns:a16="http://schemas.microsoft.com/office/drawing/2014/main" id="{8793213E-581F-312C-2AD2-0C13B22C32DF}"/>
              </a:ext>
            </a:extLst>
          </p:cNvPr>
          <p:cNvSpPr>
            <a:spLocks noGrp="1"/>
          </p:cNvSpPr>
          <p:nvPr>
            <p:ph type="dt" sz="half" idx="10"/>
          </p:nvPr>
        </p:nvSpPr>
        <p:spPr/>
        <p:txBody>
          <a:bodyPr/>
          <a:lstStyle>
            <a:lvl1pPr>
              <a:defRPr/>
            </a:lvl1pPr>
          </a:lstStyle>
          <a:p>
            <a:pPr>
              <a:defRPr/>
            </a:pPr>
            <a:fld id="{BBCCB28C-5290-DF4E-B45F-EDA82D1E350D}" type="datetimeFigureOut">
              <a:rPr lang="nl-NL"/>
              <a:pPr>
                <a:defRPr/>
              </a:pPr>
              <a:t>13-09-2022</a:t>
            </a:fld>
            <a:endParaRPr lang="nl-NL"/>
          </a:p>
        </p:txBody>
      </p:sp>
      <p:sp>
        <p:nvSpPr>
          <p:cNvPr id="5" name="Tijdelijke aanduiding voor voettekst 4">
            <a:extLst>
              <a:ext uri="{FF2B5EF4-FFF2-40B4-BE49-F238E27FC236}">
                <a16:creationId xmlns:a16="http://schemas.microsoft.com/office/drawing/2014/main" id="{10467390-B0AB-C2F7-9D18-E280D67464F8}"/>
              </a:ext>
            </a:extLst>
          </p:cNvPr>
          <p:cNvSpPr>
            <a:spLocks noGrp="1"/>
          </p:cNvSpPr>
          <p:nvPr>
            <p:ph type="ftr" sz="quarter" idx="11"/>
          </p:nvPr>
        </p:nvSpPr>
        <p:spPr/>
        <p:txBody>
          <a:bodyPr/>
          <a:lstStyle>
            <a:lvl1pPr>
              <a:defRPr/>
            </a:lvl1pPr>
          </a:lstStyle>
          <a:p>
            <a:pPr>
              <a:defRPr/>
            </a:pPr>
            <a:endParaRPr lang="nl-NL"/>
          </a:p>
        </p:txBody>
      </p:sp>
      <p:sp>
        <p:nvSpPr>
          <p:cNvPr id="6" name="Tijdelijke aanduiding voor dianummer 5">
            <a:extLst>
              <a:ext uri="{FF2B5EF4-FFF2-40B4-BE49-F238E27FC236}">
                <a16:creationId xmlns:a16="http://schemas.microsoft.com/office/drawing/2014/main" id="{2CA24397-F8AE-D356-4653-D8AB90666EEE}"/>
              </a:ext>
            </a:extLst>
          </p:cNvPr>
          <p:cNvSpPr>
            <a:spLocks noGrp="1"/>
          </p:cNvSpPr>
          <p:nvPr>
            <p:ph type="sldNum" sz="quarter" idx="12"/>
          </p:nvPr>
        </p:nvSpPr>
        <p:spPr/>
        <p:txBody>
          <a:bodyPr/>
          <a:lstStyle>
            <a:lvl1pPr>
              <a:defRPr/>
            </a:lvl1pPr>
          </a:lstStyle>
          <a:p>
            <a:fld id="{58D29E0A-18A1-8942-BA41-EE0E89E051D9}" type="slidenum">
              <a:rPr lang="nl-NL" altLang="nl-NL"/>
              <a:pPr/>
              <a:t>‹nr.›</a:t>
            </a:fld>
            <a:endParaRPr lang="nl-NL" altLang="nl-NL"/>
          </a:p>
        </p:txBody>
      </p:sp>
    </p:spTree>
    <p:extLst>
      <p:ext uri="{BB962C8B-B14F-4D97-AF65-F5344CB8AC3E}">
        <p14:creationId xmlns:p14="http://schemas.microsoft.com/office/powerpoint/2010/main" val="14188892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687E287-C558-9E1F-D89B-58E06A5FD9BB}"/>
              </a:ext>
            </a:extLst>
          </p:cNvPr>
          <p:cNvSpPr>
            <a:spLocks noGrp="1"/>
          </p:cNvSpPr>
          <p:nvPr>
            <p:ph type="dt" sz="half" idx="10"/>
          </p:nvPr>
        </p:nvSpPr>
        <p:spPr/>
        <p:txBody>
          <a:bodyPr/>
          <a:lstStyle>
            <a:lvl1pPr>
              <a:defRPr/>
            </a:lvl1pPr>
          </a:lstStyle>
          <a:p>
            <a:pPr>
              <a:defRPr/>
            </a:pPr>
            <a:fld id="{1BCF35C5-05EA-5943-ABDA-1DFDB7BE0C37}" type="datetimeFigureOut">
              <a:rPr lang="nl-NL"/>
              <a:pPr>
                <a:defRPr/>
              </a:pPr>
              <a:t>13-09-2022</a:t>
            </a:fld>
            <a:endParaRPr lang="nl-NL"/>
          </a:p>
        </p:txBody>
      </p:sp>
      <p:sp>
        <p:nvSpPr>
          <p:cNvPr id="5" name="Tijdelijke aanduiding voor voettekst 4">
            <a:extLst>
              <a:ext uri="{FF2B5EF4-FFF2-40B4-BE49-F238E27FC236}">
                <a16:creationId xmlns:a16="http://schemas.microsoft.com/office/drawing/2014/main" id="{14A8F23D-3FDC-5B99-1AE1-FF1FDFCCFDB4}"/>
              </a:ext>
            </a:extLst>
          </p:cNvPr>
          <p:cNvSpPr>
            <a:spLocks noGrp="1"/>
          </p:cNvSpPr>
          <p:nvPr>
            <p:ph type="ftr" sz="quarter" idx="11"/>
          </p:nvPr>
        </p:nvSpPr>
        <p:spPr/>
        <p:txBody>
          <a:bodyPr/>
          <a:lstStyle>
            <a:lvl1pPr>
              <a:defRPr/>
            </a:lvl1pPr>
          </a:lstStyle>
          <a:p>
            <a:pPr>
              <a:defRPr/>
            </a:pPr>
            <a:endParaRPr lang="nl-NL"/>
          </a:p>
        </p:txBody>
      </p:sp>
      <p:sp>
        <p:nvSpPr>
          <p:cNvPr id="6" name="Tijdelijke aanduiding voor dianummer 5">
            <a:extLst>
              <a:ext uri="{FF2B5EF4-FFF2-40B4-BE49-F238E27FC236}">
                <a16:creationId xmlns:a16="http://schemas.microsoft.com/office/drawing/2014/main" id="{6219B9BB-6429-9603-ABB9-E0C6AE48615E}"/>
              </a:ext>
            </a:extLst>
          </p:cNvPr>
          <p:cNvSpPr>
            <a:spLocks noGrp="1"/>
          </p:cNvSpPr>
          <p:nvPr>
            <p:ph type="sldNum" sz="quarter" idx="12"/>
          </p:nvPr>
        </p:nvSpPr>
        <p:spPr/>
        <p:txBody>
          <a:bodyPr/>
          <a:lstStyle>
            <a:lvl1pPr>
              <a:defRPr/>
            </a:lvl1pPr>
          </a:lstStyle>
          <a:p>
            <a:fld id="{EBA6D29D-7BAF-1043-95A8-DBEF4A6C645C}" type="slidenum">
              <a:rPr lang="nl-NL" altLang="nl-NL"/>
              <a:pPr/>
              <a:t>‹nr.›</a:t>
            </a:fld>
            <a:endParaRPr lang="nl-NL" altLang="nl-NL"/>
          </a:p>
        </p:txBody>
      </p:sp>
    </p:spTree>
    <p:extLst>
      <p:ext uri="{BB962C8B-B14F-4D97-AF65-F5344CB8AC3E}">
        <p14:creationId xmlns:p14="http://schemas.microsoft.com/office/powerpoint/2010/main" val="4239357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ED08B80-547B-1BA9-B28C-B6326AA2A323}"/>
              </a:ext>
            </a:extLst>
          </p:cNvPr>
          <p:cNvSpPr>
            <a:spLocks noGrp="1"/>
          </p:cNvSpPr>
          <p:nvPr>
            <p:ph type="dt" sz="half" idx="10"/>
          </p:nvPr>
        </p:nvSpPr>
        <p:spPr/>
        <p:txBody>
          <a:bodyPr/>
          <a:lstStyle>
            <a:lvl1pPr>
              <a:defRPr/>
            </a:lvl1pPr>
          </a:lstStyle>
          <a:p>
            <a:pPr>
              <a:defRPr/>
            </a:pPr>
            <a:fld id="{220A979E-FDA9-554A-976A-33FFB760CD50}" type="datetimeFigureOut">
              <a:rPr lang="nl-NL"/>
              <a:pPr>
                <a:defRPr/>
              </a:pPr>
              <a:t>13-09-2022</a:t>
            </a:fld>
            <a:endParaRPr lang="nl-NL"/>
          </a:p>
        </p:txBody>
      </p:sp>
      <p:sp>
        <p:nvSpPr>
          <p:cNvPr id="5" name="Tijdelijke aanduiding voor voettekst 4">
            <a:extLst>
              <a:ext uri="{FF2B5EF4-FFF2-40B4-BE49-F238E27FC236}">
                <a16:creationId xmlns:a16="http://schemas.microsoft.com/office/drawing/2014/main" id="{2CA6B2FA-61E5-C099-DF0C-6D1A589B972A}"/>
              </a:ext>
            </a:extLst>
          </p:cNvPr>
          <p:cNvSpPr>
            <a:spLocks noGrp="1"/>
          </p:cNvSpPr>
          <p:nvPr>
            <p:ph type="ftr" sz="quarter" idx="11"/>
          </p:nvPr>
        </p:nvSpPr>
        <p:spPr/>
        <p:txBody>
          <a:bodyPr/>
          <a:lstStyle>
            <a:lvl1pPr>
              <a:defRPr/>
            </a:lvl1pPr>
          </a:lstStyle>
          <a:p>
            <a:pPr>
              <a:defRPr/>
            </a:pPr>
            <a:endParaRPr lang="nl-NL"/>
          </a:p>
        </p:txBody>
      </p:sp>
      <p:sp>
        <p:nvSpPr>
          <p:cNvPr id="6" name="Tijdelijke aanduiding voor dianummer 5">
            <a:extLst>
              <a:ext uri="{FF2B5EF4-FFF2-40B4-BE49-F238E27FC236}">
                <a16:creationId xmlns:a16="http://schemas.microsoft.com/office/drawing/2014/main" id="{5FE15721-9286-E7E9-5358-567EF86B0570}"/>
              </a:ext>
            </a:extLst>
          </p:cNvPr>
          <p:cNvSpPr>
            <a:spLocks noGrp="1"/>
          </p:cNvSpPr>
          <p:nvPr>
            <p:ph type="sldNum" sz="quarter" idx="12"/>
          </p:nvPr>
        </p:nvSpPr>
        <p:spPr/>
        <p:txBody>
          <a:bodyPr/>
          <a:lstStyle>
            <a:lvl1pPr>
              <a:defRPr/>
            </a:lvl1pPr>
          </a:lstStyle>
          <a:p>
            <a:fld id="{5CE2B3BF-369B-DD4E-A723-F68B5581C8CE}" type="slidenum">
              <a:rPr lang="nl-NL" altLang="nl-NL"/>
              <a:pPr/>
              <a:t>‹nr.›</a:t>
            </a:fld>
            <a:endParaRPr lang="nl-NL" altLang="nl-NL"/>
          </a:p>
        </p:txBody>
      </p:sp>
    </p:spTree>
    <p:extLst>
      <p:ext uri="{BB962C8B-B14F-4D97-AF65-F5344CB8AC3E}">
        <p14:creationId xmlns:p14="http://schemas.microsoft.com/office/powerpoint/2010/main" val="18208036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Placeholder 7"/>
          <p:cNvSpPr>
            <a:spLocks noGrp="1"/>
          </p:cNvSpPr>
          <p:nvPr>
            <p:ph type="title"/>
          </p:nvPr>
        </p:nvSpPr>
        <p:spPr>
          <a:xfrm>
            <a:off x="609600" y="5486400"/>
            <a:ext cx="6096000" cy="533400"/>
          </a:xfrm>
          <a:prstGeom prst="rect">
            <a:avLst/>
          </a:prstGeom>
        </p:spPr>
        <p:txBody>
          <a:bodyPr lIns="0" tIns="0" rIns="0" bIns="0" rtlCol="0">
            <a:normAutofit/>
          </a:bodyPr>
          <a:lstStyle>
            <a:lvl1pPr>
              <a:defRPr sz="2600" b="0"/>
            </a:lvl1pPr>
          </a:lstStyle>
          <a:p>
            <a:r>
              <a:rPr lang="nl-NL" dirty="0"/>
              <a:t>Click to </a:t>
            </a:r>
            <a:r>
              <a:rPr lang="nl-NL" dirty="0" err="1"/>
              <a:t>edit</a:t>
            </a:r>
            <a:r>
              <a:rPr lang="nl-NL" dirty="0"/>
              <a:t> </a:t>
            </a:r>
            <a:r>
              <a:rPr lang="nl-NL" dirty="0" err="1"/>
              <a:t>Master</a:t>
            </a:r>
            <a:r>
              <a:rPr lang="nl-NL" dirty="0"/>
              <a:t> </a:t>
            </a:r>
            <a:r>
              <a:rPr lang="nl-NL" dirty="0" err="1"/>
              <a:t>title</a:t>
            </a:r>
            <a:r>
              <a:rPr lang="nl-NL" dirty="0"/>
              <a:t> </a:t>
            </a:r>
            <a:r>
              <a:rPr lang="nl-NL" dirty="0" err="1"/>
              <a:t>style</a:t>
            </a:r>
            <a:endParaRPr lang="en-US" dirty="0"/>
          </a:p>
        </p:txBody>
      </p:sp>
    </p:spTree>
    <p:extLst>
      <p:ext uri="{BB962C8B-B14F-4D97-AF65-F5344CB8AC3E}">
        <p14:creationId xmlns:p14="http://schemas.microsoft.com/office/powerpoint/2010/main" val="35717732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cSld name="Titel, illustratie en tekst">
    <p:spTree>
      <p:nvGrpSpPr>
        <p:cNvPr id="1" name=""/>
        <p:cNvGrpSpPr/>
        <p:nvPr/>
      </p:nvGrpSpPr>
      <p:grpSpPr>
        <a:xfrm>
          <a:off x="0" y="0"/>
          <a:ext cx="0" cy="0"/>
          <a:chOff x="0" y="0"/>
          <a:chExt cx="0" cy="0"/>
        </a:xfrm>
      </p:grpSpPr>
      <p:sp>
        <p:nvSpPr>
          <p:cNvPr id="2" name="Titel 1"/>
          <p:cNvSpPr>
            <a:spLocks noGrp="1"/>
          </p:cNvSpPr>
          <p:nvPr>
            <p:ph type="title"/>
          </p:nvPr>
        </p:nvSpPr>
        <p:spPr>
          <a:xfrm>
            <a:off x="685800" y="609600"/>
            <a:ext cx="7772400" cy="1143000"/>
          </a:xfrm>
        </p:spPr>
        <p:txBody>
          <a:bodyPr/>
          <a:lstStyle/>
          <a:p>
            <a:r>
              <a:rPr lang="nl-NL"/>
              <a:t>Klik om de stijl te bewerken</a:t>
            </a:r>
          </a:p>
        </p:txBody>
      </p:sp>
      <p:sp>
        <p:nvSpPr>
          <p:cNvPr id="3" name="Tijdelijke aanduiding voor illustratie 2"/>
          <p:cNvSpPr>
            <a:spLocks noGrp="1"/>
          </p:cNvSpPr>
          <p:nvPr>
            <p:ph type="clipArt" sz="half" idx="1"/>
          </p:nvPr>
        </p:nvSpPr>
        <p:spPr>
          <a:xfrm>
            <a:off x="685800" y="1981200"/>
            <a:ext cx="3810000" cy="4114800"/>
          </a:xfrm>
        </p:spPr>
        <p:txBody>
          <a:bodyPr/>
          <a:lstStyle/>
          <a:p>
            <a:pPr lvl="0"/>
            <a:endParaRPr lang="nl-NL" noProof="0"/>
          </a:p>
        </p:txBody>
      </p:sp>
      <p:sp>
        <p:nvSpPr>
          <p:cNvPr id="4" name="Tijdelijke aanduiding voor tekst 3"/>
          <p:cNvSpPr>
            <a:spLocks noGrp="1"/>
          </p:cNvSpPr>
          <p:nvPr>
            <p:ph type="body" sz="half" idx="2"/>
          </p:nvPr>
        </p:nvSpPr>
        <p:spPr>
          <a:xfrm>
            <a:off x="4648200" y="1981200"/>
            <a:ext cx="3810000" cy="41148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Rectangle 4">
            <a:extLst>
              <a:ext uri="{FF2B5EF4-FFF2-40B4-BE49-F238E27FC236}">
                <a16:creationId xmlns:a16="http://schemas.microsoft.com/office/drawing/2014/main" id="{86D47066-27D3-BDB6-417B-79EB3C02D1BD}"/>
              </a:ext>
            </a:extLst>
          </p:cNvPr>
          <p:cNvSpPr>
            <a:spLocks noGrp="1" noChangeArrowheads="1"/>
          </p:cNvSpPr>
          <p:nvPr>
            <p:ph type="dt" sz="half" idx="10"/>
          </p:nvPr>
        </p:nvSpPr>
        <p:spPr/>
        <p:txBody>
          <a:bodyPr/>
          <a:lstStyle>
            <a:lvl1pPr>
              <a:defRPr/>
            </a:lvl1pPr>
          </a:lstStyle>
          <a:p>
            <a:pPr>
              <a:defRPr/>
            </a:pPr>
            <a:endParaRPr lang="nl-NL"/>
          </a:p>
        </p:txBody>
      </p:sp>
      <p:sp>
        <p:nvSpPr>
          <p:cNvPr id="6" name="Rectangle 5">
            <a:extLst>
              <a:ext uri="{FF2B5EF4-FFF2-40B4-BE49-F238E27FC236}">
                <a16:creationId xmlns:a16="http://schemas.microsoft.com/office/drawing/2014/main" id="{96F3DDFD-8ED8-FA89-DDB6-229AD1B28006}"/>
              </a:ext>
            </a:extLst>
          </p:cNvPr>
          <p:cNvSpPr>
            <a:spLocks noGrp="1" noChangeArrowheads="1"/>
          </p:cNvSpPr>
          <p:nvPr>
            <p:ph type="ftr" sz="quarter" idx="11"/>
          </p:nvPr>
        </p:nvSpPr>
        <p:spPr/>
        <p:txBody>
          <a:bodyPr/>
          <a:lstStyle>
            <a:lvl1pPr>
              <a:defRPr/>
            </a:lvl1pPr>
          </a:lstStyle>
          <a:p>
            <a:pPr>
              <a:defRPr/>
            </a:pPr>
            <a:endParaRPr lang="nl-NL"/>
          </a:p>
        </p:txBody>
      </p:sp>
      <p:sp>
        <p:nvSpPr>
          <p:cNvPr id="7" name="Rectangle 6">
            <a:extLst>
              <a:ext uri="{FF2B5EF4-FFF2-40B4-BE49-F238E27FC236}">
                <a16:creationId xmlns:a16="http://schemas.microsoft.com/office/drawing/2014/main" id="{D47887E5-A805-096D-2D38-EE3DB0B9C644}"/>
              </a:ext>
            </a:extLst>
          </p:cNvPr>
          <p:cNvSpPr>
            <a:spLocks noGrp="1" noChangeArrowheads="1"/>
          </p:cNvSpPr>
          <p:nvPr>
            <p:ph type="sldNum" sz="quarter" idx="12"/>
          </p:nvPr>
        </p:nvSpPr>
        <p:spPr/>
        <p:txBody>
          <a:bodyPr/>
          <a:lstStyle>
            <a:lvl1pPr>
              <a:defRPr/>
            </a:lvl1pPr>
          </a:lstStyle>
          <a:p>
            <a:fld id="{924C02DD-17D7-D44E-879D-6DA4D2B36202}" type="slidenum">
              <a:rPr lang="nl-NL" altLang="nl-NL"/>
              <a:pPr/>
              <a:t>‹nr.›</a:t>
            </a:fld>
            <a:endParaRPr lang="nl-NL" altLang="nl-NL"/>
          </a:p>
        </p:txBody>
      </p:sp>
    </p:spTree>
    <p:extLst>
      <p:ext uri="{BB962C8B-B14F-4D97-AF65-F5344CB8AC3E}">
        <p14:creationId xmlns:p14="http://schemas.microsoft.com/office/powerpoint/2010/main" val="94993036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37075E4-4CCC-442B-977A-A7CFCC7CF0CD}"/>
              </a:ext>
            </a:extLst>
          </p:cNvPr>
          <p:cNvSpPr>
            <a:spLocks noGrp="1"/>
          </p:cNvSpPr>
          <p:nvPr>
            <p:ph type="dt" sz="half" idx="10"/>
          </p:nvPr>
        </p:nvSpPr>
        <p:spPr/>
        <p:txBody>
          <a:bodyPr/>
          <a:lstStyle>
            <a:lvl1pPr>
              <a:defRPr/>
            </a:lvl1pPr>
          </a:lstStyle>
          <a:p>
            <a:pPr>
              <a:defRPr/>
            </a:pPr>
            <a:fld id="{FFD21513-FC93-AF4B-B013-DCF8BD8ACE2B}" type="datetimeFigureOut">
              <a:rPr lang="nl-NL"/>
              <a:pPr>
                <a:defRPr/>
              </a:pPr>
              <a:t>13-09-2022</a:t>
            </a:fld>
            <a:endParaRPr lang="nl-NL"/>
          </a:p>
        </p:txBody>
      </p:sp>
      <p:sp>
        <p:nvSpPr>
          <p:cNvPr id="5" name="Tijdelijke aanduiding voor voettekst 4">
            <a:extLst>
              <a:ext uri="{FF2B5EF4-FFF2-40B4-BE49-F238E27FC236}">
                <a16:creationId xmlns:a16="http://schemas.microsoft.com/office/drawing/2014/main" id="{797BB72A-F4AE-A0F0-C452-D0E2EA7D6057}"/>
              </a:ext>
            </a:extLst>
          </p:cNvPr>
          <p:cNvSpPr>
            <a:spLocks noGrp="1"/>
          </p:cNvSpPr>
          <p:nvPr>
            <p:ph type="ftr" sz="quarter" idx="11"/>
          </p:nvPr>
        </p:nvSpPr>
        <p:spPr/>
        <p:txBody>
          <a:bodyPr/>
          <a:lstStyle>
            <a:lvl1pPr>
              <a:defRPr/>
            </a:lvl1pPr>
          </a:lstStyle>
          <a:p>
            <a:pPr>
              <a:defRPr/>
            </a:pPr>
            <a:endParaRPr lang="nl-NL"/>
          </a:p>
        </p:txBody>
      </p:sp>
      <p:sp>
        <p:nvSpPr>
          <p:cNvPr id="6" name="Tijdelijke aanduiding voor dianummer 5">
            <a:extLst>
              <a:ext uri="{FF2B5EF4-FFF2-40B4-BE49-F238E27FC236}">
                <a16:creationId xmlns:a16="http://schemas.microsoft.com/office/drawing/2014/main" id="{617AD5FD-E2D4-46E9-0DC8-35556A24F883}"/>
              </a:ext>
            </a:extLst>
          </p:cNvPr>
          <p:cNvSpPr>
            <a:spLocks noGrp="1"/>
          </p:cNvSpPr>
          <p:nvPr>
            <p:ph type="sldNum" sz="quarter" idx="12"/>
          </p:nvPr>
        </p:nvSpPr>
        <p:spPr/>
        <p:txBody>
          <a:bodyPr/>
          <a:lstStyle>
            <a:lvl1pPr>
              <a:defRPr/>
            </a:lvl1pPr>
          </a:lstStyle>
          <a:p>
            <a:fld id="{928DF944-783E-3349-A15B-A07D8AAFA3B3}" type="slidenum">
              <a:rPr lang="nl-NL" altLang="nl-NL"/>
              <a:pPr/>
              <a:t>‹nr.›</a:t>
            </a:fld>
            <a:endParaRPr lang="nl-NL" altLang="nl-NL"/>
          </a:p>
        </p:txBody>
      </p:sp>
    </p:spTree>
    <p:extLst>
      <p:ext uri="{BB962C8B-B14F-4D97-AF65-F5344CB8AC3E}">
        <p14:creationId xmlns:p14="http://schemas.microsoft.com/office/powerpoint/2010/main" val="36195973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a:extLst>
              <a:ext uri="{FF2B5EF4-FFF2-40B4-BE49-F238E27FC236}">
                <a16:creationId xmlns:a16="http://schemas.microsoft.com/office/drawing/2014/main" id="{90C9B9F0-2E64-5674-FF13-4C92AEA7EA69}"/>
              </a:ext>
            </a:extLst>
          </p:cNvPr>
          <p:cNvSpPr>
            <a:spLocks noGrp="1"/>
          </p:cNvSpPr>
          <p:nvPr>
            <p:ph type="dt" sz="half" idx="10"/>
          </p:nvPr>
        </p:nvSpPr>
        <p:spPr/>
        <p:txBody>
          <a:bodyPr/>
          <a:lstStyle>
            <a:lvl1pPr>
              <a:defRPr/>
            </a:lvl1pPr>
          </a:lstStyle>
          <a:p>
            <a:pPr>
              <a:defRPr/>
            </a:pPr>
            <a:fld id="{B230B65E-DBA6-CB41-804C-13B561E9EEB6}" type="datetimeFigureOut">
              <a:rPr lang="nl-NL"/>
              <a:pPr>
                <a:defRPr/>
              </a:pPr>
              <a:t>13-09-2022</a:t>
            </a:fld>
            <a:endParaRPr lang="nl-NL"/>
          </a:p>
        </p:txBody>
      </p:sp>
      <p:sp>
        <p:nvSpPr>
          <p:cNvPr id="5" name="Tijdelijke aanduiding voor voettekst 4">
            <a:extLst>
              <a:ext uri="{FF2B5EF4-FFF2-40B4-BE49-F238E27FC236}">
                <a16:creationId xmlns:a16="http://schemas.microsoft.com/office/drawing/2014/main" id="{6B283B13-B82F-283A-996A-03A3F227B91F}"/>
              </a:ext>
            </a:extLst>
          </p:cNvPr>
          <p:cNvSpPr>
            <a:spLocks noGrp="1"/>
          </p:cNvSpPr>
          <p:nvPr>
            <p:ph type="ftr" sz="quarter" idx="11"/>
          </p:nvPr>
        </p:nvSpPr>
        <p:spPr/>
        <p:txBody>
          <a:bodyPr/>
          <a:lstStyle>
            <a:lvl1pPr>
              <a:defRPr/>
            </a:lvl1pPr>
          </a:lstStyle>
          <a:p>
            <a:pPr>
              <a:defRPr/>
            </a:pPr>
            <a:endParaRPr lang="nl-NL"/>
          </a:p>
        </p:txBody>
      </p:sp>
      <p:sp>
        <p:nvSpPr>
          <p:cNvPr id="6" name="Tijdelijke aanduiding voor dianummer 5">
            <a:extLst>
              <a:ext uri="{FF2B5EF4-FFF2-40B4-BE49-F238E27FC236}">
                <a16:creationId xmlns:a16="http://schemas.microsoft.com/office/drawing/2014/main" id="{3770EA15-2D6C-6471-802B-192240B7A00D}"/>
              </a:ext>
            </a:extLst>
          </p:cNvPr>
          <p:cNvSpPr>
            <a:spLocks noGrp="1"/>
          </p:cNvSpPr>
          <p:nvPr>
            <p:ph type="sldNum" sz="quarter" idx="12"/>
          </p:nvPr>
        </p:nvSpPr>
        <p:spPr/>
        <p:txBody>
          <a:bodyPr/>
          <a:lstStyle>
            <a:lvl1pPr>
              <a:defRPr/>
            </a:lvl1pPr>
          </a:lstStyle>
          <a:p>
            <a:fld id="{1F8ED8AE-992D-5144-AD30-111D66ECFC5B}" type="slidenum">
              <a:rPr lang="nl-NL" altLang="nl-NL"/>
              <a:pPr/>
              <a:t>‹nr.›</a:t>
            </a:fld>
            <a:endParaRPr lang="nl-NL" altLang="nl-NL"/>
          </a:p>
        </p:txBody>
      </p:sp>
    </p:spTree>
    <p:extLst>
      <p:ext uri="{BB962C8B-B14F-4D97-AF65-F5344CB8AC3E}">
        <p14:creationId xmlns:p14="http://schemas.microsoft.com/office/powerpoint/2010/main" val="17681532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3">
            <a:extLst>
              <a:ext uri="{FF2B5EF4-FFF2-40B4-BE49-F238E27FC236}">
                <a16:creationId xmlns:a16="http://schemas.microsoft.com/office/drawing/2014/main" id="{8431F75E-FAEA-CE39-C644-37EC6DB86AF3}"/>
              </a:ext>
            </a:extLst>
          </p:cNvPr>
          <p:cNvSpPr>
            <a:spLocks noGrp="1"/>
          </p:cNvSpPr>
          <p:nvPr>
            <p:ph type="dt" sz="half" idx="10"/>
          </p:nvPr>
        </p:nvSpPr>
        <p:spPr/>
        <p:txBody>
          <a:bodyPr/>
          <a:lstStyle>
            <a:lvl1pPr>
              <a:defRPr/>
            </a:lvl1pPr>
          </a:lstStyle>
          <a:p>
            <a:pPr>
              <a:defRPr/>
            </a:pPr>
            <a:fld id="{68D50645-D863-4D43-9AEA-43300AC36196}" type="datetimeFigureOut">
              <a:rPr lang="nl-NL"/>
              <a:pPr>
                <a:defRPr/>
              </a:pPr>
              <a:t>13-09-2022</a:t>
            </a:fld>
            <a:endParaRPr lang="nl-NL"/>
          </a:p>
        </p:txBody>
      </p:sp>
      <p:sp>
        <p:nvSpPr>
          <p:cNvPr id="6" name="Tijdelijke aanduiding voor voettekst 4">
            <a:extLst>
              <a:ext uri="{FF2B5EF4-FFF2-40B4-BE49-F238E27FC236}">
                <a16:creationId xmlns:a16="http://schemas.microsoft.com/office/drawing/2014/main" id="{40362319-284E-EFC9-7B42-976A04EE9969}"/>
              </a:ext>
            </a:extLst>
          </p:cNvPr>
          <p:cNvSpPr>
            <a:spLocks noGrp="1"/>
          </p:cNvSpPr>
          <p:nvPr>
            <p:ph type="ftr" sz="quarter" idx="11"/>
          </p:nvPr>
        </p:nvSpPr>
        <p:spPr/>
        <p:txBody>
          <a:bodyPr/>
          <a:lstStyle>
            <a:lvl1pPr>
              <a:defRPr/>
            </a:lvl1pPr>
          </a:lstStyle>
          <a:p>
            <a:pPr>
              <a:defRPr/>
            </a:pPr>
            <a:endParaRPr lang="nl-NL"/>
          </a:p>
        </p:txBody>
      </p:sp>
      <p:sp>
        <p:nvSpPr>
          <p:cNvPr id="7" name="Tijdelijke aanduiding voor dianummer 5">
            <a:extLst>
              <a:ext uri="{FF2B5EF4-FFF2-40B4-BE49-F238E27FC236}">
                <a16:creationId xmlns:a16="http://schemas.microsoft.com/office/drawing/2014/main" id="{ABC2C030-9645-821C-FF9E-2E9A24142F8E}"/>
              </a:ext>
            </a:extLst>
          </p:cNvPr>
          <p:cNvSpPr>
            <a:spLocks noGrp="1"/>
          </p:cNvSpPr>
          <p:nvPr>
            <p:ph type="sldNum" sz="quarter" idx="12"/>
          </p:nvPr>
        </p:nvSpPr>
        <p:spPr/>
        <p:txBody>
          <a:bodyPr/>
          <a:lstStyle>
            <a:lvl1pPr>
              <a:defRPr/>
            </a:lvl1pPr>
          </a:lstStyle>
          <a:p>
            <a:fld id="{F8383842-5E1A-4B4D-844B-FB734824A98D}" type="slidenum">
              <a:rPr lang="nl-NL" altLang="nl-NL"/>
              <a:pPr/>
              <a:t>‹nr.›</a:t>
            </a:fld>
            <a:endParaRPr lang="nl-NL" altLang="nl-NL"/>
          </a:p>
        </p:txBody>
      </p:sp>
    </p:spTree>
    <p:extLst>
      <p:ext uri="{BB962C8B-B14F-4D97-AF65-F5344CB8AC3E}">
        <p14:creationId xmlns:p14="http://schemas.microsoft.com/office/powerpoint/2010/main" val="22117219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3">
            <a:extLst>
              <a:ext uri="{FF2B5EF4-FFF2-40B4-BE49-F238E27FC236}">
                <a16:creationId xmlns:a16="http://schemas.microsoft.com/office/drawing/2014/main" id="{FEDC73B2-A0ED-920A-B83C-16AF96003E21}"/>
              </a:ext>
            </a:extLst>
          </p:cNvPr>
          <p:cNvSpPr>
            <a:spLocks noGrp="1"/>
          </p:cNvSpPr>
          <p:nvPr>
            <p:ph type="dt" sz="half" idx="10"/>
          </p:nvPr>
        </p:nvSpPr>
        <p:spPr/>
        <p:txBody>
          <a:bodyPr/>
          <a:lstStyle>
            <a:lvl1pPr>
              <a:defRPr/>
            </a:lvl1pPr>
          </a:lstStyle>
          <a:p>
            <a:pPr>
              <a:defRPr/>
            </a:pPr>
            <a:fld id="{52269B19-23B6-CD4D-82E3-6F02071B8A97}" type="datetimeFigureOut">
              <a:rPr lang="nl-NL"/>
              <a:pPr>
                <a:defRPr/>
              </a:pPr>
              <a:t>13-09-2022</a:t>
            </a:fld>
            <a:endParaRPr lang="nl-NL"/>
          </a:p>
        </p:txBody>
      </p:sp>
      <p:sp>
        <p:nvSpPr>
          <p:cNvPr id="8" name="Tijdelijke aanduiding voor voettekst 4">
            <a:extLst>
              <a:ext uri="{FF2B5EF4-FFF2-40B4-BE49-F238E27FC236}">
                <a16:creationId xmlns:a16="http://schemas.microsoft.com/office/drawing/2014/main" id="{36410933-F336-DB8C-6FE0-D6C9D06D7B31}"/>
              </a:ext>
            </a:extLst>
          </p:cNvPr>
          <p:cNvSpPr>
            <a:spLocks noGrp="1"/>
          </p:cNvSpPr>
          <p:nvPr>
            <p:ph type="ftr" sz="quarter" idx="11"/>
          </p:nvPr>
        </p:nvSpPr>
        <p:spPr/>
        <p:txBody>
          <a:bodyPr/>
          <a:lstStyle>
            <a:lvl1pPr>
              <a:defRPr/>
            </a:lvl1pPr>
          </a:lstStyle>
          <a:p>
            <a:pPr>
              <a:defRPr/>
            </a:pPr>
            <a:endParaRPr lang="nl-NL"/>
          </a:p>
        </p:txBody>
      </p:sp>
      <p:sp>
        <p:nvSpPr>
          <p:cNvPr id="9" name="Tijdelijke aanduiding voor dianummer 5">
            <a:extLst>
              <a:ext uri="{FF2B5EF4-FFF2-40B4-BE49-F238E27FC236}">
                <a16:creationId xmlns:a16="http://schemas.microsoft.com/office/drawing/2014/main" id="{CC43953C-8707-9D5B-DE12-35DC65318D39}"/>
              </a:ext>
            </a:extLst>
          </p:cNvPr>
          <p:cNvSpPr>
            <a:spLocks noGrp="1"/>
          </p:cNvSpPr>
          <p:nvPr>
            <p:ph type="sldNum" sz="quarter" idx="12"/>
          </p:nvPr>
        </p:nvSpPr>
        <p:spPr/>
        <p:txBody>
          <a:bodyPr/>
          <a:lstStyle>
            <a:lvl1pPr>
              <a:defRPr/>
            </a:lvl1pPr>
          </a:lstStyle>
          <a:p>
            <a:fld id="{EF925E61-FCB8-DE4F-A3B9-FDE24480915D}" type="slidenum">
              <a:rPr lang="nl-NL" altLang="nl-NL"/>
              <a:pPr/>
              <a:t>‹nr.›</a:t>
            </a:fld>
            <a:endParaRPr lang="nl-NL" altLang="nl-NL"/>
          </a:p>
        </p:txBody>
      </p:sp>
    </p:spTree>
    <p:extLst>
      <p:ext uri="{BB962C8B-B14F-4D97-AF65-F5344CB8AC3E}">
        <p14:creationId xmlns:p14="http://schemas.microsoft.com/office/powerpoint/2010/main" val="10106788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3">
            <a:extLst>
              <a:ext uri="{FF2B5EF4-FFF2-40B4-BE49-F238E27FC236}">
                <a16:creationId xmlns:a16="http://schemas.microsoft.com/office/drawing/2014/main" id="{C0DECC11-E187-0E94-2014-78CC87D7787A}"/>
              </a:ext>
            </a:extLst>
          </p:cNvPr>
          <p:cNvSpPr>
            <a:spLocks noGrp="1"/>
          </p:cNvSpPr>
          <p:nvPr>
            <p:ph type="dt" sz="half" idx="10"/>
          </p:nvPr>
        </p:nvSpPr>
        <p:spPr/>
        <p:txBody>
          <a:bodyPr/>
          <a:lstStyle>
            <a:lvl1pPr>
              <a:defRPr/>
            </a:lvl1pPr>
          </a:lstStyle>
          <a:p>
            <a:pPr>
              <a:defRPr/>
            </a:pPr>
            <a:fld id="{DAFF935C-2B36-F74A-987C-BD26650DF6F7}" type="datetimeFigureOut">
              <a:rPr lang="nl-NL"/>
              <a:pPr>
                <a:defRPr/>
              </a:pPr>
              <a:t>13-09-2022</a:t>
            </a:fld>
            <a:endParaRPr lang="nl-NL"/>
          </a:p>
        </p:txBody>
      </p:sp>
      <p:sp>
        <p:nvSpPr>
          <p:cNvPr id="4" name="Tijdelijke aanduiding voor voettekst 4">
            <a:extLst>
              <a:ext uri="{FF2B5EF4-FFF2-40B4-BE49-F238E27FC236}">
                <a16:creationId xmlns:a16="http://schemas.microsoft.com/office/drawing/2014/main" id="{D7D6593B-4338-B436-BF2A-FEF574C1DD8D}"/>
              </a:ext>
            </a:extLst>
          </p:cNvPr>
          <p:cNvSpPr>
            <a:spLocks noGrp="1"/>
          </p:cNvSpPr>
          <p:nvPr>
            <p:ph type="ftr" sz="quarter" idx="11"/>
          </p:nvPr>
        </p:nvSpPr>
        <p:spPr/>
        <p:txBody>
          <a:bodyPr/>
          <a:lstStyle>
            <a:lvl1pPr>
              <a:defRPr/>
            </a:lvl1pPr>
          </a:lstStyle>
          <a:p>
            <a:pPr>
              <a:defRPr/>
            </a:pPr>
            <a:endParaRPr lang="nl-NL"/>
          </a:p>
        </p:txBody>
      </p:sp>
      <p:sp>
        <p:nvSpPr>
          <p:cNvPr id="5" name="Tijdelijke aanduiding voor dianummer 5">
            <a:extLst>
              <a:ext uri="{FF2B5EF4-FFF2-40B4-BE49-F238E27FC236}">
                <a16:creationId xmlns:a16="http://schemas.microsoft.com/office/drawing/2014/main" id="{CDFDCE28-9A8D-0944-3364-D45669D03E3B}"/>
              </a:ext>
            </a:extLst>
          </p:cNvPr>
          <p:cNvSpPr>
            <a:spLocks noGrp="1"/>
          </p:cNvSpPr>
          <p:nvPr>
            <p:ph type="sldNum" sz="quarter" idx="12"/>
          </p:nvPr>
        </p:nvSpPr>
        <p:spPr/>
        <p:txBody>
          <a:bodyPr/>
          <a:lstStyle>
            <a:lvl1pPr>
              <a:defRPr/>
            </a:lvl1pPr>
          </a:lstStyle>
          <a:p>
            <a:fld id="{5031A049-8734-0045-9862-2EF62AA658CE}" type="slidenum">
              <a:rPr lang="nl-NL" altLang="nl-NL"/>
              <a:pPr/>
              <a:t>‹nr.›</a:t>
            </a:fld>
            <a:endParaRPr lang="nl-NL" altLang="nl-NL"/>
          </a:p>
        </p:txBody>
      </p:sp>
    </p:spTree>
    <p:extLst>
      <p:ext uri="{BB962C8B-B14F-4D97-AF65-F5344CB8AC3E}">
        <p14:creationId xmlns:p14="http://schemas.microsoft.com/office/powerpoint/2010/main" val="2383321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3">
            <a:extLst>
              <a:ext uri="{FF2B5EF4-FFF2-40B4-BE49-F238E27FC236}">
                <a16:creationId xmlns:a16="http://schemas.microsoft.com/office/drawing/2014/main" id="{A4D33EA2-3E12-1888-E8F0-8AE5246E45CE}"/>
              </a:ext>
            </a:extLst>
          </p:cNvPr>
          <p:cNvSpPr>
            <a:spLocks noGrp="1"/>
          </p:cNvSpPr>
          <p:nvPr>
            <p:ph type="dt" sz="half" idx="10"/>
          </p:nvPr>
        </p:nvSpPr>
        <p:spPr/>
        <p:txBody>
          <a:bodyPr/>
          <a:lstStyle>
            <a:lvl1pPr>
              <a:defRPr/>
            </a:lvl1pPr>
          </a:lstStyle>
          <a:p>
            <a:pPr>
              <a:defRPr/>
            </a:pPr>
            <a:fld id="{282512D8-48D4-2F4C-B5F7-DBA7B3240781}" type="datetimeFigureOut">
              <a:rPr lang="nl-NL"/>
              <a:pPr>
                <a:defRPr/>
              </a:pPr>
              <a:t>13-09-2022</a:t>
            </a:fld>
            <a:endParaRPr lang="nl-NL"/>
          </a:p>
        </p:txBody>
      </p:sp>
      <p:sp>
        <p:nvSpPr>
          <p:cNvPr id="3" name="Tijdelijke aanduiding voor voettekst 4">
            <a:extLst>
              <a:ext uri="{FF2B5EF4-FFF2-40B4-BE49-F238E27FC236}">
                <a16:creationId xmlns:a16="http://schemas.microsoft.com/office/drawing/2014/main" id="{C00DA8E5-D879-6C04-5AE0-3F2F3E421B47}"/>
              </a:ext>
            </a:extLst>
          </p:cNvPr>
          <p:cNvSpPr>
            <a:spLocks noGrp="1"/>
          </p:cNvSpPr>
          <p:nvPr>
            <p:ph type="ftr" sz="quarter" idx="11"/>
          </p:nvPr>
        </p:nvSpPr>
        <p:spPr/>
        <p:txBody>
          <a:bodyPr/>
          <a:lstStyle>
            <a:lvl1pPr>
              <a:defRPr/>
            </a:lvl1pPr>
          </a:lstStyle>
          <a:p>
            <a:pPr>
              <a:defRPr/>
            </a:pPr>
            <a:endParaRPr lang="nl-NL"/>
          </a:p>
        </p:txBody>
      </p:sp>
      <p:sp>
        <p:nvSpPr>
          <p:cNvPr id="4" name="Tijdelijke aanduiding voor dianummer 5">
            <a:extLst>
              <a:ext uri="{FF2B5EF4-FFF2-40B4-BE49-F238E27FC236}">
                <a16:creationId xmlns:a16="http://schemas.microsoft.com/office/drawing/2014/main" id="{F683650E-3A2E-AD67-5A56-A8BF9DD701AC}"/>
              </a:ext>
            </a:extLst>
          </p:cNvPr>
          <p:cNvSpPr>
            <a:spLocks noGrp="1"/>
          </p:cNvSpPr>
          <p:nvPr>
            <p:ph type="sldNum" sz="quarter" idx="12"/>
          </p:nvPr>
        </p:nvSpPr>
        <p:spPr/>
        <p:txBody>
          <a:bodyPr/>
          <a:lstStyle>
            <a:lvl1pPr>
              <a:defRPr/>
            </a:lvl1pPr>
          </a:lstStyle>
          <a:p>
            <a:fld id="{22ED949E-7897-5A44-9620-2A0293EDEEF1}" type="slidenum">
              <a:rPr lang="nl-NL" altLang="nl-NL"/>
              <a:pPr/>
              <a:t>‹nr.›</a:t>
            </a:fld>
            <a:endParaRPr lang="nl-NL" altLang="nl-NL"/>
          </a:p>
        </p:txBody>
      </p:sp>
    </p:spTree>
    <p:extLst>
      <p:ext uri="{BB962C8B-B14F-4D97-AF65-F5344CB8AC3E}">
        <p14:creationId xmlns:p14="http://schemas.microsoft.com/office/powerpoint/2010/main" val="504013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3">
            <a:extLst>
              <a:ext uri="{FF2B5EF4-FFF2-40B4-BE49-F238E27FC236}">
                <a16:creationId xmlns:a16="http://schemas.microsoft.com/office/drawing/2014/main" id="{A7E033A4-BB40-10F2-464C-EE3058AD672D}"/>
              </a:ext>
            </a:extLst>
          </p:cNvPr>
          <p:cNvSpPr>
            <a:spLocks noGrp="1"/>
          </p:cNvSpPr>
          <p:nvPr>
            <p:ph type="dt" sz="half" idx="10"/>
          </p:nvPr>
        </p:nvSpPr>
        <p:spPr/>
        <p:txBody>
          <a:bodyPr/>
          <a:lstStyle>
            <a:lvl1pPr>
              <a:defRPr/>
            </a:lvl1pPr>
          </a:lstStyle>
          <a:p>
            <a:pPr>
              <a:defRPr/>
            </a:pPr>
            <a:fld id="{9390A090-5122-0144-BF2E-7F6B35764105}" type="datetimeFigureOut">
              <a:rPr lang="nl-NL"/>
              <a:pPr>
                <a:defRPr/>
              </a:pPr>
              <a:t>13-09-2022</a:t>
            </a:fld>
            <a:endParaRPr lang="nl-NL"/>
          </a:p>
        </p:txBody>
      </p:sp>
      <p:sp>
        <p:nvSpPr>
          <p:cNvPr id="6" name="Tijdelijke aanduiding voor voettekst 4">
            <a:extLst>
              <a:ext uri="{FF2B5EF4-FFF2-40B4-BE49-F238E27FC236}">
                <a16:creationId xmlns:a16="http://schemas.microsoft.com/office/drawing/2014/main" id="{1EFB309B-AC85-B002-3C47-2439C77F7C2D}"/>
              </a:ext>
            </a:extLst>
          </p:cNvPr>
          <p:cNvSpPr>
            <a:spLocks noGrp="1"/>
          </p:cNvSpPr>
          <p:nvPr>
            <p:ph type="ftr" sz="quarter" idx="11"/>
          </p:nvPr>
        </p:nvSpPr>
        <p:spPr/>
        <p:txBody>
          <a:bodyPr/>
          <a:lstStyle>
            <a:lvl1pPr>
              <a:defRPr/>
            </a:lvl1pPr>
          </a:lstStyle>
          <a:p>
            <a:pPr>
              <a:defRPr/>
            </a:pPr>
            <a:endParaRPr lang="nl-NL"/>
          </a:p>
        </p:txBody>
      </p:sp>
      <p:sp>
        <p:nvSpPr>
          <p:cNvPr id="7" name="Tijdelijke aanduiding voor dianummer 5">
            <a:extLst>
              <a:ext uri="{FF2B5EF4-FFF2-40B4-BE49-F238E27FC236}">
                <a16:creationId xmlns:a16="http://schemas.microsoft.com/office/drawing/2014/main" id="{E78F107E-9130-D6E3-B38C-EFACB307C81B}"/>
              </a:ext>
            </a:extLst>
          </p:cNvPr>
          <p:cNvSpPr>
            <a:spLocks noGrp="1"/>
          </p:cNvSpPr>
          <p:nvPr>
            <p:ph type="sldNum" sz="quarter" idx="12"/>
          </p:nvPr>
        </p:nvSpPr>
        <p:spPr/>
        <p:txBody>
          <a:bodyPr/>
          <a:lstStyle>
            <a:lvl1pPr>
              <a:defRPr/>
            </a:lvl1pPr>
          </a:lstStyle>
          <a:p>
            <a:fld id="{100A8115-01DE-0D4D-A7CF-E521257D3FB1}" type="slidenum">
              <a:rPr lang="nl-NL" altLang="nl-NL"/>
              <a:pPr/>
              <a:t>‹nr.›</a:t>
            </a:fld>
            <a:endParaRPr lang="nl-NL" altLang="nl-NL"/>
          </a:p>
        </p:txBody>
      </p:sp>
    </p:spTree>
    <p:extLst>
      <p:ext uri="{BB962C8B-B14F-4D97-AF65-F5344CB8AC3E}">
        <p14:creationId xmlns:p14="http://schemas.microsoft.com/office/powerpoint/2010/main" val="22623947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3">
            <a:extLst>
              <a:ext uri="{FF2B5EF4-FFF2-40B4-BE49-F238E27FC236}">
                <a16:creationId xmlns:a16="http://schemas.microsoft.com/office/drawing/2014/main" id="{482A578B-7EDC-E606-F6A0-CFCF995C3909}"/>
              </a:ext>
            </a:extLst>
          </p:cNvPr>
          <p:cNvSpPr>
            <a:spLocks noGrp="1"/>
          </p:cNvSpPr>
          <p:nvPr>
            <p:ph type="dt" sz="half" idx="10"/>
          </p:nvPr>
        </p:nvSpPr>
        <p:spPr/>
        <p:txBody>
          <a:bodyPr/>
          <a:lstStyle>
            <a:lvl1pPr>
              <a:defRPr/>
            </a:lvl1pPr>
          </a:lstStyle>
          <a:p>
            <a:pPr>
              <a:defRPr/>
            </a:pPr>
            <a:fld id="{718BD06F-235E-EB44-980D-E53DCF142402}" type="datetimeFigureOut">
              <a:rPr lang="nl-NL"/>
              <a:pPr>
                <a:defRPr/>
              </a:pPr>
              <a:t>13-09-2022</a:t>
            </a:fld>
            <a:endParaRPr lang="nl-NL"/>
          </a:p>
        </p:txBody>
      </p:sp>
      <p:sp>
        <p:nvSpPr>
          <p:cNvPr id="6" name="Tijdelijke aanduiding voor voettekst 4">
            <a:extLst>
              <a:ext uri="{FF2B5EF4-FFF2-40B4-BE49-F238E27FC236}">
                <a16:creationId xmlns:a16="http://schemas.microsoft.com/office/drawing/2014/main" id="{BE838868-5F60-8010-CD9B-88514BD1813B}"/>
              </a:ext>
            </a:extLst>
          </p:cNvPr>
          <p:cNvSpPr>
            <a:spLocks noGrp="1"/>
          </p:cNvSpPr>
          <p:nvPr>
            <p:ph type="ftr" sz="quarter" idx="11"/>
          </p:nvPr>
        </p:nvSpPr>
        <p:spPr/>
        <p:txBody>
          <a:bodyPr/>
          <a:lstStyle>
            <a:lvl1pPr>
              <a:defRPr/>
            </a:lvl1pPr>
          </a:lstStyle>
          <a:p>
            <a:pPr>
              <a:defRPr/>
            </a:pPr>
            <a:endParaRPr lang="nl-NL"/>
          </a:p>
        </p:txBody>
      </p:sp>
      <p:sp>
        <p:nvSpPr>
          <p:cNvPr id="7" name="Tijdelijke aanduiding voor dianummer 5">
            <a:extLst>
              <a:ext uri="{FF2B5EF4-FFF2-40B4-BE49-F238E27FC236}">
                <a16:creationId xmlns:a16="http://schemas.microsoft.com/office/drawing/2014/main" id="{2E245382-080B-184B-DDB5-F0F3E00D341D}"/>
              </a:ext>
            </a:extLst>
          </p:cNvPr>
          <p:cNvSpPr>
            <a:spLocks noGrp="1"/>
          </p:cNvSpPr>
          <p:nvPr>
            <p:ph type="sldNum" sz="quarter" idx="12"/>
          </p:nvPr>
        </p:nvSpPr>
        <p:spPr/>
        <p:txBody>
          <a:bodyPr/>
          <a:lstStyle>
            <a:lvl1pPr>
              <a:defRPr/>
            </a:lvl1pPr>
          </a:lstStyle>
          <a:p>
            <a:fld id="{6A1EE117-738C-E14D-A503-76BD85B62A73}" type="slidenum">
              <a:rPr lang="nl-NL" altLang="nl-NL"/>
              <a:pPr/>
              <a:t>‹nr.›</a:t>
            </a:fld>
            <a:endParaRPr lang="nl-NL" altLang="nl-NL"/>
          </a:p>
        </p:txBody>
      </p:sp>
    </p:spTree>
    <p:extLst>
      <p:ext uri="{BB962C8B-B14F-4D97-AF65-F5344CB8AC3E}">
        <p14:creationId xmlns:p14="http://schemas.microsoft.com/office/powerpoint/2010/main" val="3920267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jdelijke aanduiding voor titel 1">
            <a:extLst>
              <a:ext uri="{FF2B5EF4-FFF2-40B4-BE49-F238E27FC236}">
                <a16:creationId xmlns:a16="http://schemas.microsoft.com/office/drawing/2014/main" id="{667332B6-62D3-A9AB-892F-CE07DF9D74AE}"/>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NL"/>
              <a:t>Klik om de stijl te bewerken</a:t>
            </a:r>
          </a:p>
        </p:txBody>
      </p:sp>
      <p:sp>
        <p:nvSpPr>
          <p:cNvPr id="1027" name="Tijdelijke aanduiding voor tekst 2">
            <a:extLst>
              <a:ext uri="{FF2B5EF4-FFF2-40B4-BE49-F238E27FC236}">
                <a16:creationId xmlns:a16="http://schemas.microsoft.com/office/drawing/2014/main" id="{3F8D4631-56A1-AA24-69C7-6FC7BDA49BA5}"/>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a:t>Klik om de modelstijlen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p>
        </p:txBody>
      </p:sp>
      <p:sp>
        <p:nvSpPr>
          <p:cNvPr id="4" name="Tijdelijke aanduiding voor datum 3">
            <a:extLst>
              <a:ext uri="{FF2B5EF4-FFF2-40B4-BE49-F238E27FC236}">
                <a16:creationId xmlns:a16="http://schemas.microsoft.com/office/drawing/2014/main" id="{500D48E0-E646-0E6E-104A-2A55BAE0F4CC}"/>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BF7BBAC1-B2A4-9B4C-A038-3BA2C0B34DDE}" type="datetimeFigureOut">
              <a:rPr lang="nl-NL"/>
              <a:pPr>
                <a:defRPr/>
              </a:pPr>
              <a:t>13-09-2022</a:t>
            </a:fld>
            <a:endParaRPr lang="nl-NL"/>
          </a:p>
        </p:txBody>
      </p:sp>
      <p:sp>
        <p:nvSpPr>
          <p:cNvPr id="5" name="Tijdelijke aanduiding voor voettekst 4">
            <a:extLst>
              <a:ext uri="{FF2B5EF4-FFF2-40B4-BE49-F238E27FC236}">
                <a16:creationId xmlns:a16="http://schemas.microsoft.com/office/drawing/2014/main" id="{A271C14A-14E5-2EB0-4D56-2DD770A93EA2}"/>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nl-NL"/>
          </a:p>
        </p:txBody>
      </p:sp>
      <p:sp>
        <p:nvSpPr>
          <p:cNvPr id="6" name="Tijdelijke aanduiding voor dianummer 5">
            <a:extLst>
              <a:ext uri="{FF2B5EF4-FFF2-40B4-BE49-F238E27FC236}">
                <a16:creationId xmlns:a16="http://schemas.microsoft.com/office/drawing/2014/main" id="{FC9E3755-7A51-EA20-FDA7-8001F7B12F7F}"/>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5ED02877-33B7-E348-A700-B4000C7EA4F7}" type="slidenum">
              <a:rPr lang="nl-NL" altLang="nl-NL"/>
              <a:pPr/>
              <a:t>‹nr.›</a:t>
            </a:fld>
            <a:endParaRPr lang="nl-NL" altLang="nl-NL"/>
          </a:p>
        </p:txBody>
      </p:sp>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42718AD-FCCD-64D5-3071-A597B7542517}"/>
              </a:ext>
            </a:extLst>
          </p:cNvPr>
          <p:cNvSpPr>
            <a:spLocks noGrp="1"/>
          </p:cNvSpPr>
          <p:nvPr>
            <p:ph type="ctrTitle"/>
          </p:nvPr>
        </p:nvSpPr>
        <p:spPr/>
        <p:txBody>
          <a:bodyPr/>
          <a:lstStyle/>
          <a:p>
            <a:pPr eaLnBrk="1" hangingPunct="1"/>
            <a:r>
              <a:rPr lang="nl-NL" altLang="nl-NL" dirty="0">
                <a:solidFill>
                  <a:schemeClr val="bg1"/>
                </a:solidFill>
              </a:rPr>
              <a:t>4 Mavo Extra informatie bij:</a:t>
            </a:r>
            <a:br>
              <a:rPr lang="nl-NL" altLang="nl-NL" dirty="0">
                <a:solidFill>
                  <a:schemeClr val="bg1"/>
                </a:solidFill>
              </a:rPr>
            </a:br>
            <a:br>
              <a:rPr lang="nl-NL" altLang="nl-NL" dirty="0">
                <a:solidFill>
                  <a:schemeClr val="bg1"/>
                </a:solidFill>
              </a:rPr>
            </a:br>
            <a:r>
              <a:rPr lang="nl-NL" altLang="nl-NL" dirty="0">
                <a:solidFill>
                  <a:schemeClr val="bg1"/>
                </a:solidFill>
              </a:rPr>
              <a:t> Luchtdruk</a:t>
            </a:r>
            <a:br>
              <a:rPr lang="nl-NL" altLang="nl-NL" dirty="0">
                <a:solidFill>
                  <a:schemeClr val="bg1"/>
                </a:solidFill>
              </a:rPr>
            </a:br>
            <a:r>
              <a:rPr lang="nl-NL" altLang="nl-NL" dirty="0">
                <a:solidFill>
                  <a:schemeClr val="bg1"/>
                </a:solidFill>
              </a:rPr>
              <a:t>Wind</a:t>
            </a:r>
            <a:br>
              <a:rPr lang="nl-NL" altLang="nl-NL" dirty="0">
                <a:solidFill>
                  <a:schemeClr val="bg1"/>
                </a:solidFill>
              </a:rPr>
            </a:br>
            <a:r>
              <a:rPr lang="nl-NL" altLang="nl-NL" dirty="0">
                <a:solidFill>
                  <a:schemeClr val="bg1"/>
                </a:solidFill>
              </a:rPr>
              <a:t>Weer- en klimaatfactoren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Afbeelding 2">
            <a:extLst>
              <a:ext uri="{FF2B5EF4-FFF2-40B4-BE49-F238E27FC236}">
                <a16:creationId xmlns:a16="http://schemas.microsoft.com/office/drawing/2014/main" id="{AD57A824-19BC-AE76-EB3E-22DFE1EDEB2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1035050"/>
            <a:ext cx="6408738" cy="584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fbeelding 3">
            <a:extLst>
              <a:ext uri="{FF2B5EF4-FFF2-40B4-BE49-F238E27FC236}">
                <a16:creationId xmlns:a16="http://schemas.microsoft.com/office/drawing/2014/main" id="{08267F29-3303-4BFC-B29A-328300D12DE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925513"/>
            <a:ext cx="9256713" cy="617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itel 1">
            <a:extLst>
              <a:ext uri="{FF2B5EF4-FFF2-40B4-BE49-F238E27FC236}">
                <a16:creationId xmlns:a16="http://schemas.microsoft.com/office/drawing/2014/main" id="{599622A0-0CD3-17A9-F238-7C8E13D5B45E}"/>
              </a:ext>
            </a:extLst>
          </p:cNvPr>
          <p:cNvSpPr>
            <a:spLocks noGrp="1"/>
          </p:cNvSpPr>
          <p:nvPr>
            <p:ph type="title"/>
          </p:nvPr>
        </p:nvSpPr>
        <p:spPr/>
        <p:txBody>
          <a:bodyPr/>
          <a:lstStyle/>
          <a:p>
            <a:pPr eaLnBrk="1" hangingPunct="1"/>
            <a:endParaRPr lang="nl-NL" altLang="nl-NL"/>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ppt_x"/>
                                          </p:val>
                                        </p:tav>
                                        <p:tav tm="100000">
                                          <p:val>
                                            <p:strVal val="#ppt_x"/>
                                          </p:val>
                                        </p:tav>
                                      </p:tavLst>
                                    </p:anim>
                                    <p:anim calcmode="lin" valueType="num">
                                      <p:cBhvr additive="base">
                                        <p:cTn id="8" dur="2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a:extLst>
              <a:ext uri="{FF2B5EF4-FFF2-40B4-BE49-F238E27FC236}">
                <a16:creationId xmlns:a16="http://schemas.microsoft.com/office/drawing/2014/main" id="{AAA71AA0-AC73-C0A7-51D0-B302233AFE0D}"/>
              </a:ext>
            </a:extLst>
          </p:cNvPr>
          <p:cNvSpPr txBox="1">
            <a:spLocks noChangeArrowheads="1"/>
          </p:cNvSpPr>
          <p:nvPr/>
        </p:nvSpPr>
        <p:spPr bwMode="auto">
          <a:xfrm>
            <a:off x="611188" y="620713"/>
            <a:ext cx="7580312"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800">
                <a:solidFill>
                  <a:schemeClr val="bg1"/>
                </a:solidFill>
                <a:latin typeface="Arial" panose="020B0604020202020204" pitchFamily="34" charset="0"/>
              </a:rPr>
              <a:t>De positie van het punt waarboven de zon loodrecht staat (en dus het punt waar de meeste energie per vierkante meter binnenkomt) varieert gedurende het jaar. Dit punt heet de ITCZ, Inter Tropisch Convergentie Zone.</a:t>
            </a:r>
          </a:p>
          <a:p>
            <a:pPr eaLnBrk="1" hangingPunct="1">
              <a:spcBef>
                <a:spcPct val="0"/>
              </a:spcBef>
              <a:buFontTx/>
              <a:buNone/>
            </a:pPr>
            <a:endParaRPr lang="nl-NL" altLang="nl-NL" sz="1800">
              <a:solidFill>
                <a:schemeClr val="bg1"/>
              </a:solidFill>
              <a:latin typeface="Arial" panose="020B0604020202020204" pitchFamily="34" charset="0"/>
            </a:endParaRPr>
          </a:p>
          <a:p>
            <a:pPr eaLnBrk="1" hangingPunct="1">
              <a:spcBef>
                <a:spcPct val="0"/>
              </a:spcBef>
              <a:buFontTx/>
              <a:buNone/>
            </a:pPr>
            <a:r>
              <a:rPr lang="nl-NL" altLang="nl-NL" sz="1800">
                <a:solidFill>
                  <a:schemeClr val="bg1"/>
                </a:solidFill>
                <a:latin typeface="Arial" panose="020B0604020202020204" pitchFamily="34" charset="0"/>
              </a:rPr>
              <a:t>21 maart		Evenaar</a:t>
            </a:r>
          </a:p>
          <a:p>
            <a:pPr eaLnBrk="1" hangingPunct="1">
              <a:spcBef>
                <a:spcPct val="0"/>
              </a:spcBef>
              <a:buFontTx/>
              <a:buNone/>
            </a:pPr>
            <a:endParaRPr lang="nl-NL" altLang="nl-NL" sz="1800">
              <a:solidFill>
                <a:schemeClr val="bg1"/>
              </a:solidFill>
              <a:latin typeface="Arial" panose="020B0604020202020204" pitchFamily="34" charset="0"/>
            </a:endParaRPr>
          </a:p>
          <a:p>
            <a:pPr eaLnBrk="1" hangingPunct="1">
              <a:spcBef>
                <a:spcPct val="0"/>
              </a:spcBef>
              <a:buFontTx/>
              <a:buNone/>
            </a:pPr>
            <a:r>
              <a:rPr lang="nl-NL" altLang="nl-NL" sz="1800">
                <a:solidFill>
                  <a:schemeClr val="bg1"/>
                </a:solidFill>
                <a:latin typeface="Arial" panose="020B0604020202020204" pitchFamily="34" charset="0"/>
              </a:rPr>
              <a:t>21 juni		Kreeftskeerkring</a:t>
            </a:r>
          </a:p>
          <a:p>
            <a:pPr eaLnBrk="1" hangingPunct="1">
              <a:spcBef>
                <a:spcPct val="0"/>
              </a:spcBef>
              <a:buFontTx/>
              <a:buNone/>
            </a:pPr>
            <a:endParaRPr lang="nl-NL" altLang="nl-NL" sz="1800">
              <a:solidFill>
                <a:schemeClr val="bg1"/>
              </a:solidFill>
              <a:latin typeface="Arial" panose="020B0604020202020204" pitchFamily="34" charset="0"/>
            </a:endParaRPr>
          </a:p>
          <a:p>
            <a:pPr eaLnBrk="1" hangingPunct="1">
              <a:spcBef>
                <a:spcPct val="0"/>
              </a:spcBef>
              <a:buFontTx/>
              <a:buNone/>
            </a:pPr>
            <a:r>
              <a:rPr lang="nl-NL" altLang="nl-NL" sz="1800">
                <a:solidFill>
                  <a:schemeClr val="bg1"/>
                </a:solidFill>
                <a:latin typeface="Arial" panose="020B0604020202020204" pitchFamily="34" charset="0"/>
              </a:rPr>
              <a:t>21 september	Evenaar</a:t>
            </a:r>
          </a:p>
          <a:p>
            <a:pPr eaLnBrk="1" hangingPunct="1">
              <a:spcBef>
                <a:spcPct val="0"/>
              </a:spcBef>
              <a:buFontTx/>
              <a:buNone/>
            </a:pPr>
            <a:endParaRPr lang="nl-NL" altLang="nl-NL" sz="1800">
              <a:latin typeface="Arial" panose="020B0604020202020204" pitchFamily="34" charset="0"/>
            </a:endParaRPr>
          </a:p>
          <a:p>
            <a:pPr eaLnBrk="1" hangingPunct="1">
              <a:spcBef>
                <a:spcPct val="0"/>
              </a:spcBef>
              <a:buFontTx/>
              <a:buNone/>
            </a:pPr>
            <a:r>
              <a:rPr lang="nl-NL" altLang="nl-NL" sz="1800">
                <a:solidFill>
                  <a:schemeClr val="bg1"/>
                </a:solidFill>
                <a:latin typeface="Arial" panose="020B0604020202020204" pitchFamily="34" charset="0"/>
              </a:rPr>
              <a:t>21 december	Steenbokskeerkring</a:t>
            </a:r>
          </a:p>
        </p:txBody>
      </p:sp>
      <p:pic>
        <p:nvPicPr>
          <p:cNvPr id="16387" name="Picture 4" descr="worldmap">
            <a:extLst>
              <a:ext uri="{FF2B5EF4-FFF2-40B4-BE49-F238E27FC236}">
                <a16:creationId xmlns:a16="http://schemas.microsoft.com/office/drawing/2014/main" id="{56C9171A-4A18-6FFF-0998-40309DDFEE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050" y="4037013"/>
            <a:ext cx="5181600" cy="266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world-map">
            <a:extLst>
              <a:ext uri="{FF2B5EF4-FFF2-40B4-BE49-F238E27FC236}">
                <a16:creationId xmlns:a16="http://schemas.microsoft.com/office/drawing/2014/main" id="{4DF6DDCF-85F4-2C15-32F5-7470A3EA32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33600"/>
            <a:ext cx="9144000" cy="402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 Box 3">
            <a:extLst>
              <a:ext uri="{FF2B5EF4-FFF2-40B4-BE49-F238E27FC236}">
                <a16:creationId xmlns:a16="http://schemas.microsoft.com/office/drawing/2014/main" id="{76085C18-ED9C-6660-35AB-2FE9C22E30D6}"/>
              </a:ext>
            </a:extLst>
          </p:cNvPr>
          <p:cNvSpPr txBox="1">
            <a:spLocks noChangeArrowheads="1"/>
          </p:cNvSpPr>
          <p:nvPr/>
        </p:nvSpPr>
        <p:spPr bwMode="blackWhite">
          <a:xfrm>
            <a:off x="215900" y="627063"/>
            <a:ext cx="65881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800" dirty="0">
                <a:solidFill>
                  <a:schemeClr val="bg1"/>
                </a:solidFill>
                <a:latin typeface="Arial" panose="020B0604020202020204" pitchFamily="34" charset="0"/>
              </a:rPr>
              <a:t>Positie t.o.v. ITCZ i</a:t>
            </a:r>
            <a:r>
              <a:rPr lang="en-US" altLang="nl-NL" sz="1800" dirty="0">
                <a:solidFill>
                  <a:schemeClr val="bg1"/>
                </a:solidFill>
                <a:latin typeface="Arial" panose="020B0604020202020204" pitchFamily="34" charset="0"/>
              </a:rPr>
              <a:t>n </a:t>
            </a:r>
            <a:r>
              <a:rPr lang="en-US" altLang="nl-NL" sz="1800" dirty="0" err="1">
                <a:solidFill>
                  <a:schemeClr val="bg1"/>
                </a:solidFill>
                <a:latin typeface="Arial" panose="020B0604020202020204" pitchFamily="34" charset="0"/>
              </a:rPr>
              <a:t>ons</a:t>
            </a:r>
            <a:r>
              <a:rPr lang="en-US" altLang="nl-NL" sz="1800" dirty="0">
                <a:solidFill>
                  <a:schemeClr val="bg1"/>
                </a:solidFill>
                <a:latin typeface="Arial" panose="020B0604020202020204" pitchFamily="34" charset="0"/>
              </a:rPr>
              <a:t> </a:t>
            </a:r>
            <a:r>
              <a:rPr lang="en-US" altLang="nl-NL" sz="1800" dirty="0" err="1">
                <a:solidFill>
                  <a:schemeClr val="bg1"/>
                </a:solidFill>
                <a:latin typeface="Arial" panose="020B0604020202020204" pitchFamily="34" charset="0"/>
              </a:rPr>
              <a:t>voorjaar</a:t>
            </a:r>
            <a:r>
              <a:rPr lang="en-US" altLang="nl-NL" sz="1800" dirty="0">
                <a:solidFill>
                  <a:schemeClr val="bg1"/>
                </a:solidFill>
                <a:latin typeface="Arial" panose="020B0604020202020204" pitchFamily="34" charset="0"/>
              </a:rPr>
              <a:t>, 21 </a:t>
            </a:r>
            <a:r>
              <a:rPr lang="en-US" altLang="nl-NL" sz="1800" dirty="0" err="1">
                <a:solidFill>
                  <a:schemeClr val="bg1"/>
                </a:solidFill>
                <a:latin typeface="Arial" panose="020B0604020202020204" pitchFamily="34" charset="0"/>
              </a:rPr>
              <a:t>maart</a:t>
            </a:r>
            <a:r>
              <a:rPr lang="en-US" altLang="nl-NL" sz="1800" dirty="0">
                <a:solidFill>
                  <a:schemeClr val="bg1"/>
                </a:solidFill>
                <a:latin typeface="Arial" panose="020B0604020202020204" pitchFamily="34" charset="0"/>
              </a:rPr>
              <a:t> </a:t>
            </a:r>
            <a:r>
              <a:rPr lang="en-US" altLang="nl-NL" sz="1800" dirty="0" err="1">
                <a:solidFill>
                  <a:schemeClr val="bg1"/>
                </a:solidFill>
                <a:latin typeface="Arial" panose="020B0604020202020204" pitchFamily="34" charset="0"/>
              </a:rPr>
              <a:t>en</a:t>
            </a:r>
            <a:r>
              <a:rPr lang="en-US" altLang="nl-NL" sz="1800" dirty="0">
                <a:solidFill>
                  <a:schemeClr val="bg1"/>
                </a:solidFill>
                <a:latin typeface="Arial" panose="020B0604020202020204" pitchFamily="34" charset="0"/>
              </a:rPr>
              <a:t> 21 </a:t>
            </a:r>
            <a:r>
              <a:rPr lang="en-US" altLang="nl-NL" sz="1800" dirty="0" err="1">
                <a:solidFill>
                  <a:schemeClr val="bg1"/>
                </a:solidFill>
                <a:latin typeface="Arial" panose="020B0604020202020204" pitchFamily="34" charset="0"/>
              </a:rPr>
              <a:t>september</a:t>
            </a:r>
            <a:endParaRPr lang="en-US" altLang="nl-NL" sz="1800" dirty="0">
              <a:solidFill>
                <a:schemeClr val="bg1"/>
              </a:solidFill>
              <a:latin typeface="Arial" panose="020B0604020202020204" pitchFamily="34" charset="0"/>
            </a:endParaRPr>
          </a:p>
          <a:p>
            <a:pPr eaLnBrk="1" hangingPunct="1">
              <a:spcBef>
                <a:spcPct val="0"/>
              </a:spcBef>
              <a:buFontTx/>
              <a:buNone/>
            </a:pPr>
            <a:r>
              <a:rPr lang="en-US" altLang="nl-NL" sz="1800" dirty="0" err="1">
                <a:solidFill>
                  <a:schemeClr val="bg1"/>
                </a:solidFill>
                <a:latin typeface="Arial" panose="020B0604020202020204" pitchFamily="34" charset="0"/>
              </a:rPr>
              <a:t>Zon</a:t>
            </a:r>
            <a:r>
              <a:rPr lang="en-US" altLang="nl-NL" sz="1800" dirty="0">
                <a:solidFill>
                  <a:schemeClr val="bg1"/>
                </a:solidFill>
                <a:latin typeface="Arial" panose="020B0604020202020204" pitchFamily="34" charset="0"/>
              </a:rPr>
              <a:t> </a:t>
            </a:r>
            <a:r>
              <a:rPr lang="en-US" altLang="nl-NL" sz="1800" dirty="0" err="1">
                <a:solidFill>
                  <a:schemeClr val="bg1"/>
                </a:solidFill>
                <a:latin typeface="Arial" panose="020B0604020202020204" pitchFamily="34" charset="0"/>
              </a:rPr>
              <a:t>loodrecht</a:t>
            </a:r>
            <a:r>
              <a:rPr lang="en-US" altLang="nl-NL" sz="1800" dirty="0">
                <a:solidFill>
                  <a:schemeClr val="bg1"/>
                </a:solidFill>
                <a:latin typeface="Arial" panose="020B0604020202020204" pitchFamily="34" charset="0"/>
              </a:rPr>
              <a:t> </a:t>
            </a:r>
            <a:r>
              <a:rPr lang="en-US" altLang="nl-NL" sz="1800" dirty="0" err="1">
                <a:solidFill>
                  <a:schemeClr val="bg1"/>
                </a:solidFill>
                <a:latin typeface="Arial" panose="020B0604020202020204" pitchFamily="34" charset="0"/>
              </a:rPr>
              <a:t>boven</a:t>
            </a:r>
            <a:r>
              <a:rPr lang="en-US" altLang="nl-NL" sz="1800" dirty="0">
                <a:solidFill>
                  <a:schemeClr val="bg1"/>
                </a:solidFill>
                <a:latin typeface="Arial" panose="020B0604020202020204" pitchFamily="34" charset="0"/>
              </a:rPr>
              <a:t> de </a:t>
            </a:r>
            <a:r>
              <a:rPr lang="en-US" altLang="nl-NL" sz="1800" dirty="0" err="1">
                <a:solidFill>
                  <a:schemeClr val="bg1"/>
                </a:solidFill>
                <a:latin typeface="Arial" panose="020B0604020202020204" pitchFamily="34" charset="0"/>
              </a:rPr>
              <a:t>evenaar</a:t>
            </a:r>
            <a:r>
              <a:rPr lang="en-US" altLang="nl-NL" sz="1800" dirty="0">
                <a:solidFill>
                  <a:schemeClr val="bg1"/>
                </a:solidFill>
                <a:latin typeface="Arial" panose="020B0604020202020204" pitchFamily="34" charset="0"/>
              </a:rPr>
              <a:t>.</a:t>
            </a:r>
            <a:endParaRPr lang="nl-NL" altLang="nl-NL" sz="1800" dirty="0">
              <a:solidFill>
                <a:schemeClr val="bg1"/>
              </a:solidFill>
              <a:latin typeface="Arial" panose="020B0604020202020204" pitchFamily="34" charset="0"/>
            </a:endParaRPr>
          </a:p>
        </p:txBody>
      </p:sp>
      <p:sp>
        <p:nvSpPr>
          <p:cNvPr id="17412" name="Line 4">
            <a:extLst>
              <a:ext uri="{FF2B5EF4-FFF2-40B4-BE49-F238E27FC236}">
                <a16:creationId xmlns:a16="http://schemas.microsoft.com/office/drawing/2014/main" id="{8569103B-6095-C437-A508-435686A6A412}"/>
              </a:ext>
            </a:extLst>
          </p:cNvPr>
          <p:cNvSpPr>
            <a:spLocks noChangeShapeType="1"/>
          </p:cNvSpPr>
          <p:nvPr/>
        </p:nvSpPr>
        <p:spPr bwMode="blackWhite">
          <a:xfrm>
            <a:off x="0" y="4387850"/>
            <a:ext cx="91440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nl-NL"/>
          </a:p>
        </p:txBody>
      </p:sp>
      <p:sp>
        <p:nvSpPr>
          <p:cNvPr id="17413" name="Line 5">
            <a:extLst>
              <a:ext uri="{FF2B5EF4-FFF2-40B4-BE49-F238E27FC236}">
                <a16:creationId xmlns:a16="http://schemas.microsoft.com/office/drawing/2014/main" id="{E3E50602-2530-0DCC-4470-7ECF7EA5F8EE}"/>
              </a:ext>
            </a:extLst>
          </p:cNvPr>
          <p:cNvSpPr>
            <a:spLocks noChangeShapeType="1"/>
          </p:cNvSpPr>
          <p:nvPr/>
        </p:nvSpPr>
        <p:spPr bwMode="blackWhite">
          <a:xfrm>
            <a:off x="0" y="5037138"/>
            <a:ext cx="9144000" cy="0"/>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nl-NL"/>
          </a:p>
        </p:txBody>
      </p:sp>
      <p:sp>
        <p:nvSpPr>
          <p:cNvPr id="17414" name="Line 6">
            <a:extLst>
              <a:ext uri="{FF2B5EF4-FFF2-40B4-BE49-F238E27FC236}">
                <a16:creationId xmlns:a16="http://schemas.microsoft.com/office/drawing/2014/main" id="{35076609-B8EB-7540-68F3-EAC0C1FFFB0E}"/>
              </a:ext>
            </a:extLst>
          </p:cNvPr>
          <p:cNvSpPr>
            <a:spLocks noChangeShapeType="1"/>
          </p:cNvSpPr>
          <p:nvPr/>
        </p:nvSpPr>
        <p:spPr bwMode="blackWhite">
          <a:xfrm>
            <a:off x="0" y="3595688"/>
            <a:ext cx="9144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nl-NL"/>
          </a:p>
        </p:txBody>
      </p:sp>
      <p:sp>
        <p:nvSpPr>
          <p:cNvPr id="17415" name="Line 7">
            <a:extLst>
              <a:ext uri="{FF2B5EF4-FFF2-40B4-BE49-F238E27FC236}">
                <a16:creationId xmlns:a16="http://schemas.microsoft.com/office/drawing/2014/main" id="{2EF2DAF2-3EF0-635A-D849-2688F3ACB049}"/>
              </a:ext>
            </a:extLst>
          </p:cNvPr>
          <p:cNvSpPr>
            <a:spLocks noChangeShapeType="1"/>
          </p:cNvSpPr>
          <p:nvPr/>
        </p:nvSpPr>
        <p:spPr bwMode="blackWhite">
          <a:xfrm>
            <a:off x="0" y="3811588"/>
            <a:ext cx="9144000" cy="0"/>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nl-NL"/>
          </a:p>
        </p:txBody>
      </p:sp>
      <p:sp>
        <p:nvSpPr>
          <p:cNvPr id="17416" name="Line 8">
            <a:extLst>
              <a:ext uri="{FF2B5EF4-FFF2-40B4-BE49-F238E27FC236}">
                <a16:creationId xmlns:a16="http://schemas.microsoft.com/office/drawing/2014/main" id="{A419E683-637A-955B-DE22-0F33BD724952}"/>
              </a:ext>
            </a:extLst>
          </p:cNvPr>
          <p:cNvSpPr>
            <a:spLocks noChangeShapeType="1"/>
          </p:cNvSpPr>
          <p:nvPr/>
        </p:nvSpPr>
        <p:spPr bwMode="blackWhite">
          <a:xfrm>
            <a:off x="-36513" y="2803525"/>
            <a:ext cx="9144001"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nl-NL"/>
          </a:p>
        </p:txBody>
      </p:sp>
      <p:sp>
        <p:nvSpPr>
          <p:cNvPr id="17417" name="Line 9">
            <a:extLst>
              <a:ext uri="{FF2B5EF4-FFF2-40B4-BE49-F238E27FC236}">
                <a16:creationId xmlns:a16="http://schemas.microsoft.com/office/drawing/2014/main" id="{79E317A8-3A67-F0E2-A706-0104B7A5F20F}"/>
              </a:ext>
            </a:extLst>
          </p:cNvPr>
          <p:cNvSpPr>
            <a:spLocks noChangeShapeType="1"/>
          </p:cNvSpPr>
          <p:nvPr/>
        </p:nvSpPr>
        <p:spPr bwMode="blackWhite">
          <a:xfrm>
            <a:off x="-36513" y="5253038"/>
            <a:ext cx="9144001"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nl-NL"/>
          </a:p>
        </p:txBody>
      </p:sp>
      <p:sp>
        <p:nvSpPr>
          <p:cNvPr id="17418" name="Line 10">
            <a:extLst>
              <a:ext uri="{FF2B5EF4-FFF2-40B4-BE49-F238E27FC236}">
                <a16:creationId xmlns:a16="http://schemas.microsoft.com/office/drawing/2014/main" id="{DB713F59-08BE-AB44-113D-D136FA9FB1FD}"/>
              </a:ext>
            </a:extLst>
          </p:cNvPr>
          <p:cNvSpPr>
            <a:spLocks noChangeShapeType="1"/>
          </p:cNvSpPr>
          <p:nvPr/>
        </p:nvSpPr>
        <p:spPr bwMode="blackWhite">
          <a:xfrm>
            <a:off x="34925" y="6116638"/>
            <a:ext cx="9144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nl-NL"/>
          </a:p>
        </p:txBody>
      </p:sp>
      <p:sp>
        <p:nvSpPr>
          <p:cNvPr id="17419" name="Text Box 11">
            <a:extLst>
              <a:ext uri="{FF2B5EF4-FFF2-40B4-BE49-F238E27FC236}">
                <a16:creationId xmlns:a16="http://schemas.microsoft.com/office/drawing/2014/main" id="{4F6E7C30-5299-59F4-C843-43257E8DD938}"/>
              </a:ext>
            </a:extLst>
          </p:cNvPr>
          <p:cNvSpPr txBox="1">
            <a:spLocks noChangeArrowheads="1"/>
          </p:cNvSpPr>
          <p:nvPr/>
        </p:nvSpPr>
        <p:spPr bwMode="blackWhite">
          <a:xfrm>
            <a:off x="-36513" y="4868863"/>
            <a:ext cx="1751013" cy="30480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400">
                <a:latin typeface="Arial" panose="020B0604020202020204" pitchFamily="34" charset="0"/>
              </a:rPr>
              <a:t>Steenbokskeerkring</a:t>
            </a:r>
          </a:p>
        </p:txBody>
      </p:sp>
      <p:sp>
        <p:nvSpPr>
          <p:cNvPr id="17420" name="Text Box 12">
            <a:extLst>
              <a:ext uri="{FF2B5EF4-FFF2-40B4-BE49-F238E27FC236}">
                <a16:creationId xmlns:a16="http://schemas.microsoft.com/office/drawing/2014/main" id="{28AB1922-101B-638F-6EA9-46FE399B27D3}"/>
              </a:ext>
            </a:extLst>
          </p:cNvPr>
          <p:cNvSpPr txBox="1">
            <a:spLocks noChangeArrowheads="1"/>
          </p:cNvSpPr>
          <p:nvPr/>
        </p:nvSpPr>
        <p:spPr bwMode="blackWhite">
          <a:xfrm>
            <a:off x="0" y="4221163"/>
            <a:ext cx="844550" cy="30480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400">
                <a:latin typeface="Arial" panose="020B0604020202020204" pitchFamily="34" charset="0"/>
              </a:rPr>
              <a:t>Evenaar</a:t>
            </a:r>
          </a:p>
        </p:txBody>
      </p:sp>
      <p:sp>
        <p:nvSpPr>
          <p:cNvPr id="17421" name="Text Box 13">
            <a:extLst>
              <a:ext uri="{FF2B5EF4-FFF2-40B4-BE49-F238E27FC236}">
                <a16:creationId xmlns:a16="http://schemas.microsoft.com/office/drawing/2014/main" id="{AA7B8345-0AF1-C56B-641D-2D196FDF4CEA}"/>
              </a:ext>
            </a:extLst>
          </p:cNvPr>
          <p:cNvSpPr txBox="1">
            <a:spLocks noChangeArrowheads="1"/>
          </p:cNvSpPr>
          <p:nvPr/>
        </p:nvSpPr>
        <p:spPr bwMode="blackWhite">
          <a:xfrm>
            <a:off x="0" y="3644900"/>
            <a:ext cx="1474788" cy="30480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400">
                <a:latin typeface="Arial" panose="020B0604020202020204" pitchFamily="34" charset="0"/>
              </a:rPr>
              <a:t>Kreeftskeerkring</a:t>
            </a:r>
          </a:p>
        </p:txBody>
      </p:sp>
      <p:sp>
        <p:nvSpPr>
          <p:cNvPr id="17422" name="Text Box 14">
            <a:extLst>
              <a:ext uri="{FF2B5EF4-FFF2-40B4-BE49-F238E27FC236}">
                <a16:creationId xmlns:a16="http://schemas.microsoft.com/office/drawing/2014/main" id="{F67D948F-602F-1A81-3373-F60BEDD25E68}"/>
              </a:ext>
            </a:extLst>
          </p:cNvPr>
          <p:cNvSpPr txBox="1">
            <a:spLocks noChangeArrowheads="1"/>
          </p:cNvSpPr>
          <p:nvPr/>
        </p:nvSpPr>
        <p:spPr bwMode="blackWhite">
          <a:xfrm>
            <a:off x="0" y="5949950"/>
            <a:ext cx="1052513" cy="30480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400">
                <a:latin typeface="Arial" panose="020B0604020202020204" pitchFamily="34" charset="0"/>
              </a:rPr>
              <a:t>60° graden</a:t>
            </a:r>
          </a:p>
        </p:txBody>
      </p:sp>
      <p:sp>
        <p:nvSpPr>
          <p:cNvPr id="17423" name="Text Box 15">
            <a:extLst>
              <a:ext uri="{FF2B5EF4-FFF2-40B4-BE49-F238E27FC236}">
                <a16:creationId xmlns:a16="http://schemas.microsoft.com/office/drawing/2014/main" id="{268D52B6-7DEA-1F9B-3766-7184BC332CB9}"/>
              </a:ext>
            </a:extLst>
          </p:cNvPr>
          <p:cNvSpPr txBox="1">
            <a:spLocks noChangeArrowheads="1"/>
          </p:cNvSpPr>
          <p:nvPr/>
        </p:nvSpPr>
        <p:spPr bwMode="blackWhite">
          <a:xfrm>
            <a:off x="0" y="5140325"/>
            <a:ext cx="1052513" cy="30480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400">
                <a:latin typeface="Arial" panose="020B0604020202020204" pitchFamily="34" charset="0"/>
              </a:rPr>
              <a:t>30° graden</a:t>
            </a:r>
          </a:p>
        </p:txBody>
      </p:sp>
      <p:sp>
        <p:nvSpPr>
          <p:cNvPr id="17424" name="Text Box 16">
            <a:extLst>
              <a:ext uri="{FF2B5EF4-FFF2-40B4-BE49-F238E27FC236}">
                <a16:creationId xmlns:a16="http://schemas.microsoft.com/office/drawing/2014/main" id="{F6D6CC01-3406-4FFC-AD7D-0693CA2D6DF3}"/>
              </a:ext>
            </a:extLst>
          </p:cNvPr>
          <p:cNvSpPr txBox="1">
            <a:spLocks noChangeArrowheads="1"/>
          </p:cNvSpPr>
          <p:nvPr/>
        </p:nvSpPr>
        <p:spPr bwMode="blackWhite">
          <a:xfrm>
            <a:off x="0" y="3429000"/>
            <a:ext cx="1052513" cy="30480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400">
                <a:latin typeface="Arial" panose="020B0604020202020204" pitchFamily="34" charset="0"/>
              </a:rPr>
              <a:t>30° graden</a:t>
            </a:r>
          </a:p>
        </p:txBody>
      </p:sp>
      <p:sp>
        <p:nvSpPr>
          <p:cNvPr id="17425" name="Text Box 17">
            <a:extLst>
              <a:ext uri="{FF2B5EF4-FFF2-40B4-BE49-F238E27FC236}">
                <a16:creationId xmlns:a16="http://schemas.microsoft.com/office/drawing/2014/main" id="{FFEF1995-9112-C465-B7FC-F4E1EBAB0216}"/>
              </a:ext>
            </a:extLst>
          </p:cNvPr>
          <p:cNvSpPr txBox="1">
            <a:spLocks noChangeArrowheads="1"/>
          </p:cNvSpPr>
          <p:nvPr/>
        </p:nvSpPr>
        <p:spPr bwMode="blackWhite">
          <a:xfrm>
            <a:off x="0" y="2636838"/>
            <a:ext cx="1052513" cy="30480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400">
                <a:latin typeface="Arial" panose="020B0604020202020204" pitchFamily="34" charset="0"/>
              </a:rPr>
              <a:t>60° graden</a:t>
            </a:r>
          </a:p>
        </p:txBody>
      </p:sp>
      <p:sp>
        <p:nvSpPr>
          <p:cNvPr id="106515" name="Rectangle 19">
            <a:extLst>
              <a:ext uri="{FF2B5EF4-FFF2-40B4-BE49-F238E27FC236}">
                <a16:creationId xmlns:a16="http://schemas.microsoft.com/office/drawing/2014/main" id="{400224A7-F1AB-97B7-481D-7594ABF3DC9B}"/>
              </a:ext>
            </a:extLst>
          </p:cNvPr>
          <p:cNvSpPr>
            <a:spLocks noChangeArrowheads="1"/>
          </p:cNvSpPr>
          <p:nvPr/>
        </p:nvSpPr>
        <p:spPr bwMode="auto">
          <a:xfrm>
            <a:off x="0" y="3573463"/>
            <a:ext cx="9144000" cy="792162"/>
          </a:xfrm>
          <a:prstGeom prst="rect">
            <a:avLst/>
          </a:prstGeom>
          <a:gradFill rotWithShape="1">
            <a:gsLst>
              <a:gs pos="0">
                <a:srgbClr val="FFFF00">
                  <a:alpha val="74001"/>
                </a:srgbClr>
              </a:gs>
              <a:gs pos="100000">
                <a:srgbClr val="FF0000">
                  <a:alpha val="74001"/>
                </a:srgbClr>
              </a:gs>
            </a:gsLst>
            <a:lin ang="5400000" scaled="1"/>
          </a:gra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nl-NL" sz="1800"/>
          </a:p>
        </p:txBody>
      </p:sp>
      <p:sp>
        <p:nvSpPr>
          <p:cNvPr id="106516" name="Rectangle 20">
            <a:extLst>
              <a:ext uri="{FF2B5EF4-FFF2-40B4-BE49-F238E27FC236}">
                <a16:creationId xmlns:a16="http://schemas.microsoft.com/office/drawing/2014/main" id="{B6380D72-EB49-C032-7D9C-9C38AD3B8D1E}"/>
              </a:ext>
            </a:extLst>
          </p:cNvPr>
          <p:cNvSpPr>
            <a:spLocks noChangeArrowheads="1"/>
          </p:cNvSpPr>
          <p:nvPr/>
        </p:nvSpPr>
        <p:spPr bwMode="auto">
          <a:xfrm>
            <a:off x="0" y="2781300"/>
            <a:ext cx="9144000" cy="792163"/>
          </a:xfrm>
          <a:prstGeom prst="rect">
            <a:avLst/>
          </a:prstGeom>
          <a:gradFill rotWithShape="1">
            <a:gsLst>
              <a:gs pos="0">
                <a:srgbClr val="99FFCC">
                  <a:alpha val="74001"/>
                </a:srgbClr>
              </a:gs>
              <a:gs pos="100000">
                <a:srgbClr val="CCFF99">
                  <a:alpha val="74001"/>
                </a:srgbClr>
              </a:gs>
            </a:gsLst>
            <a:lin ang="5400000" scaled="1"/>
          </a:gra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nl-NL" sz="1800"/>
          </a:p>
        </p:txBody>
      </p:sp>
      <p:sp>
        <p:nvSpPr>
          <p:cNvPr id="106517" name="Rectangle 21">
            <a:extLst>
              <a:ext uri="{FF2B5EF4-FFF2-40B4-BE49-F238E27FC236}">
                <a16:creationId xmlns:a16="http://schemas.microsoft.com/office/drawing/2014/main" id="{8D1C9A03-7765-40FD-BCB4-E22D47438D30}"/>
              </a:ext>
            </a:extLst>
          </p:cNvPr>
          <p:cNvSpPr>
            <a:spLocks noChangeArrowheads="1"/>
          </p:cNvSpPr>
          <p:nvPr/>
        </p:nvSpPr>
        <p:spPr bwMode="auto">
          <a:xfrm>
            <a:off x="0" y="1989138"/>
            <a:ext cx="9144000" cy="792162"/>
          </a:xfrm>
          <a:prstGeom prst="rect">
            <a:avLst/>
          </a:prstGeom>
          <a:gradFill rotWithShape="1">
            <a:gsLst>
              <a:gs pos="0">
                <a:schemeClr val="accent2">
                  <a:alpha val="74001"/>
                </a:schemeClr>
              </a:gs>
              <a:gs pos="100000">
                <a:schemeClr val="accent1">
                  <a:alpha val="74001"/>
                </a:schemeClr>
              </a:gs>
            </a:gsLst>
            <a:lin ang="5400000" scaled="1"/>
          </a:gra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nl-NL" sz="1800"/>
          </a:p>
        </p:txBody>
      </p:sp>
      <p:sp>
        <p:nvSpPr>
          <p:cNvPr id="106518" name="Rectangle 22">
            <a:extLst>
              <a:ext uri="{FF2B5EF4-FFF2-40B4-BE49-F238E27FC236}">
                <a16:creationId xmlns:a16="http://schemas.microsoft.com/office/drawing/2014/main" id="{5CBE2730-964B-5D1C-09AD-D69BC86D6F45}"/>
              </a:ext>
            </a:extLst>
          </p:cNvPr>
          <p:cNvSpPr>
            <a:spLocks noChangeArrowheads="1"/>
          </p:cNvSpPr>
          <p:nvPr/>
        </p:nvSpPr>
        <p:spPr bwMode="auto">
          <a:xfrm flipV="1">
            <a:off x="0" y="4365625"/>
            <a:ext cx="9144000" cy="863600"/>
          </a:xfrm>
          <a:prstGeom prst="rect">
            <a:avLst/>
          </a:prstGeom>
          <a:gradFill rotWithShape="1">
            <a:gsLst>
              <a:gs pos="0">
                <a:srgbClr val="FFFF00">
                  <a:alpha val="74001"/>
                </a:srgbClr>
              </a:gs>
              <a:gs pos="100000">
                <a:srgbClr val="FF0000">
                  <a:alpha val="74001"/>
                </a:srgbClr>
              </a:gs>
            </a:gsLst>
            <a:lin ang="5400000" scaled="1"/>
          </a:gra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nl-NL" sz="1800"/>
          </a:p>
        </p:txBody>
      </p:sp>
      <p:sp>
        <p:nvSpPr>
          <p:cNvPr id="106519" name="Rectangle 23">
            <a:extLst>
              <a:ext uri="{FF2B5EF4-FFF2-40B4-BE49-F238E27FC236}">
                <a16:creationId xmlns:a16="http://schemas.microsoft.com/office/drawing/2014/main" id="{83C6AEB2-7FBC-B009-6630-9BE267ECF6E2}"/>
              </a:ext>
            </a:extLst>
          </p:cNvPr>
          <p:cNvSpPr>
            <a:spLocks noChangeArrowheads="1"/>
          </p:cNvSpPr>
          <p:nvPr/>
        </p:nvSpPr>
        <p:spPr bwMode="auto">
          <a:xfrm flipV="1">
            <a:off x="0" y="5229225"/>
            <a:ext cx="9144000" cy="863600"/>
          </a:xfrm>
          <a:prstGeom prst="rect">
            <a:avLst/>
          </a:prstGeom>
          <a:gradFill rotWithShape="1">
            <a:gsLst>
              <a:gs pos="0">
                <a:srgbClr val="99FFCC">
                  <a:alpha val="74001"/>
                </a:srgbClr>
              </a:gs>
              <a:gs pos="100000">
                <a:srgbClr val="CCFF99">
                  <a:alpha val="74001"/>
                </a:srgbClr>
              </a:gs>
            </a:gsLst>
            <a:lin ang="5400000" scaled="1"/>
          </a:gra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nl-NL" sz="1800"/>
          </a:p>
        </p:txBody>
      </p:sp>
      <p:sp>
        <p:nvSpPr>
          <p:cNvPr id="106520" name="Rectangle 24">
            <a:extLst>
              <a:ext uri="{FF2B5EF4-FFF2-40B4-BE49-F238E27FC236}">
                <a16:creationId xmlns:a16="http://schemas.microsoft.com/office/drawing/2014/main" id="{4CC4FCAA-889E-F85C-5F3C-84DD64BC20C4}"/>
              </a:ext>
            </a:extLst>
          </p:cNvPr>
          <p:cNvSpPr>
            <a:spLocks noChangeArrowheads="1"/>
          </p:cNvSpPr>
          <p:nvPr/>
        </p:nvSpPr>
        <p:spPr bwMode="auto">
          <a:xfrm flipV="1">
            <a:off x="0" y="6092825"/>
            <a:ext cx="9144000" cy="765175"/>
          </a:xfrm>
          <a:prstGeom prst="rect">
            <a:avLst/>
          </a:prstGeom>
          <a:gradFill rotWithShape="1">
            <a:gsLst>
              <a:gs pos="0">
                <a:schemeClr val="accent2">
                  <a:alpha val="74001"/>
                </a:schemeClr>
              </a:gs>
              <a:gs pos="100000">
                <a:schemeClr val="accent1">
                  <a:alpha val="74001"/>
                </a:schemeClr>
              </a:gs>
            </a:gsLst>
            <a:lin ang="5400000" scaled="1"/>
          </a:gra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nl-NL" sz="1800"/>
          </a:p>
        </p:txBody>
      </p:sp>
      <p:sp>
        <p:nvSpPr>
          <p:cNvPr id="106521" name="Text Box 25">
            <a:extLst>
              <a:ext uri="{FF2B5EF4-FFF2-40B4-BE49-F238E27FC236}">
                <a16:creationId xmlns:a16="http://schemas.microsoft.com/office/drawing/2014/main" id="{7D74C5D9-8327-9565-A3B3-F166702A490B}"/>
              </a:ext>
            </a:extLst>
          </p:cNvPr>
          <p:cNvSpPr txBox="1">
            <a:spLocks noChangeArrowheads="1"/>
          </p:cNvSpPr>
          <p:nvPr/>
        </p:nvSpPr>
        <p:spPr bwMode="auto">
          <a:xfrm>
            <a:off x="4654550" y="4149725"/>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800" b="1">
                <a:latin typeface="Arial" panose="020B0604020202020204" pitchFamily="34" charset="0"/>
              </a:rPr>
              <a:t>L</a:t>
            </a:r>
          </a:p>
        </p:txBody>
      </p:sp>
      <p:sp>
        <p:nvSpPr>
          <p:cNvPr id="106522" name="Text Box 26">
            <a:extLst>
              <a:ext uri="{FF2B5EF4-FFF2-40B4-BE49-F238E27FC236}">
                <a16:creationId xmlns:a16="http://schemas.microsoft.com/office/drawing/2014/main" id="{013D1148-548B-2D90-A615-03D6F1FCBFDD}"/>
              </a:ext>
            </a:extLst>
          </p:cNvPr>
          <p:cNvSpPr txBox="1">
            <a:spLocks noChangeArrowheads="1"/>
          </p:cNvSpPr>
          <p:nvPr/>
        </p:nvSpPr>
        <p:spPr bwMode="auto">
          <a:xfrm>
            <a:off x="4654550" y="5942013"/>
            <a:ext cx="323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800" b="1">
                <a:latin typeface="Arial" panose="020B0604020202020204" pitchFamily="34" charset="0"/>
              </a:rPr>
              <a:t>L</a:t>
            </a:r>
          </a:p>
        </p:txBody>
      </p:sp>
      <p:sp>
        <p:nvSpPr>
          <p:cNvPr id="106523" name="Text Box 27">
            <a:extLst>
              <a:ext uri="{FF2B5EF4-FFF2-40B4-BE49-F238E27FC236}">
                <a16:creationId xmlns:a16="http://schemas.microsoft.com/office/drawing/2014/main" id="{1C7E5CED-E811-C2B9-9901-705DB4AE2F9E}"/>
              </a:ext>
            </a:extLst>
          </p:cNvPr>
          <p:cNvSpPr txBox="1">
            <a:spLocks noChangeArrowheads="1"/>
          </p:cNvSpPr>
          <p:nvPr/>
        </p:nvSpPr>
        <p:spPr bwMode="auto">
          <a:xfrm>
            <a:off x="4654550" y="2630488"/>
            <a:ext cx="323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800" b="1">
                <a:latin typeface="Arial" panose="020B0604020202020204" pitchFamily="34" charset="0"/>
              </a:rPr>
              <a:t>L</a:t>
            </a:r>
          </a:p>
        </p:txBody>
      </p:sp>
      <p:sp>
        <p:nvSpPr>
          <p:cNvPr id="106524" name="Text Box 28">
            <a:extLst>
              <a:ext uri="{FF2B5EF4-FFF2-40B4-BE49-F238E27FC236}">
                <a16:creationId xmlns:a16="http://schemas.microsoft.com/office/drawing/2014/main" id="{13285925-A823-4F40-F7B8-08156CFF55E1}"/>
              </a:ext>
            </a:extLst>
          </p:cNvPr>
          <p:cNvSpPr txBox="1">
            <a:spLocks noChangeArrowheads="1"/>
          </p:cNvSpPr>
          <p:nvPr/>
        </p:nvSpPr>
        <p:spPr bwMode="auto">
          <a:xfrm>
            <a:off x="4654550" y="3357563"/>
            <a:ext cx="349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800" b="1">
                <a:latin typeface="Arial" panose="020B0604020202020204" pitchFamily="34" charset="0"/>
              </a:rPr>
              <a:t>H</a:t>
            </a:r>
          </a:p>
        </p:txBody>
      </p:sp>
      <p:sp>
        <p:nvSpPr>
          <p:cNvPr id="106525" name="Text Box 29">
            <a:extLst>
              <a:ext uri="{FF2B5EF4-FFF2-40B4-BE49-F238E27FC236}">
                <a16:creationId xmlns:a16="http://schemas.microsoft.com/office/drawing/2014/main" id="{318009DB-1E57-6C77-D4A7-DA09B9352BB8}"/>
              </a:ext>
            </a:extLst>
          </p:cNvPr>
          <p:cNvSpPr txBox="1">
            <a:spLocks noChangeArrowheads="1"/>
          </p:cNvSpPr>
          <p:nvPr/>
        </p:nvSpPr>
        <p:spPr bwMode="auto">
          <a:xfrm>
            <a:off x="4654550" y="5006975"/>
            <a:ext cx="349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800" b="1">
                <a:latin typeface="Arial" panose="020B0604020202020204" pitchFamily="34" charset="0"/>
              </a:rPr>
              <a:t>H</a:t>
            </a:r>
          </a:p>
        </p:txBody>
      </p:sp>
      <p:sp>
        <p:nvSpPr>
          <p:cNvPr id="106526" name="Text Box 30">
            <a:extLst>
              <a:ext uri="{FF2B5EF4-FFF2-40B4-BE49-F238E27FC236}">
                <a16:creationId xmlns:a16="http://schemas.microsoft.com/office/drawing/2014/main" id="{1A8BA060-CC26-2379-6C92-14A997601BD0}"/>
              </a:ext>
            </a:extLst>
          </p:cNvPr>
          <p:cNvSpPr txBox="1">
            <a:spLocks noChangeArrowheads="1"/>
          </p:cNvSpPr>
          <p:nvPr/>
        </p:nvSpPr>
        <p:spPr bwMode="auto">
          <a:xfrm>
            <a:off x="4654550" y="6591300"/>
            <a:ext cx="349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800" b="1">
                <a:latin typeface="Arial" panose="020B0604020202020204" pitchFamily="34" charset="0"/>
              </a:rPr>
              <a:t>H</a:t>
            </a:r>
          </a:p>
        </p:txBody>
      </p:sp>
      <p:sp>
        <p:nvSpPr>
          <p:cNvPr id="106527" name="Text Box 31">
            <a:extLst>
              <a:ext uri="{FF2B5EF4-FFF2-40B4-BE49-F238E27FC236}">
                <a16:creationId xmlns:a16="http://schemas.microsoft.com/office/drawing/2014/main" id="{38E138F2-5700-9FB6-88BF-EBF9CD881181}"/>
              </a:ext>
            </a:extLst>
          </p:cNvPr>
          <p:cNvSpPr txBox="1">
            <a:spLocks noChangeArrowheads="1"/>
          </p:cNvSpPr>
          <p:nvPr/>
        </p:nvSpPr>
        <p:spPr bwMode="auto">
          <a:xfrm>
            <a:off x="4654550" y="1909763"/>
            <a:ext cx="349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800" b="1">
                <a:latin typeface="Arial" panose="020B0604020202020204" pitchFamily="34" charset="0"/>
              </a:rPr>
              <a:t>H</a:t>
            </a:r>
          </a:p>
        </p:txBody>
      </p:sp>
      <p:sp>
        <p:nvSpPr>
          <p:cNvPr id="106534" name="Text Box 38">
            <a:extLst>
              <a:ext uri="{FF2B5EF4-FFF2-40B4-BE49-F238E27FC236}">
                <a16:creationId xmlns:a16="http://schemas.microsoft.com/office/drawing/2014/main" id="{CA8D62F1-2143-391E-71F6-F94218C631F2}"/>
              </a:ext>
            </a:extLst>
          </p:cNvPr>
          <p:cNvSpPr txBox="1">
            <a:spLocks noChangeArrowheads="1"/>
          </p:cNvSpPr>
          <p:nvPr/>
        </p:nvSpPr>
        <p:spPr bwMode="auto">
          <a:xfrm>
            <a:off x="2268538" y="2636838"/>
            <a:ext cx="323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800" b="1">
                <a:latin typeface="Arial" panose="020B0604020202020204" pitchFamily="34" charset="0"/>
              </a:rPr>
              <a:t>L</a:t>
            </a:r>
          </a:p>
        </p:txBody>
      </p:sp>
      <p:sp>
        <p:nvSpPr>
          <p:cNvPr id="106535" name="Text Box 39">
            <a:extLst>
              <a:ext uri="{FF2B5EF4-FFF2-40B4-BE49-F238E27FC236}">
                <a16:creationId xmlns:a16="http://schemas.microsoft.com/office/drawing/2014/main" id="{5FEF3FC8-082D-96D9-CFFA-F3DE2746B1F6}"/>
              </a:ext>
            </a:extLst>
          </p:cNvPr>
          <p:cNvSpPr txBox="1">
            <a:spLocks noChangeArrowheads="1"/>
          </p:cNvSpPr>
          <p:nvPr/>
        </p:nvSpPr>
        <p:spPr bwMode="auto">
          <a:xfrm>
            <a:off x="6985000" y="2636838"/>
            <a:ext cx="323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800" b="1">
                <a:latin typeface="Arial" panose="020B0604020202020204" pitchFamily="34" charset="0"/>
              </a:rPr>
              <a:t>L</a:t>
            </a:r>
          </a:p>
        </p:txBody>
      </p:sp>
      <p:sp>
        <p:nvSpPr>
          <p:cNvPr id="106536" name="Text Box 40">
            <a:extLst>
              <a:ext uri="{FF2B5EF4-FFF2-40B4-BE49-F238E27FC236}">
                <a16:creationId xmlns:a16="http://schemas.microsoft.com/office/drawing/2014/main" id="{3534E63C-BD15-2D7E-53DB-A8201274977D}"/>
              </a:ext>
            </a:extLst>
          </p:cNvPr>
          <p:cNvSpPr txBox="1">
            <a:spLocks noChangeArrowheads="1"/>
          </p:cNvSpPr>
          <p:nvPr/>
        </p:nvSpPr>
        <p:spPr bwMode="auto">
          <a:xfrm>
            <a:off x="1979613" y="3357563"/>
            <a:ext cx="349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800" b="1">
                <a:latin typeface="Arial" panose="020B0604020202020204" pitchFamily="34" charset="0"/>
              </a:rPr>
              <a:t>H</a:t>
            </a:r>
          </a:p>
        </p:txBody>
      </p:sp>
      <p:sp>
        <p:nvSpPr>
          <p:cNvPr id="106537" name="Text Box 41">
            <a:extLst>
              <a:ext uri="{FF2B5EF4-FFF2-40B4-BE49-F238E27FC236}">
                <a16:creationId xmlns:a16="http://schemas.microsoft.com/office/drawing/2014/main" id="{BF9B983C-D8C0-62A2-2E88-3639DCAB6C5D}"/>
              </a:ext>
            </a:extLst>
          </p:cNvPr>
          <p:cNvSpPr txBox="1">
            <a:spLocks noChangeArrowheads="1"/>
          </p:cNvSpPr>
          <p:nvPr/>
        </p:nvSpPr>
        <p:spPr bwMode="auto">
          <a:xfrm>
            <a:off x="7451725" y="3357563"/>
            <a:ext cx="349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800" b="1">
                <a:latin typeface="Arial" panose="020B0604020202020204" pitchFamily="34" charset="0"/>
              </a:rPr>
              <a:t>H</a:t>
            </a:r>
          </a:p>
        </p:txBody>
      </p:sp>
      <p:sp>
        <p:nvSpPr>
          <p:cNvPr id="106538" name="Text Box 42">
            <a:extLst>
              <a:ext uri="{FF2B5EF4-FFF2-40B4-BE49-F238E27FC236}">
                <a16:creationId xmlns:a16="http://schemas.microsoft.com/office/drawing/2014/main" id="{6A8FA9EA-7A6E-A117-5530-3D12F52636AD}"/>
              </a:ext>
            </a:extLst>
          </p:cNvPr>
          <p:cNvSpPr txBox="1">
            <a:spLocks noChangeArrowheads="1"/>
          </p:cNvSpPr>
          <p:nvPr/>
        </p:nvSpPr>
        <p:spPr bwMode="auto">
          <a:xfrm>
            <a:off x="7920038" y="4149725"/>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800" b="1">
                <a:latin typeface="Arial" panose="020B0604020202020204" pitchFamily="34" charset="0"/>
              </a:rPr>
              <a:t>L</a:t>
            </a:r>
          </a:p>
        </p:txBody>
      </p:sp>
      <p:sp>
        <p:nvSpPr>
          <p:cNvPr id="106539" name="Text Box 43">
            <a:extLst>
              <a:ext uri="{FF2B5EF4-FFF2-40B4-BE49-F238E27FC236}">
                <a16:creationId xmlns:a16="http://schemas.microsoft.com/office/drawing/2014/main" id="{672BA7DE-2FE6-A1FC-4904-672609E8CF85}"/>
              </a:ext>
            </a:extLst>
          </p:cNvPr>
          <p:cNvSpPr txBox="1">
            <a:spLocks noChangeArrowheads="1"/>
          </p:cNvSpPr>
          <p:nvPr/>
        </p:nvSpPr>
        <p:spPr bwMode="auto">
          <a:xfrm>
            <a:off x="1655763" y="4149725"/>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800" b="1">
                <a:latin typeface="Arial" panose="020B0604020202020204" pitchFamily="34" charset="0"/>
              </a:rPr>
              <a:t>L</a:t>
            </a:r>
          </a:p>
        </p:txBody>
      </p:sp>
      <p:sp>
        <p:nvSpPr>
          <p:cNvPr id="106540" name="Text Box 44">
            <a:extLst>
              <a:ext uri="{FF2B5EF4-FFF2-40B4-BE49-F238E27FC236}">
                <a16:creationId xmlns:a16="http://schemas.microsoft.com/office/drawing/2014/main" id="{5FBCF917-C821-BF09-B430-4C089A7F4700}"/>
              </a:ext>
            </a:extLst>
          </p:cNvPr>
          <p:cNvSpPr txBox="1">
            <a:spLocks noChangeArrowheads="1"/>
          </p:cNvSpPr>
          <p:nvPr/>
        </p:nvSpPr>
        <p:spPr bwMode="auto">
          <a:xfrm>
            <a:off x="1979613" y="5006975"/>
            <a:ext cx="349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800" b="1">
                <a:latin typeface="Arial" panose="020B0604020202020204" pitchFamily="34" charset="0"/>
              </a:rPr>
              <a:t>H</a:t>
            </a:r>
          </a:p>
        </p:txBody>
      </p:sp>
      <p:sp>
        <p:nvSpPr>
          <p:cNvPr id="106541" name="Text Box 45">
            <a:extLst>
              <a:ext uri="{FF2B5EF4-FFF2-40B4-BE49-F238E27FC236}">
                <a16:creationId xmlns:a16="http://schemas.microsoft.com/office/drawing/2014/main" id="{9ACD0F93-3C6D-AB95-69E0-7EEBA2E67DC8}"/>
              </a:ext>
            </a:extLst>
          </p:cNvPr>
          <p:cNvSpPr txBox="1">
            <a:spLocks noChangeArrowheads="1"/>
          </p:cNvSpPr>
          <p:nvPr/>
        </p:nvSpPr>
        <p:spPr bwMode="auto">
          <a:xfrm>
            <a:off x="7451725" y="5006975"/>
            <a:ext cx="349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800" b="1">
                <a:latin typeface="Arial" panose="020B0604020202020204" pitchFamily="34" charset="0"/>
              </a:rPr>
              <a:t>H</a:t>
            </a:r>
          </a:p>
        </p:txBody>
      </p:sp>
      <p:sp>
        <p:nvSpPr>
          <p:cNvPr id="106542" name="Text Box 46">
            <a:extLst>
              <a:ext uri="{FF2B5EF4-FFF2-40B4-BE49-F238E27FC236}">
                <a16:creationId xmlns:a16="http://schemas.microsoft.com/office/drawing/2014/main" id="{066702A9-DB7F-92B2-50AB-1DF719219B94}"/>
              </a:ext>
            </a:extLst>
          </p:cNvPr>
          <p:cNvSpPr txBox="1">
            <a:spLocks noChangeArrowheads="1"/>
          </p:cNvSpPr>
          <p:nvPr/>
        </p:nvSpPr>
        <p:spPr bwMode="auto">
          <a:xfrm>
            <a:off x="2268538" y="5942013"/>
            <a:ext cx="323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800" b="1">
                <a:latin typeface="Arial" panose="020B0604020202020204" pitchFamily="34" charset="0"/>
              </a:rPr>
              <a:t>L</a:t>
            </a:r>
          </a:p>
        </p:txBody>
      </p:sp>
      <p:sp>
        <p:nvSpPr>
          <p:cNvPr id="106543" name="Text Box 47">
            <a:extLst>
              <a:ext uri="{FF2B5EF4-FFF2-40B4-BE49-F238E27FC236}">
                <a16:creationId xmlns:a16="http://schemas.microsoft.com/office/drawing/2014/main" id="{4B00D686-2911-7CFD-9747-8DE6AB77B883}"/>
              </a:ext>
            </a:extLst>
          </p:cNvPr>
          <p:cNvSpPr txBox="1">
            <a:spLocks noChangeArrowheads="1"/>
          </p:cNvSpPr>
          <p:nvPr/>
        </p:nvSpPr>
        <p:spPr bwMode="auto">
          <a:xfrm>
            <a:off x="6985000" y="5942013"/>
            <a:ext cx="323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800" b="1">
                <a:latin typeface="Arial" panose="020B0604020202020204" pitchFamily="34" charset="0"/>
              </a:rPr>
              <a:t>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6517"/>
                                        </p:tgtEl>
                                        <p:attrNameLst>
                                          <p:attrName>style.visibility</p:attrName>
                                        </p:attrNameLst>
                                      </p:cBhvr>
                                      <p:to>
                                        <p:strVal val="visible"/>
                                      </p:to>
                                    </p:set>
                                    <p:animEffect transition="in" filter="fade">
                                      <p:cBhvr>
                                        <p:cTn id="7" dur="2000"/>
                                        <p:tgtEl>
                                          <p:spTgt spid="1065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6516"/>
                                        </p:tgtEl>
                                        <p:attrNameLst>
                                          <p:attrName>style.visibility</p:attrName>
                                        </p:attrNameLst>
                                      </p:cBhvr>
                                      <p:to>
                                        <p:strVal val="visible"/>
                                      </p:to>
                                    </p:set>
                                    <p:animEffect transition="in" filter="fade">
                                      <p:cBhvr>
                                        <p:cTn id="10" dur="2000"/>
                                        <p:tgtEl>
                                          <p:spTgt spid="1065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6515"/>
                                        </p:tgtEl>
                                        <p:attrNameLst>
                                          <p:attrName>style.visibility</p:attrName>
                                        </p:attrNameLst>
                                      </p:cBhvr>
                                      <p:to>
                                        <p:strVal val="visible"/>
                                      </p:to>
                                    </p:set>
                                    <p:animEffect transition="in" filter="fade">
                                      <p:cBhvr>
                                        <p:cTn id="13" dur="2000"/>
                                        <p:tgtEl>
                                          <p:spTgt spid="1065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6518"/>
                                        </p:tgtEl>
                                        <p:attrNameLst>
                                          <p:attrName>style.visibility</p:attrName>
                                        </p:attrNameLst>
                                      </p:cBhvr>
                                      <p:to>
                                        <p:strVal val="visible"/>
                                      </p:to>
                                    </p:set>
                                    <p:animEffect transition="in" filter="fade">
                                      <p:cBhvr>
                                        <p:cTn id="16" dur="2000"/>
                                        <p:tgtEl>
                                          <p:spTgt spid="10651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6519"/>
                                        </p:tgtEl>
                                        <p:attrNameLst>
                                          <p:attrName>style.visibility</p:attrName>
                                        </p:attrNameLst>
                                      </p:cBhvr>
                                      <p:to>
                                        <p:strVal val="visible"/>
                                      </p:to>
                                    </p:set>
                                    <p:animEffect transition="in" filter="fade">
                                      <p:cBhvr>
                                        <p:cTn id="19" dur="2000"/>
                                        <p:tgtEl>
                                          <p:spTgt spid="1065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6520"/>
                                        </p:tgtEl>
                                        <p:attrNameLst>
                                          <p:attrName>style.visibility</p:attrName>
                                        </p:attrNameLst>
                                      </p:cBhvr>
                                      <p:to>
                                        <p:strVal val="visible"/>
                                      </p:to>
                                    </p:set>
                                    <p:animEffect transition="in" filter="fade">
                                      <p:cBhvr>
                                        <p:cTn id="22" dur="2000"/>
                                        <p:tgtEl>
                                          <p:spTgt spid="106520"/>
                                        </p:tgtEl>
                                      </p:cBhvr>
                                    </p:animEffect>
                                  </p:childTnLst>
                                </p:cTn>
                              </p:par>
                            </p:childTnLst>
                          </p:cTn>
                        </p:par>
                        <p:par>
                          <p:cTn id="23" fill="hold" nodeType="afterGroup">
                            <p:stCondLst>
                              <p:cond delay="2000"/>
                            </p:stCondLst>
                            <p:childTnLst>
                              <p:par>
                                <p:cTn id="24" presetID="2" presetClass="entr" presetSubtype="4" fill="hold" grpId="0" nodeType="afterEffect">
                                  <p:stCondLst>
                                    <p:cond delay="0"/>
                                  </p:stCondLst>
                                  <p:childTnLst>
                                    <p:set>
                                      <p:cBhvr>
                                        <p:cTn id="25" dur="1" fill="hold">
                                          <p:stCondLst>
                                            <p:cond delay="0"/>
                                          </p:stCondLst>
                                        </p:cTn>
                                        <p:tgtEl>
                                          <p:spTgt spid="106521"/>
                                        </p:tgtEl>
                                        <p:attrNameLst>
                                          <p:attrName>style.visibility</p:attrName>
                                        </p:attrNameLst>
                                      </p:cBhvr>
                                      <p:to>
                                        <p:strVal val="visible"/>
                                      </p:to>
                                    </p:set>
                                    <p:anim calcmode="lin" valueType="num">
                                      <p:cBhvr additive="base">
                                        <p:cTn id="26" dur="500" fill="hold"/>
                                        <p:tgtEl>
                                          <p:spTgt spid="106521"/>
                                        </p:tgtEl>
                                        <p:attrNameLst>
                                          <p:attrName>ppt_x</p:attrName>
                                        </p:attrNameLst>
                                      </p:cBhvr>
                                      <p:tavLst>
                                        <p:tav tm="0">
                                          <p:val>
                                            <p:strVal val="#ppt_x"/>
                                          </p:val>
                                        </p:tav>
                                        <p:tav tm="100000">
                                          <p:val>
                                            <p:strVal val="#ppt_x"/>
                                          </p:val>
                                        </p:tav>
                                      </p:tavLst>
                                    </p:anim>
                                    <p:anim calcmode="lin" valueType="num">
                                      <p:cBhvr additive="base">
                                        <p:cTn id="27" dur="500" fill="hold"/>
                                        <p:tgtEl>
                                          <p:spTgt spid="106521"/>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06522"/>
                                        </p:tgtEl>
                                        <p:attrNameLst>
                                          <p:attrName>style.visibility</p:attrName>
                                        </p:attrNameLst>
                                      </p:cBhvr>
                                      <p:to>
                                        <p:strVal val="visible"/>
                                      </p:to>
                                    </p:set>
                                    <p:anim calcmode="lin" valueType="num">
                                      <p:cBhvr additive="base">
                                        <p:cTn id="30" dur="500" fill="hold"/>
                                        <p:tgtEl>
                                          <p:spTgt spid="106522"/>
                                        </p:tgtEl>
                                        <p:attrNameLst>
                                          <p:attrName>ppt_x</p:attrName>
                                        </p:attrNameLst>
                                      </p:cBhvr>
                                      <p:tavLst>
                                        <p:tav tm="0">
                                          <p:val>
                                            <p:strVal val="#ppt_x"/>
                                          </p:val>
                                        </p:tav>
                                        <p:tav tm="100000">
                                          <p:val>
                                            <p:strVal val="#ppt_x"/>
                                          </p:val>
                                        </p:tav>
                                      </p:tavLst>
                                    </p:anim>
                                    <p:anim calcmode="lin" valueType="num">
                                      <p:cBhvr additive="base">
                                        <p:cTn id="31" dur="500" fill="hold"/>
                                        <p:tgtEl>
                                          <p:spTgt spid="106522"/>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06523"/>
                                        </p:tgtEl>
                                        <p:attrNameLst>
                                          <p:attrName>style.visibility</p:attrName>
                                        </p:attrNameLst>
                                      </p:cBhvr>
                                      <p:to>
                                        <p:strVal val="visible"/>
                                      </p:to>
                                    </p:set>
                                    <p:anim calcmode="lin" valueType="num">
                                      <p:cBhvr additive="base">
                                        <p:cTn id="34" dur="500" fill="hold"/>
                                        <p:tgtEl>
                                          <p:spTgt spid="106523"/>
                                        </p:tgtEl>
                                        <p:attrNameLst>
                                          <p:attrName>ppt_x</p:attrName>
                                        </p:attrNameLst>
                                      </p:cBhvr>
                                      <p:tavLst>
                                        <p:tav tm="0">
                                          <p:val>
                                            <p:strVal val="#ppt_x"/>
                                          </p:val>
                                        </p:tav>
                                        <p:tav tm="100000">
                                          <p:val>
                                            <p:strVal val="#ppt_x"/>
                                          </p:val>
                                        </p:tav>
                                      </p:tavLst>
                                    </p:anim>
                                    <p:anim calcmode="lin" valueType="num">
                                      <p:cBhvr additive="base">
                                        <p:cTn id="35" dur="500" fill="hold"/>
                                        <p:tgtEl>
                                          <p:spTgt spid="106523"/>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106524"/>
                                        </p:tgtEl>
                                        <p:attrNameLst>
                                          <p:attrName>style.visibility</p:attrName>
                                        </p:attrNameLst>
                                      </p:cBhvr>
                                      <p:to>
                                        <p:strVal val="visible"/>
                                      </p:to>
                                    </p:set>
                                    <p:anim calcmode="lin" valueType="num">
                                      <p:cBhvr additive="base">
                                        <p:cTn id="38" dur="500" fill="hold"/>
                                        <p:tgtEl>
                                          <p:spTgt spid="106524"/>
                                        </p:tgtEl>
                                        <p:attrNameLst>
                                          <p:attrName>ppt_x</p:attrName>
                                        </p:attrNameLst>
                                      </p:cBhvr>
                                      <p:tavLst>
                                        <p:tav tm="0">
                                          <p:val>
                                            <p:strVal val="#ppt_x"/>
                                          </p:val>
                                        </p:tav>
                                        <p:tav tm="100000">
                                          <p:val>
                                            <p:strVal val="#ppt_x"/>
                                          </p:val>
                                        </p:tav>
                                      </p:tavLst>
                                    </p:anim>
                                    <p:anim calcmode="lin" valueType="num">
                                      <p:cBhvr additive="base">
                                        <p:cTn id="39" dur="500" fill="hold"/>
                                        <p:tgtEl>
                                          <p:spTgt spid="106524"/>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106525"/>
                                        </p:tgtEl>
                                        <p:attrNameLst>
                                          <p:attrName>style.visibility</p:attrName>
                                        </p:attrNameLst>
                                      </p:cBhvr>
                                      <p:to>
                                        <p:strVal val="visible"/>
                                      </p:to>
                                    </p:set>
                                    <p:anim calcmode="lin" valueType="num">
                                      <p:cBhvr additive="base">
                                        <p:cTn id="42" dur="500" fill="hold"/>
                                        <p:tgtEl>
                                          <p:spTgt spid="106525"/>
                                        </p:tgtEl>
                                        <p:attrNameLst>
                                          <p:attrName>ppt_x</p:attrName>
                                        </p:attrNameLst>
                                      </p:cBhvr>
                                      <p:tavLst>
                                        <p:tav tm="0">
                                          <p:val>
                                            <p:strVal val="#ppt_x"/>
                                          </p:val>
                                        </p:tav>
                                        <p:tav tm="100000">
                                          <p:val>
                                            <p:strVal val="#ppt_x"/>
                                          </p:val>
                                        </p:tav>
                                      </p:tavLst>
                                    </p:anim>
                                    <p:anim calcmode="lin" valueType="num">
                                      <p:cBhvr additive="base">
                                        <p:cTn id="43" dur="500" fill="hold"/>
                                        <p:tgtEl>
                                          <p:spTgt spid="106525"/>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106526"/>
                                        </p:tgtEl>
                                        <p:attrNameLst>
                                          <p:attrName>style.visibility</p:attrName>
                                        </p:attrNameLst>
                                      </p:cBhvr>
                                      <p:to>
                                        <p:strVal val="visible"/>
                                      </p:to>
                                    </p:set>
                                    <p:anim calcmode="lin" valueType="num">
                                      <p:cBhvr additive="base">
                                        <p:cTn id="46" dur="500" fill="hold"/>
                                        <p:tgtEl>
                                          <p:spTgt spid="106526"/>
                                        </p:tgtEl>
                                        <p:attrNameLst>
                                          <p:attrName>ppt_x</p:attrName>
                                        </p:attrNameLst>
                                      </p:cBhvr>
                                      <p:tavLst>
                                        <p:tav tm="0">
                                          <p:val>
                                            <p:strVal val="#ppt_x"/>
                                          </p:val>
                                        </p:tav>
                                        <p:tav tm="100000">
                                          <p:val>
                                            <p:strVal val="#ppt_x"/>
                                          </p:val>
                                        </p:tav>
                                      </p:tavLst>
                                    </p:anim>
                                    <p:anim calcmode="lin" valueType="num">
                                      <p:cBhvr additive="base">
                                        <p:cTn id="47" dur="500" fill="hold"/>
                                        <p:tgtEl>
                                          <p:spTgt spid="106526"/>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106527"/>
                                        </p:tgtEl>
                                        <p:attrNameLst>
                                          <p:attrName>style.visibility</p:attrName>
                                        </p:attrNameLst>
                                      </p:cBhvr>
                                      <p:to>
                                        <p:strVal val="visible"/>
                                      </p:to>
                                    </p:set>
                                    <p:anim calcmode="lin" valueType="num">
                                      <p:cBhvr additive="base">
                                        <p:cTn id="50" dur="500" fill="hold"/>
                                        <p:tgtEl>
                                          <p:spTgt spid="106527"/>
                                        </p:tgtEl>
                                        <p:attrNameLst>
                                          <p:attrName>ppt_x</p:attrName>
                                        </p:attrNameLst>
                                      </p:cBhvr>
                                      <p:tavLst>
                                        <p:tav tm="0">
                                          <p:val>
                                            <p:strVal val="#ppt_x"/>
                                          </p:val>
                                        </p:tav>
                                        <p:tav tm="100000">
                                          <p:val>
                                            <p:strVal val="#ppt_x"/>
                                          </p:val>
                                        </p:tav>
                                      </p:tavLst>
                                    </p:anim>
                                    <p:anim calcmode="lin" valueType="num">
                                      <p:cBhvr additive="base">
                                        <p:cTn id="51" dur="500" fill="hold"/>
                                        <p:tgtEl>
                                          <p:spTgt spid="106527"/>
                                        </p:tgtEl>
                                        <p:attrNameLst>
                                          <p:attrName>ppt_y</p:attrName>
                                        </p:attrNameLst>
                                      </p:cBhvr>
                                      <p:tavLst>
                                        <p:tav tm="0">
                                          <p:val>
                                            <p:strVal val="1+#ppt_h/2"/>
                                          </p:val>
                                        </p:tav>
                                        <p:tav tm="100000">
                                          <p:val>
                                            <p:strVal val="#ppt_y"/>
                                          </p:val>
                                        </p:tav>
                                      </p:tavLst>
                                    </p:anim>
                                  </p:childTnLst>
                                </p:cTn>
                              </p:par>
                              <p:par>
                                <p:cTn id="52" presetID="2" presetClass="entr" presetSubtype="4" fill="hold" nodeType="withEffect">
                                  <p:stCondLst>
                                    <p:cond delay="0"/>
                                  </p:stCondLst>
                                  <p:childTnLst>
                                    <p:set>
                                      <p:cBhvr>
                                        <p:cTn id="53" dur="1" fill="hold">
                                          <p:stCondLst>
                                            <p:cond delay="0"/>
                                          </p:stCondLst>
                                        </p:cTn>
                                        <p:tgtEl>
                                          <p:spTgt spid="106534"/>
                                        </p:tgtEl>
                                        <p:attrNameLst>
                                          <p:attrName>style.visibility</p:attrName>
                                        </p:attrNameLst>
                                      </p:cBhvr>
                                      <p:to>
                                        <p:strVal val="visible"/>
                                      </p:to>
                                    </p:set>
                                    <p:anim calcmode="lin" valueType="num">
                                      <p:cBhvr additive="base">
                                        <p:cTn id="54" dur="500" fill="hold"/>
                                        <p:tgtEl>
                                          <p:spTgt spid="106534"/>
                                        </p:tgtEl>
                                        <p:attrNameLst>
                                          <p:attrName>ppt_x</p:attrName>
                                        </p:attrNameLst>
                                      </p:cBhvr>
                                      <p:tavLst>
                                        <p:tav tm="0">
                                          <p:val>
                                            <p:strVal val="#ppt_x"/>
                                          </p:val>
                                        </p:tav>
                                        <p:tav tm="100000">
                                          <p:val>
                                            <p:strVal val="#ppt_x"/>
                                          </p:val>
                                        </p:tav>
                                      </p:tavLst>
                                    </p:anim>
                                    <p:anim calcmode="lin" valueType="num">
                                      <p:cBhvr additive="base">
                                        <p:cTn id="55" dur="500" fill="hold"/>
                                        <p:tgtEl>
                                          <p:spTgt spid="106534"/>
                                        </p:tgtEl>
                                        <p:attrNameLst>
                                          <p:attrName>ppt_y</p:attrName>
                                        </p:attrNameLst>
                                      </p:cBhvr>
                                      <p:tavLst>
                                        <p:tav tm="0">
                                          <p:val>
                                            <p:strVal val="1+#ppt_h/2"/>
                                          </p:val>
                                        </p:tav>
                                        <p:tav tm="100000">
                                          <p:val>
                                            <p:strVal val="#ppt_y"/>
                                          </p:val>
                                        </p:tav>
                                      </p:tavLst>
                                    </p:anim>
                                  </p:childTnLst>
                                </p:cTn>
                              </p:par>
                              <p:par>
                                <p:cTn id="56" presetID="2" presetClass="entr" presetSubtype="4" fill="hold" nodeType="withEffect">
                                  <p:stCondLst>
                                    <p:cond delay="0"/>
                                  </p:stCondLst>
                                  <p:childTnLst>
                                    <p:set>
                                      <p:cBhvr>
                                        <p:cTn id="57" dur="1" fill="hold">
                                          <p:stCondLst>
                                            <p:cond delay="0"/>
                                          </p:stCondLst>
                                        </p:cTn>
                                        <p:tgtEl>
                                          <p:spTgt spid="106535"/>
                                        </p:tgtEl>
                                        <p:attrNameLst>
                                          <p:attrName>style.visibility</p:attrName>
                                        </p:attrNameLst>
                                      </p:cBhvr>
                                      <p:to>
                                        <p:strVal val="visible"/>
                                      </p:to>
                                    </p:set>
                                    <p:anim calcmode="lin" valueType="num">
                                      <p:cBhvr additive="base">
                                        <p:cTn id="58" dur="500" fill="hold"/>
                                        <p:tgtEl>
                                          <p:spTgt spid="106535"/>
                                        </p:tgtEl>
                                        <p:attrNameLst>
                                          <p:attrName>ppt_x</p:attrName>
                                        </p:attrNameLst>
                                      </p:cBhvr>
                                      <p:tavLst>
                                        <p:tav tm="0">
                                          <p:val>
                                            <p:strVal val="#ppt_x"/>
                                          </p:val>
                                        </p:tav>
                                        <p:tav tm="100000">
                                          <p:val>
                                            <p:strVal val="#ppt_x"/>
                                          </p:val>
                                        </p:tav>
                                      </p:tavLst>
                                    </p:anim>
                                    <p:anim calcmode="lin" valueType="num">
                                      <p:cBhvr additive="base">
                                        <p:cTn id="59" dur="500" fill="hold"/>
                                        <p:tgtEl>
                                          <p:spTgt spid="106535"/>
                                        </p:tgtEl>
                                        <p:attrNameLst>
                                          <p:attrName>ppt_y</p:attrName>
                                        </p:attrNameLst>
                                      </p:cBhvr>
                                      <p:tavLst>
                                        <p:tav tm="0">
                                          <p:val>
                                            <p:strVal val="1+#ppt_h/2"/>
                                          </p:val>
                                        </p:tav>
                                        <p:tav tm="100000">
                                          <p:val>
                                            <p:strVal val="#ppt_y"/>
                                          </p:val>
                                        </p:tav>
                                      </p:tavLst>
                                    </p:anim>
                                  </p:childTnLst>
                                </p:cTn>
                              </p:par>
                              <p:par>
                                <p:cTn id="60" presetID="2" presetClass="entr" presetSubtype="4" fill="hold" nodeType="withEffect">
                                  <p:stCondLst>
                                    <p:cond delay="0"/>
                                  </p:stCondLst>
                                  <p:childTnLst>
                                    <p:set>
                                      <p:cBhvr>
                                        <p:cTn id="61" dur="1" fill="hold">
                                          <p:stCondLst>
                                            <p:cond delay="0"/>
                                          </p:stCondLst>
                                        </p:cTn>
                                        <p:tgtEl>
                                          <p:spTgt spid="106536"/>
                                        </p:tgtEl>
                                        <p:attrNameLst>
                                          <p:attrName>style.visibility</p:attrName>
                                        </p:attrNameLst>
                                      </p:cBhvr>
                                      <p:to>
                                        <p:strVal val="visible"/>
                                      </p:to>
                                    </p:set>
                                    <p:anim calcmode="lin" valueType="num">
                                      <p:cBhvr additive="base">
                                        <p:cTn id="62" dur="500" fill="hold"/>
                                        <p:tgtEl>
                                          <p:spTgt spid="106536"/>
                                        </p:tgtEl>
                                        <p:attrNameLst>
                                          <p:attrName>ppt_x</p:attrName>
                                        </p:attrNameLst>
                                      </p:cBhvr>
                                      <p:tavLst>
                                        <p:tav tm="0">
                                          <p:val>
                                            <p:strVal val="#ppt_x"/>
                                          </p:val>
                                        </p:tav>
                                        <p:tav tm="100000">
                                          <p:val>
                                            <p:strVal val="#ppt_x"/>
                                          </p:val>
                                        </p:tav>
                                      </p:tavLst>
                                    </p:anim>
                                    <p:anim calcmode="lin" valueType="num">
                                      <p:cBhvr additive="base">
                                        <p:cTn id="63" dur="500" fill="hold"/>
                                        <p:tgtEl>
                                          <p:spTgt spid="106536"/>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106537"/>
                                        </p:tgtEl>
                                        <p:attrNameLst>
                                          <p:attrName>style.visibility</p:attrName>
                                        </p:attrNameLst>
                                      </p:cBhvr>
                                      <p:to>
                                        <p:strVal val="visible"/>
                                      </p:to>
                                    </p:set>
                                    <p:anim calcmode="lin" valueType="num">
                                      <p:cBhvr additive="base">
                                        <p:cTn id="66" dur="500" fill="hold"/>
                                        <p:tgtEl>
                                          <p:spTgt spid="106537"/>
                                        </p:tgtEl>
                                        <p:attrNameLst>
                                          <p:attrName>ppt_x</p:attrName>
                                        </p:attrNameLst>
                                      </p:cBhvr>
                                      <p:tavLst>
                                        <p:tav tm="0">
                                          <p:val>
                                            <p:strVal val="#ppt_x"/>
                                          </p:val>
                                        </p:tav>
                                        <p:tav tm="100000">
                                          <p:val>
                                            <p:strVal val="#ppt_x"/>
                                          </p:val>
                                        </p:tav>
                                      </p:tavLst>
                                    </p:anim>
                                    <p:anim calcmode="lin" valueType="num">
                                      <p:cBhvr additive="base">
                                        <p:cTn id="67" dur="500" fill="hold"/>
                                        <p:tgtEl>
                                          <p:spTgt spid="106537"/>
                                        </p:tgtEl>
                                        <p:attrNameLst>
                                          <p:attrName>ppt_y</p:attrName>
                                        </p:attrNameLst>
                                      </p:cBhvr>
                                      <p:tavLst>
                                        <p:tav tm="0">
                                          <p:val>
                                            <p:strVal val="1+#ppt_h/2"/>
                                          </p:val>
                                        </p:tav>
                                        <p:tav tm="100000">
                                          <p:val>
                                            <p:strVal val="#ppt_y"/>
                                          </p:val>
                                        </p:tav>
                                      </p:tavLst>
                                    </p:anim>
                                  </p:childTnLst>
                                </p:cTn>
                              </p:par>
                              <p:par>
                                <p:cTn id="68" presetID="2" presetClass="entr" presetSubtype="4" fill="hold" nodeType="withEffect">
                                  <p:stCondLst>
                                    <p:cond delay="0"/>
                                  </p:stCondLst>
                                  <p:childTnLst>
                                    <p:set>
                                      <p:cBhvr>
                                        <p:cTn id="69" dur="1" fill="hold">
                                          <p:stCondLst>
                                            <p:cond delay="0"/>
                                          </p:stCondLst>
                                        </p:cTn>
                                        <p:tgtEl>
                                          <p:spTgt spid="106538"/>
                                        </p:tgtEl>
                                        <p:attrNameLst>
                                          <p:attrName>style.visibility</p:attrName>
                                        </p:attrNameLst>
                                      </p:cBhvr>
                                      <p:to>
                                        <p:strVal val="visible"/>
                                      </p:to>
                                    </p:set>
                                    <p:anim calcmode="lin" valueType="num">
                                      <p:cBhvr additive="base">
                                        <p:cTn id="70" dur="500" fill="hold"/>
                                        <p:tgtEl>
                                          <p:spTgt spid="106538"/>
                                        </p:tgtEl>
                                        <p:attrNameLst>
                                          <p:attrName>ppt_x</p:attrName>
                                        </p:attrNameLst>
                                      </p:cBhvr>
                                      <p:tavLst>
                                        <p:tav tm="0">
                                          <p:val>
                                            <p:strVal val="#ppt_x"/>
                                          </p:val>
                                        </p:tav>
                                        <p:tav tm="100000">
                                          <p:val>
                                            <p:strVal val="#ppt_x"/>
                                          </p:val>
                                        </p:tav>
                                      </p:tavLst>
                                    </p:anim>
                                    <p:anim calcmode="lin" valueType="num">
                                      <p:cBhvr additive="base">
                                        <p:cTn id="71" dur="500" fill="hold"/>
                                        <p:tgtEl>
                                          <p:spTgt spid="106538"/>
                                        </p:tgtEl>
                                        <p:attrNameLst>
                                          <p:attrName>ppt_y</p:attrName>
                                        </p:attrNameLst>
                                      </p:cBhvr>
                                      <p:tavLst>
                                        <p:tav tm="0">
                                          <p:val>
                                            <p:strVal val="1+#ppt_h/2"/>
                                          </p:val>
                                        </p:tav>
                                        <p:tav tm="100000">
                                          <p:val>
                                            <p:strVal val="#ppt_y"/>
                                          </p:val>
                                        </p:tav>
                                      </p:tavLst>
                                    </p:anim>
                                  </p:childTnLst>
                                </p:cTn>
                              </p:par>
                              <p:par>
                                <p:cTn id="72" presetID="2" presetClass="entr" presetSubtype="4" fill="hold" nodeType="withEffect">
                                  <p:stCondLst>
                                    <p:cond delay="0"/>
                                  </p:stCondLst>
                                  <p:childTnLst>
                                    <p:set>
                                      <p:cBhvr>
                                        <p:cTn id="73" dur="1" fill="hold">
                                          <p:stCondLst>
                                            <p:cond delay="0"/>
                                          </p:stCondLst>
                                        </p:cTn>
                                        <p:tgtEl>
                                          <p:spTgt spid="106539"/>
                                        </p:tgtEl>
                                        <p:attrNameLst>
                                          <p:attrName>style.visibility</p:attrName>
                                        </p:attrNameLst>
                                      </p:cBhvr>
                                      <p:to>
                                        <p:strVal val="visible"/>
                                      </p:to>
                                    </p:set>
                                    <p:anim calcmode="lin" valueType="num">
                                      <p:cBhvr additive="base">
                                        <p:cTn id="74" dur="500" fill="hold"/>
                                        <p:tgtEl>
                                          <p:spTgt spid="106539"/>
                                        </p:tgtEl>
                                        <p:attrNameLst>
                                          <p:attrName>ppt_x</p:attrName>
                                        </p:attrNameLst>
                                      </p:cBhvr>
                                      <p:tavLst>
                                        <p:tav tm="0">
                                          <p:val>
                                            <p:strVal val="#ppt_x"/>
                                          </p:val>
                                        </p:tav>
                                        <p:tav tm="100000">
                                          <p:val>
                                            <p:strVal val="#ppt_x"/>
                                          </p:val>
                                        </p:tav>
                                      </p:tavLst>
                                    </p:anim>
                                    <p:anim calcmode="lin" valueType="num">
                                      <p:cBhvr additive="base">
                                        <p:cTn id="75" dur="500" fill="hold"/>
                                        <p:tgtEl>
                                          <p:spTgt spid="106539"/>
                                        </p:tgtEl>
                                        <p:attrNameLst>
                                          <p:attrName>ppt_y</p:attrName>
                                        </p:attrNameLst>
                                      </p:cBhvr>
                                      <p:tavLst>
                                        <p:tav tm="0">
                                          <p:val>
                                            <p:strVal val="1+#ppt_h/2"/>
                                          </p:val>
                                        </p:tav>
                                        <p:tav tm="100000">
                                          <p:val>
                                            <p:strVal val="#ppt_y"/>
                                          </p:val>
                                        </p:tav>
                                      </p:tavLst>
                                    </p:anim>
                                  </p:childTnLst>
                                </p:cTn>
                              </p:par>
                              <p:par>
                                <p:cTn id="76" presetID="2" presetClass="entr" presetSubtype="4" fill="hold" nodeType="withEffect">
                                  <p:stCondLst>
                                    <p:cond delay="0"/>
                                  </p:stCondLst>
                                  <p:childTnLst>
                                    <p:set>
                                      <p:cBhvr>
                                        <p:cTn id="77" dur="1" fill="hold">
                                          <p:stCondLst>
                                            <p:cond delay="0"/>
                                          </p:stCondLst>
                                        </p:cTn>
                                        <p:tgtEl>
                                          <p:spTgt spid="106540"/>
                                        </p:tgtEl>
                                        <p:attrNameLst>
                                          <p:attrName>style.visibility</p:attrName>
                                        </p:attrNameLst>
                                      </p:cBhvr>
                                      <p:to>
                                        <p:strVal val="visible"/>
                                      </p:to>
                                    </p:set>
                                    <p:anim calcmode="lin" valueType="num">
                                      <p:cBhvr additive="base">
                                        <p:cTn id="78" dur="500" fill="hold"/>
                                        <p:tgtEl>
                                          <p:spTgt spid="106540"/>
                                        </p:tgtEl>
                                        <p:attrNameLst>
                                          <p:attrName>ppt_x</p:attrName>
                                        </p:attrNameLst>
                                      </p:cBhvr>
                                      <p:tavLst>
                                        <p:tav tm="0">
                                          <p:val>
                                            <p:strVal val="#ppt_x"/>
                                          </p:val>
                                        </p:tav>
                                        <p:tav tm="100000">
                                          <p:val>
                                            <p:strVal val="#ppt_x"/>
                                          </p:val>
                                        </p:tav>
                                      </p:tavLst>
                                    </p:anim>
                                    <p:anim calcmode="lin" valueType="num">
                                      <p:cBhvr additive="base">
                                        <p:cTn id="79" dur="500" fill="hold"/>
                                        <p:tgtEl>
                                          <p:spTgt spid="106540"/>
                                        </p:tgtEl>
                                        <p:attrNameLst>
                                          <p:attrName>ppt_y</p:attrName>
                                        </p:attrNameLst>
                                      </p:cBhvr>
                                      <p:tavLst>
                                        <p:tav tm="0">
                                          <p:val>
                                            <p:strVal val="1+#ppt_h/2"/>
                                          </p:val>
                                        </p:tav>
                                        <p:tav tm="100000">
                                          <p:val>
                                            <p:strVal val="#ppt_y"/>
                                          </p:val>
                                        </p:tav>
                                      </p:tavLst>
                                    </p:anim>
                                  </p:childTnLst>
                                </p:cTn>
                              </p:par>
                              <p:par>
                                <p:cTn id="80" presetID="2" presetClass="entr" presetSubtype="4" fill="hold" nodeType="withEffect">
                                  <p:stCondLst>
                                    <p:cond delay="0"/>
                                  </p:stCondLst>
                                  <p:childTnLst>
                                    <p:set>
                                      <p:cBhvr>
                                        <p:cTn id="81" dur="1" fill="hold">
                                          <p:stCondLst>
                                            <p:cond delay="0"/>
                                          </p:stCondLst>
                                        </p:cTn>
                                        <p:tgtEl>
                                          <p:spTgt spid="106541"/>
                                        </p:tgtEl>
                                        <p:attrNameLst>
                                          <p:attrName>style.visibility</p:attrName>
                                        </p:attrNameLst>
                                      </p:cBhvr>
                                      <p:to>
                                        <p:strVal val="visible"/>
                                      </p:to>
                                    </p:set>
                                    <p:anim calcmode="lin" valueType="num">
                                      <p:cBhvr additive="base">
                                        <p:cTn id="82" dur="500" fill="hold"/>
                                        <p:tgtEl>
                                          <p:spTgt spid="106541"/>
                                        </p:tgtEl>
                                        <p:attrNameLst>
                                          <p:attrName>ppt_x</p:attrName>
                                        </p:attrNameLst>
                                      </p:cBhvr>
                                      <p:tavLst>
                                        <p:tav tm="0">
                                          <p:val>
                                            <p:strVal val="#ppt_x"/>
                                          </p:val>
                                        </p:tav>
                                        <p:tav tm="100000">
                                          <p:val>
                                            <p:strVal val="#ppt_x"/>
                                          </p:val>
                                        </p:tav>
                                      </p:tavLst>
                                    </p:anim>
                                    <p:anim calcmode="lin" valueType="num">
                                      <p:cBhvr additive="base">
                                        <p:cTn id="83" dur="500" fill="hold"/>
                                        <p:tgtEl>
                                          <p:spTgt spid="106541"/>
                                        </p:tgtEl>
                                        <p:attrNameLst>
                                          <p:attrName>ppt_y</p:attrName>
                                        </p:attrNameLst>
                                      </p:cBhvr>
                                      <p:tavLst>
                                        <p:tav tm="0">
                                          <p:val>
                                            <p:strVal val="1+#ppt_h/2"/>
                                          </p:val>
                                        </p:tav>
                                        <p:tav tm="100000">
                                          <p:val>
                                            <p:strVal val="#ppt_y"/>
                                          </p:val>
                                        </p:tav>
                                      </p:tavLst>
                                    </p:anim>
                                  </p:childTnLst>
                                </p:cTn>
                              </p:par>
                              <p:par>
                                <p:cTn id="84" presetID="2" presetClass="entr" presetSubtype="4" fill="hold" nodeType="withEffect">
                                  <p:stCondLst>
                                    <p:cond delay="0"/>
                                  </p:stCondLst>
                                  <p:childTnLst>
                                    <p:set>
                                      <p:cBhvr>
                                        <p:cTn id="85" dur="1" fill="hold">
                                          <p:stCondLst>
                                            <p:cond delay="0"/>
                                          </p:stCondLst>
                                        </p:cTn>
                                        <p:tgtEl>
                                          <p:spTgt spid="106542"/>
                                        </p:tgtEl>
                                        <p:attrNameLst>
                                          <p:attrName>style.visibility</p:attrName>
                                        </p:attrNameLst>
                                      </p:cBhvr>
                                      <p:to>
                                        <p:strVal val="visible"/>
                                      </p:to>
                                    </p:set>
                                    <p:anim calcmode="lin" valueType="num">
                                      <p:cBhvr additive="base">
                                        <p:cTn id="86" dur="500" fill="hold"/>
                                        <p:tgtEl>
                                          <p:spTgt spid="106542"/>
                                        </p:tgtEl>
                                        <p:attrNameLst>
                                          <p:attrName>ppt_x</p:attrName>
                                        </p:attrNameLst>
                                      </p:cBhvr>
                                      <p:tavLst>
                                        <p:tav tm="0">
                                          <p:val>
                                            <p:strVal val="#ppt_x"/>
                                          </p:val>
                                        </p:tav>
                                        <p:tav tm="100000">
                                          <p:val>
                                            <p:strVal val="#ppt_x"/>
                                          </p:val>
                                        </p:tav>
                                      </p:tavLst>
                                    </p:anim>
                                    <p:anim calcmode="lin" valueType="num">
                                      <p:cBhvr additive="base">
                                        <p:cTn id="87" dur="500" fill="hold"/>
                                        <p:tgtEl>
                                          <p:spTgt spid="106542"/>
                                        </p:tgtEl>
                                        <p:attrNameLst>
                                          <p:attrName>ppt_y</p:attrName>
                                        </p:attrNameLst>
                                      </p:cBhvr>
                                      <p:tavLst>
                                        <p:tav tm="0">
                                          <p:val>
                                            <p:strVal val="1+#ppt_h/2"/>
                                          </p:val>
                                        </p:tav>
                                        <p:tav tm="100000">
                                          <p:val>
                                            <p:strVal val="#ppt_y"/>
                                          </p:val>
                                        </p:tav>
                                      </p:tavLst>
                                    </p:anim>
                                  </p:childTnLst>
                                </p:cTn>
                              </p:par>
                              <p:par>
                                <p:cTn id="88" presetID="2" presetClass="entr" presetSubtype="4" fill="hold" nodeType="withEffect">
                                  <p:stCondLst>
                                    <p:cond delay="0"/>
                                  </p:stCondLst>
                                  <p:childTnLst>
                                    <p:set>
                                      <p:cBhvr>
                                        <p:cTn id="89" dur="1" fill="hold">
                                          <p:stCondLst>
                                            <p:cond delay="0"/>
                                          </p:stCondLst>
                                        </p:cTn>
                                        <p:tgtEl>
                                          <p:spTgt spid="106543"/>
                                        </p:tgtEl>
                                        <p:attrNameLst>
                                          <p:attrName>style.visibility</p:attrName>
                                        </p:attrNameLst>
                                      </p:cBhvr>
                                      <p:to>
                                        <p:strVal val="visible"/>
                                      </p:to>
                                    </p:set>
                                    <p:anim calcmode="lin" valueType="num">
                                      <p:cBhvr additive="base">
                                        <p:cTn id="90" dur="500" fill="hold"/>
                                        <p:tgtEl>
                                          <p:spTgt spid="106543"/>
                                        </p:tgtEl>
                                        <p:attrNameLst>
                                          <p:attrName>ppt_x</p:attrName>
                                        </p:attrNameLst>
                                      </p:cBhvr>
                                      <p:tavLst>
                                        <p:tav tm="0">
                                          <p:val>
                                            <p:strVal val="#ppt_x"/>
                                          </p:val>
                                        </p:tav>
                                        <p:tav tm="100000">
                                          <p:val>
                                            <p:strVal val="#ppt_x"/>
                                          </p:val>
                                        </p:tav>
                                      </p:tavLst>
                                    </p:anim>
                                    <p:anim calcmode="lin" valueType="num">
                                      <p:cBhvr additive="base">
                                        <p:cTn id="91" dur="500" fill="hold"/>
                                        <p:tgtEl>
                                          <p:spTgt spid="1065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15" grpId="0" animBg="1"/>
      <p:bldP spid="106516" grpId="0" animBg="1"/>
      <p:bldP spid="106517" grpId="0" animBg="1"/>
      <p:bldP spid="106518" grpId="0" animBg="1"/>
      <p:bldP spid="106519" grpId="0" animBg="1"/>
      <p:bldP spid="106520" grpId="0" animBg="1"/>
      <p:bldP spid="1065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world-map">
            <a:extLst>
              <a:ext uri="{FF2B5EF4-FFF2-40B4-BE49-F238E27FC236}">
                <a16:creationId xmlns:a16="http://schemas.microsoft.com/office/drawing/2014/main" id="{D239DFA1-E0C1-D115-1783-2159FA62E5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33600"/>
            <a:ext cx="9144000" cy="402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 Box 3">
            <a:extLst>
              <a:ext uri="{FF2B5EF4-FFF2-40B4-BE49-F238E27FC236}">
                <a16:creationId xmlns:a16="http://schemas.microsoft.com/office/drawing/2014/main" id="{DCCAC387-3BAE-3422-9AD3-DD09EC642330}"/>
              </a:ext>
            </a:extLst>
          </p:cNvPr>
          <p:cNvSpPr txBox="1">
            <a:spLocks noChangeArrowheads="1"/>
          </p:cNvSpPr>
          <p:nvPr/>
        </p:nvSpPr>
        <p:spPr bwMode="blackWhite">
          <a:xfrm>
            <a:off x="215900" y="627063"/>
            <a:ext cx="65881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800">
                <a:solidFill>
                  <a:schemeClr val="bg1"/>
                </a:solidFill>
                <a:latin typeface="Arial" panose="020B0604020202020204" pitchFamily="34" charset="0"/>
              </a:rPr>
              <a:t>Positie t.o.v. ITCZ i</a:t>
            </a:r>
            <a:r>
              <a:rPr lang="en-US" altLang="nl-NL" sz="1800">
                <a:solidFill>
                  <a:schemeClr val="bg1"/>
                </a:solidFill>
                <a:latin typeface="Arial" panose="020B0604020202020204" pitchFamily="34" charset="0"/>
              </a:rPr>
              <a:t>n onze zomer, 21 juni</a:t>
            </a:r>
          </a:p>
          <a:p>
            <a:pPr eaLnBrk="1" hangingPunct="1">
              <a:spcBef>
                <a:spcPct val="0"/>
              </a:spcBef>
              <a:buFontTx/>
              <a:buNone/>
            </a:pPr>
            <a:r>
              <a:rPr lang="en-US" altLang="nl-NL" sz="1800">
                <a:solidFill>
                  <a:schemeClr val="bg1"/>
                </a:solidFill>
                <a:latin typeface="Arial" panose="020B0604020202020204" pitchFamily="34" charset="0"/>
              </a:rPr>
              <a:t>Zon loodrecht boven de Kreefstkeerkring</a:t>
            </a:r>
            <a:endParaRPr lang="nl-NL" altLang="nl-NL" sz="1800">
              <a:solidFill>
                <a:schemeClr val="bg1"/>
              </a:solidFill>
              <a:latin typeface="Arial" panose="020B0604020202020204" pitchFamily="34" charset="0"/>
            </a:endParaRPr>
          </a:p>
        </p:txBody>
      </p:sp>
      <p:sp>
        <p:nvSpPr>
          <p:cNvPr id="18436" name="Line 4">
            <a:extLst>
              <a:ext uri="{FF2B5EF4-FFF2-40B4-BE49-F238E27FC236}">
                <a16:creationId xmlns:a16="http://schemas.microsoft.com/office/drawing/2014/main" id="{E17842C2-1BB1-4B7B-5C1F-333653D746E8}"/>
              </a:ext>
            </a:extLst>
          </p:cNvPr>
          <p:cNvSpPr>
            <a:spLocks noChangeShapeType="1"/>
          </p:cNvSpPr>
          <p:nvPr/>
        </p:nvSpPr>
        <p:spPr bwMode="blackWhite">
          <a:xfrm>
            <a:off x="0" y="4387850"/>
            <a:ext cx="91440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nl-NL"/>
          </a:p>
        </p:txBody>
      </p:sp>
      <p:sp>
        <p:nvSpPr>
          <p:cNvPr id="18437" name="Line 5">
            <a:extLst>
              <a:ext uri="{FF2B5EF4-FFF2-40B4-BE49-F238E27FC236}">
                <a16:creationId xmlns:a16="http://schemas.microsoft.com/office/drawing/2014/main" id="{DC7F7169-77B1-F1C7-28FB-43200D6E2147}"/>
              </a:ext>
            </a:extLst>
          </p:cNvPr>
          <p:cNvSpPr>
            <a:spLocks noChangeShapeType="1"/>
          </p:cNvSpPr>
          <p:nvPr/>
        </p:nvSpPr>
        <p:spPr bwMode="blackWhite">
          <a:xfrm>
            <a:off x="0" y="5037138"/>
            <a:ext cx="9144000" cy="0"/>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nl-NL"/>
          </a:p>
        </p:txBody>
      </p:sp>
      <p:sp>
        <p:nvSpPr>
          <p:cNvPr id="18438" name="Line 6">
            <a:extLst>
              <a:ext uri="{FF2B5EF4-FFF2-40B4-BE49-F238E27FC236}">
                <a16:creationId xmlns:a16="http://schemas.microsoft.com/office/drawing/2014/main" id="{1A004DB4-D0B1-64E4-1670-071DD4C80B55}"/>
              </a:ext>
            </a:extLst>
          </p:cNvPr>
          <p:cNvSpPr>
            <a:spLocks noChangeShapeType="1"/>
          </p:cNvSpPr>
          <p:nvPr/>
        </p:nvSpPr>
        <p:spPr bwMode="blackWhite">
          <a:xfrm>
            <a:off x="0" y="3595688"/>
            <a:ext cx="9144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nl-NL"/>
          </a:p>
        </p:txBody>
      </p:sp>
      <p:sp>
        <p:nvSpPr>
          <p:cNvPr id="18439" name="Line 7">
            <a:extLst>
              <a:ext uri="{FF2B5EF4-FFF2-40B4-BE49-F238E27FC236}">
                <a16:creationId xmlns:a16="http://schemas.microsoft.com/office/drawing/2014/main" id="{98839999-1C9A-538B-F3B8-64DA9DACBC84}"/>
              </a:ext>
            </a:extLst>
          </p:cNvPr>
          <p:cNvSpPr>
            <a:spLocks noChangeShapeType="1"/>
          </p:cNvSpPr>
          <p:nvPr/>
        </p:nvSpPr>
        <p:spPr bwMode="blackWhite">
          <a:xfrm>
            <a:off x="0" y="3811588"/>
            <a:ext cx="9144000" cy="0"/>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nl-NL"/>
          </a:p>
        </p:txBody>
      </p:sp>
      <p:sp>
        <p:nvSpPr>
          <p:cNvPr id="18440" name="Line 8">
            <a:extLst>
              <a:ext uri="{FF2B5EF4-FFF2-40B4-BE49-F238E27FC236}">
                <a16:creationId xmlns:a16="http://schemas.microsoft.com/office/drawing/2014/main" id="{5DFC7A28-C69E-C6E1-D901-477DB71C3C7F}"/>
              </a:ext>
            </a:extLst>
          </p:cNvPr>
          <p:cNvSpPr>
            <a:spLocks noChangeShapeType="1"/>
          </p:cNvSpPr>
          <p:nvPr/>
        </p:nvSpPr>
        <p:spPr bwMode="blackWhite">
          <a:xfrm>
            <a:off x="-36513" y="2803525"/>
            <a:ext cx="9144001"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nl-NL"/>
          </a:p>
        </p:txBody>
      </p:sp>
      <p:sp>
        <p:nvSpPr>
          <p:cNvPr id="18441" name="Line 9">
            <a:extLst>
              <a:ext uri="{FF2B5EF4-FFF2-40B4-BE49-F238E27FC236}">
                <a16:creationId xmlns:a16="http://schemas.microsoft.com/office/drawing/2014/main" id="{A56F723F-70BA-5455-6857-CFCF06764972}"/>
              </a:ext>
            </a:extLst>
          </p:cNvPr>
          <p:cNvSpPr>
            <a:spLocks noChangeShapeType="1"/>
          </p:cNvSpPr>
          <p:nvPr/>
        </p:nvSpPr>
        <p:spPr bwMode="blackWhite">
          <a:xfrm>
            <a:off x="-36513" y="5253038"/>
            <a:ext cx="9144001"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nl-NL"/>
          </a:p>
        </p:txBody>
      </p:sp>
      <p:sp>
        <p:nvSpPr>
          <p:cNvPr id="18442" name="Line 10">
            <a:extLst>
              <a:ext uri="{FF2B5EF4-FFF2-40B4-BE49-F238E27FC236}">
                <a16:creationId xmlns:a16="http://schemas.microsoft.com/office/drawing/2014/main" id="{7AC26BD4-A095-89C2-A832-2851C8BDEA62}"/>
              </a:ext>
            </a:extLst>
          </p:cNvPr>
          <p:cNvSpPr>
            <a:spLocks noChangeShapeType="1"/>
          </p:cNvSpPr>
          <p:nvPr/>
        </p:nvSpPr>
        <p:spPr bwMode="blackWhite">
          <a:xfrm>
            <a:off x="34925" y="6116638"/>
            <a:ext cx="9144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nl-NL"/>
          </a:p>
        </p:txBody>
      </p:sp>
      <p:sp>
        <p:nvSpPr>
          <p:cNvPr id="18443" name="Text Box 11">
            <a:extLst>
              <a:ext uri="{FF2B5EF4-FFF2-40B4-BE49-F238E27FC236}">
                <a16:creationId xmlns:a16="http://schemas.microsoft.com/office/drawing/2014/main" id="{B582CFC4-891E-2655-B291-7782482DC18C}"/>
              </a:ext>
            </a:extLst>
          </p:cNvPr>
          <p:cNvSpPr txBox="1">
            <a:spLocks noChangeArrowheads="1"/>
          </p:cNvSpPr>
          <p:nvPr/>
        </p:nvSpPr>
        <p:spPr bwMode="blackWhite">
          <a:xfrm>
            <a:off x="-36513" y="4868863"/>
            <a:ext cx="1751013" cy="30480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400">
                <a:latin typeface="Arial" panose="020B0604020202020204" pitchFamily="34" charset="0"/>
              </a:rPr>
              <a:t>Steenbokskeerkring</a:t>
            </a:r>
          </a:p>
        </p:txBody>
      </p:sp>
      <p:sp>
        <p:nvSpPr>
          <p:cNvPr id="18444" name="Text Box 12">
            <a:extLst>
              <a:ext uri="{FF2B5EF4-FFF2-40B4-BE49-F238E27FC236}">
                <a16:creationId xmlns:a16="http://schemas.microsoft.com/office/drawing/2014/main" id="{AD0BE084-7748-297D-6E9E-634A0ACA3674}"/>
              </a:ext>
            </a:extLst>
          </p:cNvPr>
          <p:cNvSpPr txBox="1">
            <a:spLocks noChangeArrowheads="1"/>
          </p:cNvSpPr>
          <p:nvPr/>
        </p:nvSpPr>
        <p:spPr bwMode="blackWhite">
          <a:xfrm>
            <a:off x="0" y="4221163"/>
            <a:ext cx="844550" cy="30480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400">
                <a:latin typeface="Arial" panose="020B0604020202020204" pitchFamily="34" charset="0"/>
              </a:rPr>
              <a:t>Evenaar</a:t>
            </a:r>
          </a:p>
        </p:txBody>
      </p:sp>
      <p:sp>
        <p:nvSpPr>
          <p:cNvPr id="18445" name="Text Box 13">
            <a:extLst>
              <a:ext uri="{FF2B5EF4-FFF2-40B4-BE49-F238E27FC236}">
                <a16:creationId xmlns:a16="http://schemas.microsoft.com/office/drawing/2014/main" id="{0989A37F-9D7E-780A-A87C-750AD1E36664}"/>
              </a:ext>
            </a:extLst>
          </p:cNvPr>
          <p:cNvSpPr txBox="1">
            <a:spLocks noChangeArrowheads="1"/>
          </p:cNvSpPr>
          <p:nvPr/>
        </p:nvSpPr>
        <p:spPr bwMode="blackWhite">
          <a:xfrm>
            <a:off x="0" y="3644900"/>
            <a:ext cx="1474788" cy="30480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400">
                <a:latin typeface="Arial" panose="020B0604020202020204" pitchFamily="34" charset="0"/>
              </a:rPr>
              <a:t>Kreeftskeerkring</a:t>
            </a:r>
          </a:p>
        </p:txBody>
      </p:sp>
      <p:sp>
        <p:nvSpPr>
          <p:cNvPr id="18446" name="Text Box 14">
            <a:extLst>
              <a:ext uri="{FF2B5EF4-FFF2-40B4-BE49-F238E27FC236}">
                <a16:creationId xmlns:a16="http://schemas.microsoft.com/office/drawing/2014/main" id="{9AB5F2C6-C09F-0678-C860-EC41CF1A5375}"/>
              </a:ext>
            </a:extLst>
          </p:cNvPr>
          <p:cNvSpPr txBox="1">
            <a:spLocks noChangeArrowheads="1"/>
          </p:cNvSpPr>
          <p:nvPr/>
        </p:nvSpPr>
        <p:spPr bwMode="blackWhite">
          <a:xfrm>
            <a:off x="0" y="5949950"/>
            <a:ext cx="1052513" cy="30480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400">
                <a:latin typeface="Arial" panose="020B0604020202020204" pitchFamily="34" charset="0"/>
              </a:rPr>
              <a:t>60° graden</a:t>
            </a:r>
          </a:p>
        </p:txBody>
      </p:sp>
      <p:sp>
        <p:nvSpPr>
          <p:cNvPr id="18447" name="Text Box 15">
            <a:extLst>
              <a:ext uri="{FF2B5EF4-FFF2-40B4-BE49-F238E27FC236}">
                <a16:creationId xmlns:a16="http://schemas.microsoft.com/office/drawing/2014/main" id="{DCF0AF6C-17AC-C9F4-949C-549EFF4C082E}"/>
              </a:ext>
            </a:extLst>
          </p:cNvPr>
          <p:cNvSpPr txBox="1">
            <a:spLocks noChangeArrowheads="1"/>
          </p:cNvSpPr>
          <p:nvPr/>
        </p:nvSpPr>
        <p:spPr bwMode="blackWhite">
          <a:xfrm>
            <a:off x="0" y="5140325"/>
            <a:ext cx="1052513" cy="30480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400">
                <a:latin typeface="Arial" panose="020B0604020202020204" pitchFamily="34" charset="0"/>
              </a:rPr>
              <a:t>30° graden</a:t>
            </a:r>
          </a:p>
        </p:txBody>
      </p:sp>
      <p:sp>
        <p:nvSpPr>
          <p:cNvPr id="18448" name="Text Box 16">
            <a:extLst>
              <a:ext uri="{FF2B5EF4-FFF2-40B4-BE49-F238E27FC236}">
                <a16:creationId xmlns:a16="http://schemas.microsoft.com/office/drawing/2014/main" id="{0066FADC-5268-4784-5D4F-D0F106AE47FF}"/>
              </a:ext>
            </a:extLst>
          </p:cNvPr>
          <p:cNvSpPr txBox="1">
            <a:spLocks noChangeArrowheads="1"/>
          </p:cNvSpPr>
          <p:nvPr/>
        </p:nvSpPr>
        <p:spPr bwMode="blackWhite">
          <a:xfrm>
            <a:off x="0" y="3429000"/>
            <a:ext cx="1052513" cy="30480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400">
                <a:latin typeface="Arial" panose="020B0604020202020204" pitchFamily="34" charset="0"/>
              </a:rPr>
              <a:t>30° graden</a:t>
            </a:r>
          </a:p>
        </p:txBody>
      </p:sp>
      <p:sp>
        <p:nvSpPr>
          <p:cNvPr id="18449" name="Text Box 17">
            <a:extLst>
              <a:ext uri="{FF2B5EF4-FFF2-40B4-BE49-F238E27FC236}">
                <a16:creationId xmlns:a16="http://schemas.microsoft.com/office/drawing/2014/main" id="{BA98236D-B11E-B789-5567-48222E9B0270}"/>
              </a:ext>
            </a:extLst>
          </p:cNvPr>
          <p:cNvSpPr txBox="1">
            <a:spLocks noChangeArrowheads="1"/>
          </p:cNvSpPr>
          <p:nvPr/>
        </p:nvSpPr>
        <p:spPr bwMode="blackWhite">
          <a:xfrm>
            <a:off x="0" y="2846388"/>
            <a:ext cx="1052513" cy="30480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400">
                <a:latin typeface="Arial" panose="020B0604020202020204" pitchFamily="34" charset="0"/>
              </a:rPr>
              <a:t>60° graden</a:t>
            </a:r>
          </a:p>
        </p:txBody>
      </p:sp>
      <p:sp>
        <p:nvSpPr>
          <p:cNvPr id="18450" name="Rectangle 19">
            <a:extLst>
              <a:ext uri="{FF2B5EF4-FFF2-40B4-BE49-F238E27FC236}">
                <a16:creationId xmlns:a16="http://schemas.microsoft.com/office/drawing/2014/main" id="{C1965E7B-10A2-24D3-B176-5F37AED10360}"/>
              </a:ext>
            </a:extLst>
          </p:cNvPr>
          <p:cNvSpPr>
            <a:spLocks noChangeArrowheads="1"/>
          </p:cNvSpPr>
          <p:nvPr/>
        </p:nvSpPr>
        <p:spPr bwMode="auto">
          <a:xfrm>
            <a:off x="0" y="2997200"/>
            <a:ext cx="9144000" cy="792163"/>
          </a:xfrm>
          <a:prstGeom prst="rect">
            <a:avLst/>
          </a:prstGeom>
          <a:gradFill rotWithShape="1">
            <a:gsLst>
              <a:gs pos="0">
                <a:srgbClr val="FFFF00">
                  <a:alpha val="74001"/>
                </a:srgbClr>
              </a:gs>
              <a:gs pos="100000">
                <a:srgbClr val="FF0000">
                  <a:alpha val="74001"/>
                </a:srgbClr>
              </a:gs>
            </a:gsLst>
            <a:lin ang="5400000" scaled="1"/>
          </a:gra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nl-NL" sz="1800"/>
          </a:p>
        </p:txBody>
      </p:sp>
      <p:sp>
        <p:nvSpPr>
          <p:cNvPr id="18451" name="Rectangle 20">
            <a:extLst>
              <a:ext uri="{FF2B5EF4-FFF2-40B4-BE49-F238E27FC236}">
                <a16:creationId xmlns:a16="http://schemas.microsoft.com/office/drawing/2014/main" id="{37A5DB89-7505-B1D1-D855-0DAFB6908AFC}"/>
              </a:ext>
            </a:extLst>
          </p:cNvPr>
          <p:cNvSpPr>
            <a:spLocks noChangeArrowheads="1"/>
          </p:cNvSpPr>
          <p:nvPr/>
        </p:nvSpPr>
        <p:spPr bwMode="auto">
          <a:xfrm>
            <a:off x="0" y="2205038"/>
            <a:ext cx="9144000" cy="792162"/>
          </a:xfrm>
          <a:prstGeom prst="rect">
            <a:avLst/>
          </a:prstGeom>
          <a:gradFill rotWithShape="1">
            <a:gsLst>
              <a:gs pos="0">
                <a:srgbClr val="99FFCC">
                  <a:alpha val="74001"/>
                </a:srgbClr>
              </a:gs>
              <a:gs pos="100000">
                <a:srgbClr val="CCFF99">
                  <a:alpha val="74001"/>
                </a:srgbClr>
              </a:gs>
            </a:gsLst>
            <a:lin ang="5400000" scaled="1"/>
          </a:gra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nl-NL" sz="1800"/>
          </a:p>
        </p:txBody>
      </p:sp>
      <p:sp>
        <p:nvSpPr>
          <p:cNvPr id="18452" name="Rectangle 21">
            <a:extLst>
              <a:ext uri="{FF2B5EF4-FFF2-40B4-BE49-F238E27FC236}">
                <a16:creationId xmlns:a16="http://schemas.microsoft.com/office/drawing/2014/main" id="{BE11C822-8A85-3DB8-41C2-DAC368E737C7}"/>
              </a:ext>
            </a:extLst>
          </p:cNvPr>
          <p:cNvSpPr>
            <a:spLocks noChangeArrowheads="1"/>
          </p:cNvSpPr>
          <p:nvPr/>
        </p:nvSpPr>
        <p:spPr bwMode="auto">
          <a:xfrm>
            <a:off x="0" y="1773238"/>
            <a:ext cx="9144000" cy="431800"/>
          </a:xfrm>
          <a:prstGeom prst="rect">
            <a:avLst/>
          </a:prstGeom>
          <a:gradFill rotWithShape="1">
            <a:gsLst>
              <a:gs pos="0">
                <a:schemeClr val="accent2">
                  <a:alpha val="74001"/>
                </a:schemeClr>
              </a:gs>
              <a:gs pos="100000">
                <a:schemeClr val="accent1">
                  <a:alpha val="74001"/>
                </a:schemeClr>
              </a:gs>
            </a:gsLst>
            <a:lin ang="5400000" scaled="1"/>
          </a:gra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nl-NL" sz="1800"/>
          </a:p>
        </p:txBody>
      </p:sp>
      <p:sp>
        <p:nvSpPr>
          <p:cNvPr id="18453" name="Rectangle 22">
            <a:extLst>
              <a:ext uri="{FF2B5EF4-FFF2-40B4-BE49-F238E27FC236}">
                <a16:creationId xmlns:a16="http://schemas.microsoft.com/office/drawing/2014/main" id="{3ED283B9-1B2B-E36A-11E7-B17CE306B613}"/>
              </a:ext>
            </a:extLst>
          </p:cNvPr>
          <p:cNvSpPr>
            <a:spLocks noChangeArrowheads="1"/>
          </p:cNvSpPr>
          <p:nvPr/>
        </p:nvSpPr>
        <p:spPr bwMode="auto">
          <a:xfrm flipV="1">
            <a:off x="0" y="3789363"/>
            <a:ext cx="9144000" cy="863600"/>
          </a:xfrm>
          <a:prstGeom prst="rect">
            <a:avLst/>
          </a:prstGeom>
          <a:gradFill rotWithShape="1">
            <a:gsLst>
              <a:gs pos="0">
                <a:srgbClr val="FFFF00">
                  <a:alpha val="74001"/>
                </a:srgbClr>
              </a:gs>
              <a:gs pos="100000">
                <a:srgbClr val="FF0000">
                  <a:alpha val="74001"/>
                </a:srgbClr>
              </a:gs>
            </a:gsLst>
            <a:lin ang="5400000" scaled="1"/>
          </a:gra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nl-NL" sz="1800"/>
          </a:p>
        </p:txBody>
      </p:sp>
      <p:sp>
        <p:nvSpPr>
          <p:cNvPr id="18454" name="Rectangle 23">
            <a:extLst>
              <a:ext uri="{FF2B5EF4-FFF2-40B4-BE49-F238E27FC236}">
                <a16:creationId xmlns:a16="http://schemas.microsoft.com/office/drawing/2014/main" id="{E783E5B9-0732-AFF1-FABF-B3CBC5A4039C}"/>
              </a:ext>
            </a:extLst>
          </p:cNvPr>
          <p:cNvSpPr>
            <a:spLocks noChangeArrowheads="1"/>
          </p:cNvSpPr>
          <p:nvPr/>
        </p:nvSpPr>
        <p:spPr bwMode="auto">
          <a:xfrm flipV="1">
            <a:off x="0" y="4652963"/>
            <a:ext cx="9144000" cy="863600"/>
          </a:xfrm>
          <a:prstGeom prst="rect">
            <a:avLst/>
          </a:prstGeom>
          <a:gradFill rotWithShape="1">
            <a:gsLst>
              <a:gs pos="0">
                <a:srgbClr val="99FFCC">
                  <a:alpha val="74001"/>
                </a:srgbClr>
              </a:gs>
              <a:gs pos="100000">
                <a:srgbClr val="CCFF99">
                  <a:alpha val="74001"/>
                </a:srgbClr>
              </a:gs>
            </a:gsLst>
            <a:lin ang="5400000" scaled="1"/>
          </a:gra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nl-NL" sz="1800"/>
          </a:p>
        </p:txBody>
      </p:sp>
      <p:sp>
        <p:nvSpPr>
          <p:cNvPr id="18455" name="Rectangle 24">
            <a:extLst>
              <a:ext uri="{FF2B5EF4-FFF2-40B4-BE49-F238E27FC236}">
                <a16:creationId xmlns:a16="http://schemas.microsoft.com/office/drawing/2014/main" id="{50ABC121-F8E6-FA6F-E6B8-0801E2B1D86F}"/>
              </a:ext>
            </a:extLst>
          </p:cNvPr>
          <p:cNvSpPr>
            <a:spLocks noChangeArrowheads="1"/>
          </p:cNvSpPr>
          <p:nvPr/>
        </p:nvSpPr>
        <p:spPr bwMode="auto">
          <a:xfrm flipV="1">
            <a:off x="0" y="5516563"/>
            <a:ext cx="9144000" cy="1341437"/>
          </a:xfrm>
          <a:prstGeom prst="rect">
            <a:avLst/>
          </a:prstGeom>
          <a:gradFill rotWithShape="1">
            <a:gsLst>
              <a:gs pos="0">
                <a:schemeClr val="accent2">
                  <a:alpha val="74001"/>
                </a:schemeClr>
              </a:gs>
              <a:gs pos="100000">
                <a:schemeClr val="accent1">
                  <a:alpha val="74001"/>
                </a:schemeClr>
              </a:gs>
            </a:gsLst>
            <a:lin ang="5400000" scaled="1"/>
          </a:gra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nl-NL" sz="1800"/>
          </a:p>
        </p:txBody>
      </p:sp>
      <p:sp>
        <p:nvSpPr>
          <p:cNvPr id="18456" name="Text Box 25">
            <a:extLst>
              <a:ext uri="{FF2B5EF4-FFF2-40B4-BE49-F238E27FC236}">
                <a16:creationId xmlns:a16="http://schemas.microsoft.com/office/drawing/2014/main" id="{F8F5E36E-ACDD-960F-01DD-4DC0621642B3}"/>
              </a:ext>
            </a:extLst>
          </p:cNvPr>
          <p:cNvSpPr txBox="1">
            <a:spLocks noChangeArrowheads="1"/>
          </p:cNvSpPr>
          <p:nvPr/>
        </p:nvSpPr>
        <p:spPr bwMode="auto">
          <a:xfrm>
            <a:off x="4654550" y="3644900"/>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800" b="1">
                <a:latin typeface="Arial" panose="020B0604020202020204" pitchFamily="34" charset="0"/>
              </a:rPr>
              <a:t>L</a:t>
            </a:r>
          </a:p>
        </p:txBody>
      </p:sp>
      <p:sp>
        <p:nvSpPr>
          <p:cNvPr id="18457" name="Text Box 26">
            <a:extLst>
              <a:ext uri="{FF2B5EF4-FFF2-40B4-BE49-F238E27FC236}">
                <a16:creationId xmlns:a16="http://schemas.microsoft.com/office/drawing/2014/main" id="{3FA10099-CD16-ABD0-B59C-A7E0E8ADA52A}"/>
              </a:ext>
            </a:extLst>
          </p:cNvPr>
          <p:cNvSpPr txBox="1">
            <a:spLocks noChangeArrowheads="1"/>
          </p:cNvSpPr>
          <p:nvPr/>
        </p:nvSpPr>
        <p:spPr bwMode="auto">
          <a:xfrm>
            <a:off x="4654550" y="5367338"/>
            <a:ext cx="323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800" b="1">
                <a:latin typeface="Arial" panose="020B0604020202020204" pitchFamily="34" charset="0"/>
              </a:rPr>
              <a:t>L</a:t>
            </a:r>
          </a:p>
        </p:txBody>
      </p:sp>
      <p:sp>
        <p:nvSpPr>
          <p:cNvPr id="18458" name="Text Box 27">
            <a:extLst>
              <a:ext uri="{FF2B5EF4-FFF2-40B4-BE49-F238E27FC236}">
                <a16:creationId xmlns:a16="http://schemas.microsoft.com/office/drawing/2014/main" id="{4F2416FE-4C30-A750-707A-E1CE9E52CECC}"/>
              </a:ext>
            </a:extLst>
          </p:cNvPr>
          <p:cNvSpPr txBox="1">
            <a:spLocks noChangeArrowheads="1"/>
          </p:cNvSpPr>
          <p:nvPr/>
        </p:nvSpPr>
        <p:spPr bwMode="auto">
          <a:xfrm>
            <a:off x="4654550" y="2060575"/>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800" b="1">
                <a:latin typeface="Arial" panose="020B0604020202020204" pitchFamily="34" charset="0"/>
              </a:rPr>
              <a:t>L</a:t>
            </a:r>
          </a:p>
        </p:txBody>
      </p:sp>
      <p:sp>
        <p:nvSpPr>
          <p:cNvPr id="18459" name="Text Box 28">
            <a:extLst>
              <a:ext uri="{FF2B5EF4-FFF2-40B4-BE49-F238E27FC236}">
                <a16:creationId xmlns:a16="http://schemas.microsoft.com/office/drawing/2014/main" id="{10CEC6B4-AF2C-FF21-A11D-C6C0305C6503}"/>
              </a:ext>
            </a:extLst>
          </p:cNvPr>
          <p:cNvSpPr txBox="1">
            <a:spLocks noChangeArrowheads="1"/>
          </p:cNvSpPr>
          <p:nvPr/>
        </p:nvSpPr>
        <p:spPr bwMode="auto">
          <a:xfrm>
            <a:off x="4654550" y="2781300"/>
            <a:ext cx="349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800" b="1">
                <a:latin typeface="Arial" panose="020B0604020202020204" pitchFamily="34" charset="0"/>
              </a:rPr>
              <a:t>H</a:t>
            </a:r>
          </a:p>
        </p:txBody>
      </p:sp>
      <p:sp>
        <p:nvSpPr>
          <p:cNvPr id="18460" name="Text Box 29">
            <a:extLst>
              <a:ext uri="{FF2B5EF4-FFF2-40B4-BE49-F238E27FC236}">
                <a16:creationId xmlns:a16="http://schemas.microsoft.com/office/drawing/2014/main" id="{83D144DA-9207-96F8-D377-7083AE6D9374}"/>
              </a:ext>
            </a:extLst>
          </p:cNvPr>
          <p:cNvSpPr txBox="1">
            <a:spLocks noChangeArrowheads="1"/>
          </p:cNvSpPr>
          <p:nvPr/>
        </p:nvSpPr>
        <p:spPr bwMode="auto">
          <a:xfrm>
            <a:off x="4654550" y="4437063"/>
            <a:ext cx="349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800" b="1">
                <a:latin typeface="Arial" panose="020B0604020202020204" pitchFamily="34" charset="0"/>
              </a:rPr>
              <a:t>H</a:t>
            </a:r>
          </a:p>
        </p:txBody>
      </p:sp>
      <p:sp>
        <p:nvSpPr>
          <p:cNvPr id="18461" name="Text Box 30">
            <a:extLst>
              <a:ext uri="{FF2B5EF4-FFF2-40B4-BE49-F238E27FC236}">
                <a16:creationId xmlns:a16="http://schemas.microsoft.com/office/drawing/2014/main" id="{FF309943-1284-AA73-A8C6-27E9C6ED00BF}"/>
              </a:ext>
            </a:extLst>
          </p:cNvPr>
          <p:cNvSpPr txBox="1">
            <a:spLocks noChangeArrowheads="1"/>
          </p:cNvSpPr>
          <p:nvPr/>
        </p:nvSpPr>
        <p:spPr bwMode="auto">
          <a:xfrm>
            <a:off x="4654550" y="6453188"/>
            <a:ext cx="349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800" b="1">
                <a:latin typeface="Arial" panose="020B0604020202020204" pitchFamily="34" charset="0"/>
              </a:rPr>
              <a:t>H</a:t>
            </a:r>
          </a:p>
        </p:txBody>
      </p:sp>
      <p:sp>
        <p:nvSpPr>
          <p:cNvPr id="18462" name="Text Box 31">
            <a:extLst>
              <a:ext uri="{FF2B5EF4-FFF2-40B4-BE49-F238E27FC236}">
                <a16:creationId xmlns:a16="http://schemas.microsoft.com/office/drawing/2014/main" id="{B751CB75-DA40-10AD-B6BD-C051E214233B}"/>
              </a:ext>
            </a:extLst>
          </p:cNvPr>
          <p:cNvSpPr txBox="1">
            <a:spLocks noChangeArrowheads="1"/>
          </p:cNvSpPr>
          <p:nvPr/>
        </p:nvSpPr>
        <p:spPr bwMode="auto">
          <a:xfrm>
            <a:off x="4654550" y="1773238"/>
            <a:ext cx="349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800" b="1">
                <a:latin typeface="Arial" panose="020B0604020202020204" pitchFamily="34" charset="0"/>
              </a:rPr>
              <a:t>H</a:t>
            </a:r>
          </a:p>
        </p:txBody>
      </p:sp>
      <p:sp>
        <p:nvSpPr>
          <p:cNvPr id="18463" name="Text Box 38">
            <a:extLst>
              <a:ext uri="{FF2B5EF4-FFF2-40B4-BE49-F238E27FC236}">
                <a16:creationId xmlns:a16="http://schemas.microsoft.com/office/drawing/2014/main" id="{654E4387-8453-6D82-89C6-E5A233EFE59D}"/>
              </a:ext>
            </a:extLst>
          </p:cNvPr>
          <p:cNvSpPr txBox="1">
            <a:spLocks noChangeArrowheads="1"/>
          </p:cNvSpPr>
          <p:nvPr/>
        </p:nvSpPr>
        <p:spPr bwMode="auto">
          <a:xfrm>
            <a:off x="2268538" y="2066925"/>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800" b="1">
                <a:latin typeface="Arial" panose="020B0604020202020204" pitchFamily="34" charset="0"/>
              </a:rPr>
              <a:t>L</a:t>
            </a:r>
          </a:p>
        </p:txBody>
      </p:sp>
      <p:sp>
        <p:nvSpPr>
          <p:cNvPr id="18464" name="Text Box 39">
            <a:extLst>
              <a:ext uri="{FF2B5EF4-FFF2-40B4-BE49-F238E27FC236}">
                <a16:creationId xmlns:a16="http://schemas.microsoft.com/office/drawing/2014/main" id="{5E309AD7-85E6-59D9-8B63-CB431417EAEC}"/>
              </a:ext>
            </a:extLst>
          </p:cNvPr>
          <p:cNvSpPr txBox="1">
            <a:spLocks noChangeArrowheads="1"/>
          </p:cNvSpPr>
          <p:nvPr/>
        </p:nvSpPr>
        <p:spPr bwMode="auto">
          <a:xfrm>
            <a:off x="6985000" y="2066925"/>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800" b="1">
                <a:latin typeface="Arial" panose="020B0604020202020204" pitchFamily="34" charset="0"/>
              </a:rPr>
              <a:t>L</a:t>
            </a:r>
          </a:p>
        </p:txBody>
      </p:sp>
      <p:sp>
        <p:nvSpPr>
          <p:cNvPr id="18465" name="Text Box 40">
            <a:extLst>
              <a:ext uri="{FF2B5EF4-FFF2-40B4-BE49-F238E27FC236}">
                <a16:creationId xmlns:a16="http://schemas.microsoft.com/office/drawing/2014/main" id="{3CB9DFF5-EA23-0D71-6731-019F431666B1}"/>
              </a:ext>
            </a:extLst>
          </p:cNvPr>
          <p:cNvSpPr txBox="1">
            <a:spLocks noChangeArrowheads="1"/>
          </p:cNvSpPr>
          <p:nvPr/>
        </p:nvSpPr>
        <p:spPr bwMode="auto">
          <a:xfrm>
            <a:off x="1979613" y="2781300"/>
            <a:ext cx="349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800" b="1">
                <a:latin typeface="Arial" panose="020B0604020202020204" pitchFamily="34" charset="0"/>
              </a:rPr>
              <a:t>H</a:t>
            </a:r>
          </a:p>
        </p:txBody>
      </p:sp>
      <p:sp>
        <p:nvSpPr>
          <p:cNvPr id="18466" name="Text Box 41">
            <a:extLst>
              <a:ext uri="{FF2B5EF4-FFF2-40B4-BE49-F238E27FC236}">
                <a16:creationId xmlns:a16="http://schemas.microsoft.com/office/drawing/2014/main" id="{F38204C6-58E2-2B7C-7790-273AA3290B82}"/>
              </a:ext>
            </a:extLst>
          </p:cNvPr>
          <p:cNvSpPr txBox="1">
            <a:spLocks noChangeArrowheads="1"/>
          </p:cNvSpPr>
          <p:nvPr/>
        </p:nvSpPr>
        <p:spPr bwMode="auto">
          <a:xfrm>
            <a:off x="7451725" y="2781300"/>
            <a:ext cx="349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800" b="1">
                <a:latin typeface="Arial" panose="020B0604020202020204" pitchFamily="34" charset="0"/>
              </a:rPr>
              <a:t>H</a:t>
            </a:r>
          </a:p>
        </p:txBody>
      </p:sp>
      <p:sp>
        <p:nvSpPr>
          <p:cNvPr id="18467" name="Text Box 42">
            <a:extLst>
              <a:ext uri="{FF2B5EF4-FFF2-40B4-BE49-F238E27FC236}">
                <a16:creationId xmlns:a16="http://schemas.microsoft.com/office/drawing/2014/main" id="{BBA7530F-FB0E-918D-2288-9A73EC0370A8}"/>
              </a:ext>
            </a:extLst>
          </p:cNvPr>
          <p:cNvSpPr txBox="1">
            <a:spLocks noChangeArrowheads="1"/>
          </p:cNvSpPr>
          <p:nvPr/>
        </p:nvSpPr>
        <p:spPr bwMode="auto">
          <a:xfrm>
            <a:off x="7920038" y="3644900"/>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800" b="1">
                <a:latin typeface="Arial" panose="020B0604020202020204" pitchFamily="34" charset="0"/>
              </a:rPr>
              <a:t>L</a:t>
            </a:r>
          </a:p>
        </p:txBody>
      </p:sp>
      <p:sp>
        <p:nvSpPr>
          <p:cNvPr id="18468" name="Text Box 43">
            <a:extLst>
              <a:ext uri="{FF2B5EF4-FFF2-40B4-BE49-F238E27FC236}">
                <a16:creationId xmlns:a16="http://schemas.microsoft.com/office/drawing/2014/main" id="{0425F708-1476-0889-F25B-3717254F3B16}"/>
              </a:ext>
            </a:extLst>
          </p:cNvPr>
          <p:cNvSpPr txBox="1">
            <a:spLocks noChangeArrowheads="1"/>
          </p:cNvSpPr>
          <p:nvPr/>
        </p:nvSpPr>
        <p:spPr bwMode="auto">
          <a:xfrm>
            <a:off x="1655763" y="3644900"/>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800" b="1">
                <a:latin typeface="Arial" panose="020B0604020202020204" pitchFamily="34" charset="0"/>
              </a:rPr>
              <a:t>L</a:t>
            </a:r>
          </a:p>
        </p:txBody>
      </p:sp>
      <p:sp>
        <p:nvSpPr>
          <p:cNvPr id="18469" name="Text Box 44">
            <a:extLst>
              <a:ext uri="{FF2B5EF4-FFF2-40B4-BE49-F238E27FC236}">
                <a16:creationId xmlns:a16="http://schemas.microsoft.com/office/drawing/2014/main" id="{514CE360-6A3B-C724-6F95-E11094B1D3F4}"/>
              </a:ext>
            </a:extLst>
          </p:cNvPr>
          <p:cNvSpPr txBox="1">
            <a:spLocks noChangeArrowheads="1"/>
          </p:cNvSpPr>
          <p:nvPr/>
        </p:nvSpPr>
        <p:spPr bwMode="auto">
          <a:xfrm>
            <a:off x="1979613" y="4437063"/>
            <a:ext cx="349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800" b="1">
                <a:latin typeface="Arial" panose="020B0604020202020204" pitchFamily="34" charset="0"/>
              </a:rPr>
              <a:t>H</a:t>
            </a:r>
          </a:p>
        </p:txBody>
      </p:sp>
      <p:sp>
        <p:nvSpPr>
          <p:cNvPr id="18470" name="Text Box 45">
            <a:extLst>
              <a:ext uri="{FF2B5EF4-FFF2-40B4-BE49-F238E27FC236}">
                <a16:creationId xmlns:a16="http://schemas.microsoft.com/office/drawing/2014/main" id="{912829C1-7083-F9BA-2966-10ABEDC88C4D}"/>
              </a:ext>
            </a:extLst>
          </p:cNvPr>
          <p:cNvSpPr txBox="1">
            <a:spLocks noChangeArrowheads="1"/>
          </p:cNvSpPr>
          <p:nvPr/>
        </p:nvSpPr>
        <p:spPr bwMode="auto">
          <a:xfrm>
            <a:off x="7451725" y="4437063"/>
            <a:ext cx="349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800" b="1">
                <a:latin typeface="Arial" panose="020B0604020202020204" pitchFamily="34" charset="0"/>
              </a:rPr>
              <a:t>H</a:t>
            </a:r>
          </a:p>
        </p:txBody>
      </p:sp>
      <p:sp>
        <p:nvSpPr>
          <p:cNvPr id="18471" name="Text Box 46">
            <a:extLst>
              <a:ext uri="{FF2B5EF4-FFF2-40B4-BE49-F238E27FC236}">
                <a16:creationId xmlns:a16="http://schemas.microsoft.com/office/drawing/2014/main" id="{854D7EB1-26F7-BE7F-6648-854DDC10C597}"/>
              </a:ext>
            </a:extLst>
          </p:cNvPr>
          <p:cNvSpPr txBox="1">
            <a:spLocks noChangeArrowheads="1"/>
          </p:cNvSpPr>
          <p:nvPr/>
        </p:nvSpPr>
        <p:spPr bwMode="auto">
          <a:xfrm>
            <a:off x="2268538" y="5367338"/>
            <a:ext cx="323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800" b="1">
                <a:latin typeface="Arial" panose="020B0604020202020204" pitchFamily="34" charset="0"/>
              </a:rPr>
              <a:t>L</a:t>
            </a:r>
          </a:p>
        </p:txBody>
      </p:sp>
      <p:sp>
        <p:nvSpPr>
          <p:cNvPr id="18472" name="Text Box 47">
            <a:extLst>
              <a:ext uri="{FF2B5EF4-FFF2-40B4-BE49-F238E27FC236}">
                <a16:creationId xmlns:a16="http://schemas.microsoft.com/office/drawing/2014/main" id="{A4102A95-4722-C48A-64ED-B5CDA233CDA5}"/>
              </a:ext>
            </a:extLst>
          </p:cNvPr>
          <p:cNvSpPr txBox="1">
            <a:spLocks noChangeArrowheads="1"/>
          </p:cNvSpPr>
          <p:nvPr/>
        </p:nvSpPr>
        <p:spPr bwMode="auto">
          <a:xfrm>
            <a:off x="6985000" y="5367338"/>
            <a:ext cx="323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800" b="1">
                <a:latin typeface="Arial" panose="020B0604020202020204" pitchFamily="34" charset="0"/>
              </a:rPr>
              <a:t>L</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world-map">
            <a:extLst>
              <a:ext uri="{FF2B5EF4-FFF2-40B4-BE49-F238E27FC236}">
                <a16:creationId xmlns:a16="http://schemas.microsoft.com/office/drawing/2014/main" id="{0C96D67E-B8DB-5477-BC29-DFEB673141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33600"/>
            <a:ext cx="9144000" cy="402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 Box 3">
            <a:extLst>
              <a:ext uri="{FF2B5EF4-FFF2-40B4-BE49-F238E27FC236}">
                <a16:creationId xmlns:a16="http://schemas.microsoft.com/office/drawing/2014/main" id="{5B0E4B51-D02F-AF0D-6FA1-5E5FA308160E}"/>
              </a:ext>
            </a:extLst>
          </p:cNvPr>
          <p:cNvSpPr txBox="1">
            <a:spLocks noChangeArrowheads="1"/>
          </p:cNvSpPr>
          <p:nvPr/>
        </p:nvSpPr>
        <p:spPr bwMode="blackWhite">
          <a:xfrm>
            <a:off x="215900" y="627063"/>
            <a:ext cx="65881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800">
                <a:solidFill>
                  <a:schemeClr val="bg1"/>
                </a:solidFill>
                <a:latin typeface="Arial" panose="020B0604020202020204" pitchFamily="34" charset="0"/>
              </a:rPr>
              <a:t>Positie t.o.v. ITCZ i</a:t>
            </a:r>
            <a:r>
              <a:rPr lang="en-US" altLang="nl-NL" sz="1800">
                <a:solidFill>
                  <a:schemeClr val="bg1"/>
                </a:solidFill>
                <a:latin typeface="Arial" panose="020B0604020202020204" pitchFamily="34" charset="0"/>
              </a:rPr>
              <a:t>n ons najaar, 21 september</a:t>
            </a:r>
          </a:p>
          <a:p>
            <a:pPr eaLnBrk="1" hangingPunct="1">
              <a:spcBef>
                <a:spcPct val="0"/>
              </a:spcBef>
              <a:buFontTx/>
              <a:buNone/>
            </a:pPr>
            <a:r>
              <a:rPr lang="en-US" altLang="nl-NL" sz="1800">
                <a:solidFill>
                  <a:schemeClr val="bg1"/>
                </a:solidFill>
                <a:latin typeface="Arial" panose="020B0604020202020204" pitchFamily="34" charset="0"/>
              </a:rPr>
              <a:t>Zon loodrecht boven de evenaar.</a:t>
            </a:r>
            <a:endParaRPr lang="nl-NL" altLang="nl-NL" sz="1800">
              <a:solidFill>
                <a:schemeClr val="bg1"/>
              </a:solidFill>
              <a:latin typeface="Arial" panose="020B0604020202020204" pitchFamily="34" charset="0"/>
            </a:endParaRPr>
          </a:p>
        </p:txBody>
      </p:sp>
      <p:sp>
        <p:nvSpPr>
          <p:cNvPr id="19460" name="Line 4">
            <a:extLst>
              <a:ext uri="{FF2B5EF4-FFF2-40B4-BE49-F238E27FC236}">
                <a16:creationId xmlns:a16="http://schemas.microsoft.com/office/drawing/2014/main" id="{3A5E627F-A058-0472-F53A-C56C738FD536}"/>
              </a:ext>
            </a:extLst>
          </p:cNvPr>
          <p:cNvSpPr>
            <a:spLocks noChangeShapeType="1"/>
          </p:cNvSpPr>
          <p:nvPr/>
        </p:nvSpPr>
        <p:spPr bwMode="blackWhite">
          <a:xfrm>
            <a:off x="0" y="4387850"/>
            <a:ext cx="91440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nl-NL"/>
          </a:p>
        </p:txBody>
      </p:sp>
      <p:sp>
        <p:nvSpPr>
          <p:cNvPr id="19461" name="Line 5">
            <a:extLst>
              <a:ext uri="{FF2B5EF4-FFF2-40B4-BE49-F238E27FC236}">
                <a16:creationId xmlns:a16="http://schemas.microsoft.com/office/drawing/2014/main" id="{D2EB79E0-7C59-73BD-2F85-E29810A68D40}"/>
              </a:ext>
            </a:extLst>
          </p:cNvPr>
          <p:cNvSpPr>
            <a:spLocks noChangeShapeType="1"/>
          </p:cNvSpPr>
          <p:nvPr/>
        </p:nvSpPr>
        <p:spPr bwMode="blackWhite">
          <a:xfrm>
            <a:off x="0" y="5037138"/>
            <a:ext cx="9144000" cy="0"/>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nl-NL"/>
          </a:p>
        </p:txBody>
      </p:sp>
      <p:sp>
        <p:nvSpPr>
          <p:cNvPr id="19462" name="Line 6">
            <a:extLst>
              <a:ext uri="{FF2B5EF4-FFF2-40B4-BE49-F238E27FC236}">
                <a16:creationId xmlns:a16="http://schemas.microsoft.com/office/drawing/2014/main" id="{BDD7B80B-F01B-5AFF-D090-9E5F87966589}"/>
              </a:ext>
            </a:extLst>
          </p:cNvPr>
          <p:cNvSpPr>
            <a:spLocks noChangeShapeType="1"/>
          </p:cNvSpPr>
          <p:nvPr/>
        </p:nvSpPr>
        <p:spPr bwMode="blackWhite">
          <a:xfrm>
            <a:off x="0" y="3595688"/>
            <a:ext cx="9144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nl-NL"/>
          </a:p>
        </p:txBody>
      </p:sp>
      <p:sp>
        <p:nvSpPr>
          <p:cNvPr id="19463" name="Line 7">
            <a:extLst>
              <a:ext uri="{FF2B5EF4-FFF2-40B4-BE49-F238E27FC236}">
                <a16:creationId xmlns:a16="http://schemas.microsoft.com/office/drawing/2014/main" id="{8335329B-C52E-8621-8C7F-DF92CD7C05BA}"/>
              </a:ext>
            </a:extLst>
          </p:cNvPr>
          <p:cNvSpPr>
            <a:spLocks noChangeShapeType="1"/>
          </p:cNvSpPr>
          <p:nvPr/>
        </p:nvSpPr>
        <p:spPr bwMode="blackWhite">
          <a:xfrm>
            <a:off x="0" y="3811588"/>
            <a:ext cx="9144000" cy="0"/>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nl-NL"/>
          </a:p>
        </p:txBody>
      </p:sp>
      <p:sp>
        <p:nvSpPr>
          <p:cNvPr id="19464" name="Line 8">
            <a:extLst>
              <a:ext uri="{FF2B5EF4-FFF2-40B4-BE49-F238E27FC236}">
                <a16:creationId xmlns:a16="http://schemas.microsoft.com/office/drawing/2014/main" id="{73CDDA36-70F6-4297-1EA6-59BCD46D0362}"/>
              </a:ext>
            </a:extLst>
          </p:cNvPr>
          <p:cNvSpPr>
            <a:spLocks noChangeShapeType="1"/>
          </p:cNvSpPr>
          <p:nvPr/>
        </p:nvSpPr>
        <p:spPr bwMode="blackWhite">
          <a:xfrm>
            <a:off x="-36513" y="2803525"/>
            <a:ext cx="9144001"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nl-NL"/>
          </a:p>
        </p:txBody>
      </p:sp>
      <p:sp>
        <p:nvSpPr>
          <p:cNvPr id="19465" name="Line 9">
            <a:extLst>
              <a:ext uri="{FF2B5EF4-FFF2-40B4-BE49-F238E27FC236}">
                <a16:creationId xmlns:a16="http://schemas.microsoft.com/office/drawing/2014/main" id="{6338DEB0-A1EB-1CB2-A9CC-044E1BC679C5}"/>
              </a:ext>
            </a:extLst>
          </p:cNvPr>
          <p:cNvSpPr>
            <a:spLocks noChangeShapeType="1"/>
          </p:cNvSpPr>
          <p:nvPr/>
        </p:nvSpPr>
        <p:spPr bwMode="blackWhite">
          <a:xfrm>
            <a:off x="-36513" y="5253038"/>
            <a:ext cx="9144001"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nl-NL"/>
          </a:p>
        </p:txBody>
      </p:sp>
      <p:sp>
        <p:nvSpPr>
          <p:cNvPr id="19466" name="Line 10">
            <a:extLst>
              <a:ext uri="{FF2B5EF4-FFF2-40B4-BE49-F238E27FC236}">
                <a16:creationId xmlns:a16="http://schemas.microsoft.com/office/drawing/2014/main" id="{78FB58EB-889A-FBBD-916C-024A0436B657}"/>
              </a:ext>
            </a:extLst>
          </p:cNvPr>
          <p:cNvSpPr>
            <a:spLocks noChangeShapeType="1"/>
          </p:cNvSpPr>
          <p:nvPr/>
        </p:nvSpPr>
        <p:spPr bwMode="blackWhite">
          <a:xfrm>
            <a:off x="34925" y="6116638"/>
            <a:ext cx="9144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nl-NL"/>
          </a:p>
        </p:txBody>
      </p:sp>
      <p:sp>
        <p:nvSpPr>
          <p:cNvPr id="19467" name="Text Box 11">
            <a:extLst>
              <a:ext uri="{FF2B5EF4-FFF2-40B4-BE49-F238E27FC236}">
                <a16:creationId xmlns:a16="http://schemas.microsoft.com/office/drawing/2014/main" id="{C5249835-DDD9-41FE-20D3-3EDBC2DD123F}"/>
              </a:ext>
            </a:extLst>
          </p:cNvPr>
          <p:cNvSpPr txBox="1">
            <a:spLocks noChangeArrowheads="1"/>
          </p:cNvSpPr>
          <p:nvPr/>
        </p:nvSpPr>
        <p:spPr bwMode="blackWhite">
          <a:xfrm>
            <a:off x="-36513" y="4868863"/>
            <a:ext cx="1751013" cy="30480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400">
                <a:latin typeface="Arial" panose="020B0604020202020204" pitchFamily="34" charset="0"/>
              </a:rPr>
              <a:t>Steenbokskeerkring</a:t>
            </a:r>
          </a:p>
        </p:txBody>
      </p:sp>
      <p:sp>
        <p:nvSpPr>
          <p:cNvPr id="19468" name="Text Box 12">
            <a:extLst>
              <a:ext uri="{FF2B5EF4-FFF2-40B4-BE49-F238E27FC236}">
                <a16:creationId xmlns:a16="http://schemas.microsoft.com/office/drawing/2014/main" id="{EE1516F1-3DB3-A6B4-AADE-90122B1F6D64}"/>
              </a:ext>
            </a:extLst>
          </p:cNvPr>
          <p:cNvSpPr txBox="1">
            <a:spLocks noChangeArrowheads="1"/>
          </p:cNvSpPr>
          <p:nvPr/>
        </p:nvSpPr>
        <p:spPr bwMode="blackWhite">
          <a:xfrm>
            <a:off x="0" y="4221163"/>
            <a:ext cx="844550" cy="30480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400">
                <a:latin typeface="Arial" panose="020B0604020202020204" pitchFamily="34" charset="0"/>
              </a:rPr>
              <a:t>Evenaar</a:t>
            </a:r>
          </a:p>
        </p:txBody>
      </p:sp>
      <p:sp>
        <p:nvSpPr>
          <p:cNvPr id="19469" name="Text Box 13">
            <a:extLst>
              <a:ext uri="{FF2B5EF4-FFF2-40B4-BE49-F238E27FC236}">
                <a16:creationId xmlns:a16="http://schemas.microsoft.com/office/drawing/2014/main" id="{857C74A4-BE19-4DCA-BCE2-F5754F71CD05}"/>
              </a:ext>
            </a:extLst>
          </p:cNvPr>
          <p:cNvSpPr txBox="1">
            <a:spLocks noChangeArrowheads="1"/>
          </p:cNvSpPr>
          <p:nvPr/>
        </p:nvSpPr>
        <p:spPr bwMode="blackWhite">
          <a:xfrm>
            <a:off x="0" y="3644900"/>
            <a:ext cx="1474788" cy="30480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400">
                <a:latin typeface="Arial" panose="020B0604020202020204" pitchFamily="34" charset="0"/>
              </a:rPr>
              <a:t>Kreeftskeerkring</a:t>
            </a:r>
          </a:p>
        </p:txBody>
      </p:sp>
      <p:sp>
        <p:nvSpPr>
          <p:cNvPr id="19470" name="Text Box 14">
            <a:extLst>
              <a:ext uri="{FF2B5EF4-FFF2-40B4-BE49-F238E27FC236}">
                <a16:creationId xmlns:a16="http://schemas.microsoft.com/office/drawing/2014/main" id="{D41CEF66-C0B5-4508-4E0C-63DD2BFC2662}"/>
              </a:ext>
            </a:extLst>
          </p:cNvPr>
          <p:cNvSpPr txBox="1">
            <a:spLocks noChangeArrowheads="1"/>
          </p:cNvSpPr>
          <p:nvPr/>
        </p:nvSpPr>
        <p:spPr bwMode="blackWhite">
          <a:xfrm>
            <a:off x="0" y="5949950"/>
            <a:ext cx="1052513" cy="30480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400">
                <a:latin typeface="Arial" panose="020B0604020202020204" pitchFamily="34" charset="0"/>
              </a:rPr>
              <a:t>60° graden</a:t>
            </a:r>
          </a:p>
        </p:txBody>
      </p:sp>
      <p:sp>
        <p:nvSpPr>
          <p:cNvPr id="19471" name="Text Box 15">
            <a:extLst>
              <a:ext uri="{FF2B5EF4-FFF2-40B4-BE49-F238E27FC236}">
                <a16:creationId xmlns:a16="http://schemas.microsoft.com/office/drawing/2014/main" id="{54AFF636-2909-E499-D5EF-3398CBE6A7C3}"/>
              </a:ext>
            </a:extLst>
          </p:cNvPr>
          <p:cNvSpPr txBox="1">
            <a:spLocks noChangeArrowheads="1"/>
          </p:cNvSpPr>
          <p:nvPr/>
        </p:nvSpPr>
        <p:spPr bwMode="blackWhite">
          <a:xfrm>
            <a:off x="0" y="5140325"/>
            <a:ext cx="1052513" cy="30480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400">
                <a:latin typeface="Arial" panose="020B0604020202020204" pitchFamily="34" charset="0"/>
              </a:rPr>
              <a:t>30° graden</a:t>
            </a:r>
          </a:p>
        </p:txBody>
      </p:sp>
      <p:sp>
        <p:nvSpPr>
          <p:cNvPr id="19472" name="Text Box 16">
            <a:extLst>
              <a:ext uri="{FF2B5EF4-FFF2-40B4-BE49-F238E27FC236}">
                <a16:creationId xmlns:a16="http://schemas.microsoft.com/office/drawing/2014/main" id="{FDC75FEC-BDB7-ABE5-E1CB-99EBE0389FE6}"/>
              </a:ext>
            </a:extLst>
          </p:cNvPr>
          <p:cNvSpPr txBox="1">
            <a:spLocks noChangeArrowheads="1"/>
          </p:cNvSpPr>
          <p:nvPr/>
        </p:nvSpPr>
        <p:spPr bwMode="blackWhite">
          <a:xfrm>
            <a:off x="0" y="3429000"/>
            <a:ext cx="1052513" cy="30480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400">
                <a:latin typeface="Arial" panose="020B0604020202020204" pitchFamily="34" charset="0"/>
              </a:rPr>
              <a:t>30° graden</a:t>
            </a:r>
          </a:p>
        </p:txBody>
      </p:sp>
      <p:sp>
        <p:nvSpPr>
          <p:cNvPr id="19473" name="Text Box 17">
            <a:extLst>
              <a:ext uri="{FF2B5EF4-FFF2-40B4-BE49-F238E27FC236}">
                <a16:creationId xmlns:a16="http://schemas.microsoft.com/office/drawing/2014/main" id="{25255D50-EA79-1766-753B-4B0E2ADE77C5}"/>
              </a:ext>
            </a:extLst>
          </p:cNvPr>
          <p:cNvSpPr txBox="1">
            <a:spLocks noChangeArrowheads="1"/>
          </p:cNvSpPr>
          <p:nvPr/>
        </p:nvSpPr>
        <p:spPr bwMode="blackWhite">
          <a:xfrm>
            <a:off x="0" y="2636838"/>
            <a:ext cx="1052513" cy="30480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400">
                <a:latin typeface="Arial" panose="020B0604020202020204" pitchFamily="34" charset="0"/>
              </a:rPr>
              <a:t>60° graden</a:t>
            </a:r>
          </a:p>
        </p:txBody>
      </p:sp>
      <p:sp>
        <p:nvSpPr>
          <p:cNvPr id="19474" name="Rectangle 19">
            <a:extLst>
              <a:ext uri="{FF2B5EF4-FFF2-40B4-BE49-F238E27FC236}">
                <a16:creationId xmlns:a16="http://schemas.microsoft.com/office/drawing/2014/main" id="{B42385A9-4F39-2AD6-6243-4F4FBCFC7AEB}"/>
              </a:ext>
            </a:extLst>
          </p:cNvPr>
          <p:cNvSpPr>
            <a:spLocks noChangeArrowheads="1"/>
          </p:cNvSpPr>
          <p:nvPr/>
        </p:nvSpPr>
        <p:spPr bwMode="auto">
          <a:xfrm>
            <a:off x="0" y="3573463"/>
            <a:ext cx="9144000" cy="792162"/>
          </a:xfrm>
          <a:prstGeom prst="rect">
            <a:avLst/>
          </a:prstGeom>
          <a:gradFill rotWithShape="1">
            <a:gsLst>
              <a:gs pos="0">
                <a:srgbClr val="FFFF00">
                  <a:alpha val="74001"/>
                </a:srgbClr>
              </a:gs>
              <a:gs pos="100000">
                <a:srgbClr val="FF0000">
                  <a:alpha val="74001"/>
                </a:srgbClr>
              </a:gs>
            </a:gsLst>
            <a:lin ang="5400000" scaled="1"/>
          </a:gra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nl-NL" sz="1800"/>
          </a:p>
        </p:txBody>
      </p:sp>
      <p:sp>
        <p:nvSpPr>
          <p:cNvPr id="19475" name="Rectangle 20">
            <a:extLst>
              <a:ext uri="{FF2B5EF4-FFF2-40B4-BE49-F238E27FC236}">
                <a16:creationId xmlns:a16="http://schemas.microsoft.com/office/drawing/2014/main" id="{ED4385B6-65DF-E680-65D4-4D989488B281}"/>
              </a:ext>
            </a:extLst>
          </p:cNvPr>
          <p:cNvSpPr>
            <a:spLocks noChangeArrowheads="1"/>
          </p:cNvSpPr>
          <p:nvPr/>
        </p:nvSpPr>
        <p:spPr bwMode="auto">
          <a:xfrm>
            <a:off x="0" y="2781300"/>
            <a:ext cx="9144000" cy="792163"/>
          </a:xfrm>
          <a:prstGeom prst="rect">
            <a:avLst/>
          </a:prstGeom>
          <a:gradFill rotWithShape="1">
            <a:gsLst>
              <a:gs pos="0">
                <a:srgbClr val="99FFCC">
                  <a:alpha val="74001"/>
                </a:srgbClr>
              </a:gs>
              <a:gs pos="100000">
                <a:srgbClr val="CCFF99">
                  <a:alpha val="74001"/>
                </a:srgbClr>
              </a:gs>
            </a:gsLst>
            <a:lin ang="5400000" scaled="1"/>
          </a:gra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nl-NL" sz="1800"/>
          </a:p>
        </p:txBody>
      </p:sp>
      <p:sp>
        <p:nvSpPr>
          <p:cNvPr id="19476" name="Rectangle 21">
            <a:extLst>
              <a:ext uri="{FF2B5EF4-FFF2-40B4-BE49-F238E27FC236}">
                <a16:creationId xmlns:a16="http://schemas.microsoft.com/office/drawing/2014/main" id="{5E4BFF1F-47F5-CDB1-60D4-FA645E2E059F}"/>
              </a:ext>
            </a:extLst>
          </p:cNvPr>
          <p:cNvSpPr>
            <a:spLocks noChangeArrowheads="1"/>
          </p:cNvSpPr>
          <p:nvPr/>
        </p:nvSpPr>
        <p:spPr bwMode="auto">
          <a:xfrm>
            <a:off x="0" y="1989138"/>
            <a:ext cx="9144000" cy="792162"/>
          </a:xfrm>
          <a:prstGeom prst="rect">
            <a:avLst/>
          </a:prstGeom>
          <a:gradFill rotWithShape="1">
            <a:gsLst>
              <a:gs pos="0">
                <a:schemeClr val="accent2">
                  <a:alpha val="74001"/>
                </a:schemeClr>
              </a:gs>
              <a:gs pos="100000">
                <a:schemeClr val="accent1">
                  <a:alpha val="74001"/>
                </a:schemeClr>
              </a:gs>
            </a:gsLst>
            <a:lin ang="5400000" scaled="1"/>
          </a:gra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nl-NL" sz="1800"/>
          </a:p>
        </p:txBody>
      </p:sp>
      <p:sp>
        <p:nvSpPr>
          <p:cNvPr id="19477" name="Rectangle 22">
            <a:extLst>
              <a:ext uri="{FF2B5EF4-FFF2-40B4-BE49-F238E27FC236}">
                <a16:creationId xmlns:a16="http://schemas.microsoft.com/office/drawing/2014/main" id="{CC4BE8F4-D87B-6529-FC39-FAD30A6D4AF1}"/>
              </a:ext>
            </a:extLst>
          </p:cNvPr>
          <p:cNvSpPr>
            <a:spLocks noChangeArrowheads="1"/>
          </p:cNvSpPr>
          <p:nvPr/>
        </p:nvSpPr>
        <p:spPr bwMode="auto">
          <a:xfrm flipV="1">
            <a:off x="0" y="4365625"/>
            <a:ext cx="9144000" cy="863600"/>
          </a:xfrm>
          <a:prstGeom prst="rect">
            <a:avLst/>
          </a:prstGeom>
          <a:gradFill rotWithShape="1">
            <a:gsLst>
              <a:gs pos="0">
                <a:srgbClr val="FFFF00">
                  <a:alpha val="74001"/>
                </a:srgbClr>
              </a:gs>
              <a:gs pos="100000">
                <a:srgbClr val="FF0000">
                  <a:alpha val="74001"/>
                </a:srgbClr>
              </a:gs>
            </a:gsLst>
            <a:lin ang="5400000" scaled="1"/>
          </a:gra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nl-NL" sz="1800"/>
          </a:p>
        </p:txBody>
      </p:sp>
      <p:sp>
        <p:nvSpPr>
          <p:cNvPr id="19478" name="Rectangle 23">
            <a:extLst>
              <a:ext uri="{FF2B5EF4-FFF2-40B4-BE49-F238E27FC236}">
                <a16:creationId xmlns:a16="http://schemas.microsoft.com/office/drawing/2014/main" id="{F8A348BB-DEDB-653A-733C-4A66F6427C6E}"/>
              </a:ext>
            </a:extLst>
          </p:cNvPr>
          <p:cNvSpPr>
            <a:spLocks noChangeArrowheads="1"/>
          </p:cNvSpPr>
          <p:nvPr/>
        </p:nvSpPr>
        <p:spPr bwMode="auto">
          <a:xfrm flipV="1">
            <a:off x="0" y="5229225"/>
            <a:ext cx="9144000" cy="863600"/>
          </a:xfrm>
          <a:prstGeom prst="rect">
            <a:avLst/>
          </a:prstGeom>
          <a:gradFill rotWithShape="1">
            <a:gsLst>
              <a:gs pos="0">
                <a:srgbClr val="99FFCC">
                  <a:alpha val="74001"/>
                </a:srgbClr>
              </a:gs>
              <a:gs pos="100000">
                <a:srgbClr val="CCFF99">
                  <a:alpha val="74001"/>
                </a:srgbClr>
              </a:gs>
            </a:gsLst>
            <a:lin ang="5400000" scaled="1"/>
          </a:gra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nl-NL" sz="1800"/>
          </a:p>
        </p:txBody>
      </p:sp>
      <p:sp>
        <p:nvSpPr>
          <p:cNvPr id="19479" name="Rectangle 24">
            <a:extLst>
              <a:ext uri="{FF2B5EF4-FFF2-40B4-BE49-F238E27FC236}">
                <a16:creationId xmlns:a16="http://schemas.microsoft.com/office/drawing/2014/main" id="{BCE86FD4-2416-70B5-368C-C666709343DF}"/>
              </a:ext>
            </a:extLst>
          </p:cNvPr>
          <p:cNvSpPr>
            <a:spLocks noChangeArrowheads="1"/>
          </p:cNvSpPr>
          <p:nvPr/>
        </p:nvSpPr>
        <p:spPr bwMode="auto">
          <a:xfrm flipV="1">
            <a:off x="0" y="6092825"/>
            <a:ext cx="9144000" cy="765175"/>
          </a:xfrm>
          <a:prstGeom prst="rect">
            <a:avLst/>
          </a:prstGeom>
          <a:gradFill rotWithShape="1">
            <a:gsLst>
              <a:gs pos="0">
                <a:schemeClr val="accent2">
                  <a:alpha val="74001"/>
                </a:schemeClr>
              </a:gs>
              <a:gs pos="100000">
                <a:schemeClr val="accent1">
                  <a:alpha val="74001"/>
                </a:schemeClr>
              </a:gs>
            </a:gsLst>
            <a:lin ang="5400000" scaled="1"/>
          </a:gra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nl-NL" sz="1800"/>
          </a:p>
        </p:txBody>
      </p:sp>
      <p:sp>
        <p:nvSpPr>
          <p:cNvPr id="19480" name="Text Box 25">
            <a:extLst>
              <a:ext uri="{FF2B5EF4-FFF2-40B4-BE49-F238E27FC236}">
                <a16:creationId xmlns:a16="http://schemas.microsoft.com/office/drawing/2014/main" id="{A95B51C7-F191-1C2C-B3F7-85F9D566A927}"/>
              </a:ext>
            </a:extLst>
          </p:cNvPr>
          <p:cNvSpPr txBox="1">
            <a:spLocks noChangeArrowheads="1"/>
          </p:cNvSpPr>
          <p:nvPr/>
        </p:nvSpPr>
        <p:spPr bwMode="auto">
          <a:xfrm>
            <a:off x="4654550" y="4149725"/>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800" b="1">
                <a:latin typeface="Arial" panose="020B0604020202020204" pitchFamily="34" charset="0"/>
              </a:rPr>
              <a:t>L</a:t>
            </a:r>
          </a:p>
        </p:txBody>
      </p:sp>
      <p:sp>
        <p:nvSpPr>
          <p:cNvPr id="19481" name="Text Box 26">
            <a:extLst>
              <a:ext uri="{FF2B5EF4-FFF2-40B4-BE49-F238E27FC236}">
                <a16:creationId xmlns:a16="http://schemas.microsoft.com/office/drawing/2014/main" id="{DF6A5440-C00C-D88C-D657-ECE053A03072}"/>
              </a:ext>
            </a:extLst>
          </p:cNvPr>
          <p:cNvSpPr txBox="1">
            <a:spLocks noChangeArrowheads="1"/>
          </p:cNvSpPr>
          <p:nvPr/>
        </p:nvSpPr>
        <p:spPr bwMode="auto">
          <a:xfrm>
            <a:off x="4654550" y="5942013"/>
            <a:ext cx="323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800" b="1">
                <a:latin typeface="Arial" panose="020B0604020202020204" pitchFamily="34" charset="0"/>
              </a:rPr>
              <a:t>L</a:t>
            </a:r>
          </a:p>
        </p:txBody>
      </p:sp>
      <p:sp>
        <p:nvSpPr>
          <p:cNvPr id="19482" name="Text Box 27">
            <a:extLst>
              <a:ext uri="{FF2B5EF4-FFF2-40B4-BE49-F238E27FC236}">
                <a16:creationId xmlns:a16="http://schemas.microsoft.com/office/drawing/2014/main" id="{E7364E9F-71CD-DAAD-20EB-3F70DF7B4C8A}"/>
              </a:ext>
            </a:extLst>
          </p:cNvPr>
          <p:cNvSpPr txBox="1">
            <a:spLocks noChangeArrowheads="1"/>
          </p:cNvSpPr>
          <p:nvPr/>
        </p:nvSpPr>
        <p:spPr bwMode="auto">
          <a:xfrm>
            <a:off x="4654550" y="2630488"/>
            <a:ext cx="323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800" b="1">
                <a:latin typeface="Arial" panose="020B0604020202020204" pitchFamily="34" charset="0"/>
              </a:rPr>
              <a:t>L</a:t>
            </a:r>
          </a:p>
        </p:txBody>
      </p:sp>
      <p:sp>
        <p:nvSpPr>
          <p:cNvPr id="19483" name="Text Box 28">
            <a:extLst>
              <a:ext uri="{FF2B5EF4-FFF2-40B4-BE49-F238E27FC236}">
                <a16:creationId xmlns:a16="http://schemas.microsoft.com/office/drawing/2014/main" id="{9052B27B-4FD7-ED07-00D5-7C9B107DAB24}"/>
              </a:ext>
            </a:extLst>
          </p:cNvPr>
          <p:cNvSpPr txBox="1">
            <a:spLocks noChangeArrowheads="1"/>
          </p:cNvSpPr>
          <p:nvPr/>
        </p:nvSpPr>
        <p:spPr bwMode="auto">
          <a:xfrm>
            <a:off x="4654550" y="3357563"/>
            <a:ext cx="349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800" b="1">
                <a:latin typeface="Arial" panose="020B0604020202020204" pitchFamily="34" charset="0"/>
              </a:rPr>
              <a:t>H</a:t>
            </a:r>
          </a:p>
        </p:txBody>
      </p:sp>
      <p:sp>
        <p:nvSpPr>
          <p:cNvPr id="19484" name="Text Box 29">
            <a:extLst>
              <a:ext uri="{FF2B5EF4-FFF2-40B4-BE49-F238E27FC236}">
                <a16:creationId xmlns:a16="http://schemas.microsoft.com/office/drawing/2014/main" id="{FA1307E3-8A14-E03E-454C-63EDFB87CA7D}"/>
              </a:ext>
            </a:extLst>
          </p:cNvPr>
          <p:cNvSpPr txBox="1">
            <a:spLocks noChangeArrowheads="1"/>
          </p:cNvSpPr>
          <p:nvPr/>
        </p:nvSpPr>
        <p:spPr bwMode="auto">
          <a:xfrm>
            <a:off x="4654550" y="5006975"/>
            <a:ext cx="349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800" b="1">
                <a:latin typeface="Arial" panose="020B0604020202020204" pitchFamily="34" charset="0"/>
              </a:rPr>
              <a:t>H</a:t>
            </a:r>
          </a:p>
        </p:txBody>
      </p:sp>
      <p:sp>
        <p:nvSpPr>
          <p:cNvPr id="19485" name="Text Box 30">
            <a:extLst>
              <a:ext uri="{FF2B5EF4-FFF2-40B4-BE49-F238E27FC236}">
                <a16:creationId xmlns:a16="http://schemas.microsoft.com/office/drawing/2014/main" id="{61C14BB2-A7F6-2E3F-F49C-4E3BA7BE24DF}"/>
              </a:ext>
            </a:extLst>
          </p:cNvPr>
          <p:cNvSpPr txBox="1">
            <a:spLocks noChangeArrowheads="1"/>
          </p:cNvSpPr>
          <p:nvPr/>
        </p:nvSpPr>
        <p:spPr bwMode="auto">
          <a:xfrm>
            <a:off x="4654550" y="6591300"/>
            <a:ext cx="349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800" b="1">
                <a:latin typeface="Arial" panose="020B0604020202020204" pitchFamily="34" charset="0"/>
              </a:rPr>
              <a:t>H</a:t>
            </a:r>
          </a:p>
        </p:txBody>
      </p:sp>
      <p:sp>
        <p:nvSpPr>
          <p:cNvPr id="19486" name="Text Box 31">
            <a:extLst>
              <a:ext uri="{FF2B5EF4-FFF2-40B4-BE49-F238E27FC236}">
                <a16:creationId xmlns:a16="http://schemas.microsoft.com/office/drawing/2014/main" id="{30D8ACEE-08D1-21FA-E022-6E40CD798DED}"/>
              </a:ext>
            </a:extLst>
          </p:cNvPr>
          <p:cNvSpPr txBox="1">
            <a:spLocks noChangeArrowheads="1"/>
          </p:cNvSpPr>
          <p:nvPr/>
        </p:nvSpPr>
        <p:spPr bwMode="auto">
          <a:xfrm>
            <a:off x="4654550" y="1909763"/>
            <a:ext cx="349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800" b="1">
                <a:latin typeface="Arial" panose="020B0604020202020204" pitchFamily="34" charset="0"/>
              </a:rPr>
              <a:t>H</a:t>
            </a:r>
          </a:p>
        </p:txBody>
      </p:sp>
      <p:sp>
        <p:nvSpPr>
          <p:cNvPr id="19487" name="Text Box 38">
            <a:extLst>
              <a:ext uri="{FF2B5EF4-FFF2-40B4-BE49-F238E27FC236}">
                <a16:creationId xmlns:a16="http://schemas.microsoft.com/office/drawing/2014/main" id="{35CD9BD1-A8F8-39F3-8E1B-D0B03F8DD1AE}"/>
              </a:ext>
            </a:extLst>
          </p:cNvPr>
          <p:cNvSpPr txBox="1">
            <a:spLocks noChangeArrowheads="1"/>
          </p:cNvSpPr>
          <p:nvPr/>
        </p:nvSpPr>
        <p:spPr bwMode="auto">
          <a:xfrm>
            <a:off x="2268538" y="2636838"/>
            <a:ext cx="323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800" b="1">
                <a:latin typeface="Arial" panose="020B0604020202020204" pitchFamily="34" charset="0"/>
              </a:rPr>
              <a:t>L</a:t>
            </a:r>
          </a:p>
        </p:txBody>
      </p:sp>
      <p:sp>
        <p:nvSpPr>
          <p:cNvPr id="19488" name="Text Box 39">
            <a:extLst>
              <a:ext uri="{FF2B5EF4-FFF2-40B4-BE49-F238E27FC236}">
                <a16:creationId xmlns:a16="http://schemas.microsoft.com/office/drawing/2014/main" id="{FE2D54DD-1F94-2F55-7613-2E3E8982B2BE}"/>
              </a:ext>
            </a:extLst>
          </p:cNvPr>
          <p:cNvSpPr txBox="1">
            <a:spLocks noChangeArrowheads="1"/>
          </p:cNvSpPr>
          <p:nvPr/>
        </p:nvSpPr>
        <p:spPr bwMode="auto">
          <a:xfrm>
            <a:off x="6985000" y="2636838"/>
            <a:ext cx="323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800" b="1">
                <a:latin typeface="Arial" panose="020B0604020202020204" pitchFamily="34" charset="0"/>
              </a:rPr>
              <a:t>L</a:t>
            </a:r>
          </a:p>
        </p:txBody>
      </p:sp>
      <p:sp>
        <p:nvSpPr>
          <p:cNvPr id="19489" name="Text Box 40">
            <a:extLst>
              <a:ext uri="{FF2B5EF4-FFF2-40B4-BE49-F238E27FC236}">
                <a16:creationId xmlns:a16="http://schemas.microsoft.com/office/drawing/2014/main" id="{56466AD8-06E9-5DB4-CB2A-64F934888E0A}"/>
              </a:ext>
            </a:extLst>
          </p:cNvPr>
          <p:cNvSpPr txBox="1">
            <a:spLocks noChangeArrowheads="1"/>
          </p:cNvSpPr>
          <p:nvPr/>
        </p:nvSpPr>
        <p:spPr bwMode="auto">
          <a:xfrm>
            <a:off x="1979613" y="3357563"/>
            <a:ext cx="349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800" b="1">
                <a:latin typeface="Arial" panose="020B0604020202020204" pitchFamily="34" charset="0"/>
              </a:rPr>
              <a:t>H</a:t>
            </a:r>
          </a:p>
        </p:txBody>
      </p:sp>
      <p:sp>
        <p:nvSpPr>
          <p:cNvPr id="19490" name="Text Box 41">
            <a:extLst>
              <a:ext uri="{FF2B5EF4-FFF2-40B4-BE49-F238E27FC236}">
                <a16:creationId xmlns:a16="http://schemas.microsoft.com/office/drawing/2014/main" id="{CB61EBB3-586F-C71F-BCE5-D63B3FA920C4}"/>
              </a:ext>
            </a:extLst>
          </p:cNvPr>
          <p:cNvSpPr txBox="1">
            <a:spLocks noChangeArrowheads="1"/>
          </p:cNvSpPr>
          <p:nvPr/>
        </p:nvSpPr>
        <p:spPr bwMode="auto">
          <a:xfrm>
            <a:off x="7451725" y="3357563"/>
            <a:ext cx="349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800" b="1">
                <a:latin typeface="Arial" panose="020B0604020202020204" pitchFamily="34" charset="0"/>
              </a:rPr>
              <a:t>H</a:t>
            </a:r>
          </a:p>
        </p:txBody>
      </p:sp>
      <p:sp>
        <p:nvSpPr>
          <p:cNvPr id="19491" name="Text Box 42">
            <a:extLst>
              <a:ext uri="{FF2B5EF4-FFF2-40B4-BE49-F238E27FC236}">
                <a16:creationId xmlns:a16="http://schemas.microsoft.com/office/drawing/2014/main" id="{2CDF54CE-177F-1BF6-59CE-067A42047670}"/>
              </a:ext>
            </a:extLst>
          </p:cNvPr>
          <p:cNvSpPr txBox="1">
            <a:spLocks noChangeArrowheads="1"/>
          </p:cNvSpPr>
          <p:nvPr/>
        </p:nvSpPr>
        <p:spPr bwMode="auto">
          <a:xfrm>
            <a:off x="7920038" y="4149725"/>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800" b="1">
                <a:latin typeface="Arial" panose="020B0604020202020204" pitchFamily="34" charset="0"/>
              </a:rPr>
              <a:t>L</a:t>
            </a:r>
          </a:p>
        </p:txBody>
      </p:sp>
      <p:sp>
        <p:nvSpPr>
          <p:cNvPr id="19492" name="Text Box 43">
            <a:extLst>
              <a:ext uri="{FF2B5EF4-FFF2-40B4-BE49-F238E27FC236}">
                <a16:creationId xmlns:a16="http://schemas.microsoft.com/office/drawing/2014/main" id="{33B6AC2A-EE38-2866-599C-ADBBBDC88C31}"/>
              </a:ext>
            </a:extLst>
          </p:cNvPr>
          <p:cNvSpPr txBox="1">
            <a:spLocks noChangeArrowheads="1"/>
          </p:cNvSpPr>
          <p:nvPr/>
        </p:nvSpPr>
        <p:spPr bwMode="auto">
          <a:xfrm>
            <a:off x="1655763" y="4149725"/>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800" b="1">
                <a:latin typeface="Arial" panose="020B0604020202020204" pitchFamily="34" charset="0"/>
              </a:rPr>
              <a:t>L</a:t>
            </a:r>
          </a:p>
        </p:txBody>
      </p:sp>
      <p:sp>
        <p:nvSpPr>
          <p:cNvPr id="19493" name="Text Box 44">
            <a:extLst>
              <a:ext uri="{FF2B5EF4-FFF2-40B4-BE49-F238E27FC236}">
                <a16:creationId xmlns:a16="http://schemas.microsoft.com/office/drawing/2014/main" id="{408F8E47-59D7-C721-ED01-C5A314E31C2B}"/>
              </a:ext>
            </a:extLst>
          </p:cNvPr>
          <p:cNvSpPr txBox="1">
            <a:spLocks noChangeArrowheads="1"/>
          </p:cNvSpPr>
          <p:nvPr/>
        </p:nvSpPr>
        <p:spPr bwMode="auto">
          <a:xfrm>
            <a:off x="1979613" y="5006975"/>
            <a:ext cx="349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800" b="1">
                <a:latin typeface="Arial" panose="020B0604020202020204" pitchFamily="34" charset="0"/>
              </a:rPr>
              <a:t>H</a:t>
            </a:r>
          </a:p>
        </p:txBody>
      </p:sp>
      <p:sp>
        <p:nvSpPr>
          <p:cNvPr id="19494" name="Text Box 45">
            <a:extLst>
              <a:ext uri="{FF2B5EF4-FFF2-40B4-BE49-F238E27FC236}">
                <a16:creationId xmlns:a16="http://schemas.microsoft.com/office/drawing/2014/main" id="{48793514-8C4F-7D7D-B6A8-8992D5ABE17D}"/>
              </a:ext>
            </a:extLst>
          </p:cNvPr>
          <p:cNvSpPr txBox="1">
            <a:spLocks noChangeArrowheads="1"/>
          </p:cNvSpPr>
          <p:nvPr/>
        </p:nvSpPr>
        <p:spPr bwMode="auto">
          <a:xfrm>
            <a:off x="7451725" y="5006975"/>
            <a:ext cx="349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800" b="1">
                <a:latin typeface="Arial" panose="020B0604020202020204" pitchFamily="34" charset="0"/>
              </a:rPr>
              <a:t>H</a:t>
            </a:r>
          </a:p>
        </p:txBody>
      </p:sp>
      <p:sp>
        <p:nvSpPr>
          <p:cNvPr id="19495" name="Text Box 46">
            <a:extLst>
              <a:ext uri="{FF2B5EF4-FFF2-40B4-BE49-F238E27FC236}">
                <a16:creationId xmlns:a16="http://schemas.microsoft.com/office/drawing/2014/main" id="{7D7D2C85-D674-24C9-6FCC-325009C804AA}"/>
              </a:ext>
            </a:extLst>
          </p:cNvPr>
          <p:cNvSpPr txBox="1">
            <a:spLocks noChangeArrowheads="1"/>
          </p:cNvSpPr>
          <p:nvPr/>
        </p:nvSpPr>
        <p:spPr bwMode="auto">
          <a:xfrm>
            <a:off x="2268538" y="5942013"/>
            <a:ext cx="323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800" b="1">
                <a:latin typeface="Arial" panose="020B0604020202020204" pitchFamily="34" charset="0"/>
              </a:rPr>
              <a:t>L</a:t>
            </a:r>
          </a:p>
        </p:txBody>
      </p:sp>
      <p:sp>
        <p:nvSpPr>
          <p:cNvPr id="19496" name="Text Box 47">
            <a:extLst>
              <a:ext uri="{FF2B5EF4-FFF2-40B4-BE49-F238E27FC236}">
                <a16:creationId xmlns:a16="http://schemas.microsoft.com/office/drawing/2014/main" id="{7BFDDC05-FE1E-3221-3539-A7DE811EF945}"/>
              </a:ext>
            </a:extLst>
          </p:cNvPr>
          <p:cNvSpPr txBox="1">
            <a:spLocks noChangeArrowheads="1"/>
          </p:cNvSpPr>
          <p:nvPr/>
        </p:nvSpPr>
        <p:spPr bwMode="auto">
          <a:xfrm>
            <a:off x="6985000" y="5942013"/>
            <a:ext cx="323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800" b="1">
                <a:latin typeface="Arial" panose="020B0604020202020204" pitchFamily="34" charset="0"/>
              </a:rPr>
              <a:t>L</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world-map">
            <a:extLst>
              <a:ext uri="{FF2B5EF4-FFF2-40B4-BE49-F238E27FC236}">
                <a16:creationId xmlns:a16="http://schemas.microsoft.com/office/drawing/2014/main" id="{E4AFD9F7-162B-586E-8F50-31767E0C8E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33600"/>
            <a:ext cx="9144000" cy="402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3">
            <a:extLst>
              <a:ext uri="{FF2B5EF4-FFF2-40B4-BE49-F238E27FC236}">
                <a16:creationId xmlns:a16="http://schemas.microsoft.com/office/drawing/2014/main" id="{F8F8B8DA-C928-E2B7-8588-853C2F7838D5}"/>
              </a:ext>
            </a:extLst>
          </p:cNvPr>
          <p:cNvSpPr txBox="1">
            <a:spLocks noChangeArrowheads="1"/>
          </p:cNvSpPr>
          <p:nvPr/>
        </p:nvSpPr>
        <p:spPr bwMode="blackWhite">
          <a:xfrm>
            <a:off x="215900" y="627063"/>
            <a:ext cx="65881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800">
                <a:solidFill>
                  <a:schemeClr val="bg1"/>
                </a:solidFill>
                <a:latin typeface="Arial" panose="020B0604020202020204" pitchFamily="34" charset="0"/>
              </a:rPr>
              <a:t>Positie t.o.v. ITCZ i</a:t>
            </a:r>
            <a:r>
              <a:rPr lang="en-US" altLang="nl-NL" sz="1800">
                <a:solidFill>
                  <a:schemeClr val="bg1"/>
                </a:solidFill>
                <a:latin typeface="Arial" panose="020B0604020202020204" pitchFamily="34" charset="0"/>
              </a:rPr>
              <a:t>n onze winter, 21 december</a:t>
            </a:r>
          </a:p>
          <a:p>
            <a:pPr eaLnBrk="1" hangingPunct="1">
              <a:spcBef>
                <a:spcPct val="0"/>
              </a:spcBef>
              <a:buFontTx/>
              <a:buNone/>
            </a:pPr>
            <a:r>
              <a:rPr lang="en-US" altLang="nl-NL" sz="1800">
                <a:solidFill>
                  <a:schemeClr val="bg1"/>
                </a:solidFill>
                <a:latin typeface="Arial" panose="020B0604020202020204" pitchFamily="34" charset="0"/>
              </a:rPr>
              <a:t>Zon loodrecht boven de Steenbokskeerkring.</a:t>
            </a:r>
            <a:endParaRPr lang="nl-NL" altLang="nl-NL" sz="1800">
              <a:solidFill>
                <a:schemeClr val="bg1"/>
              </a:solidFill>
              <a:latin typeface="Arial" panose="020B0604020202020204" pitchFamily="34" charset="0"/>
            </a:endParaRPr>
          </a:p>
        </p:txBody>
      </p:sp>
      <p:sp>
        <p:nvSpPr>
          <p:cNvPr id="20484" name="Line 4">
            <a:extLst>
              <a:ext uri="{FF2B5EF4-FFF2-40B4-BE49-F238E27FC236}">
                <a16:creationId xmlns:a16="http://schemas.microsoft.com/office/drawing/2014/main" id="{39EF7EF6-2BE3-CB3B-7484-18BFDBB1D698}"/>
              </a:ext>
            </a:extLst>
          </p:cNvPr>
          <p:cNvSpPr>
            <a:spLocks noChangeShapeType="1"/>
          </p:cNvSpPr>
          <p:nvPr/>
        </p:nvSpPr>
        <p:spPr bwMode="blackWhite">
          <a:xfrm>
            <a:off x="0" y="4387850"/>
            <a:ext cx="91440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nl-NL"/>
          </a:p>
        </p:txBody>
      </p:sp>
      <p:sp>
        <p:nvSpPr>
          <p:cNvPr id="20485" name="Line 5">
            <a:extLst>
              <a:ext uri="{FF2B5EF4-FFF2-40B4-BE49-F238E27FC236}">
                <a16:creationId xmlns:a16="http://schemas.microsoft.com/office/drawing/2014/main" id="{C8B5E827-BE93-DEC5-77AD-60711053CC9E}"/>
              </a:ext>
            </a:extLst>
          </p:cNvPr>
          <p:cNvSpPr>
            <a:spLocks noChangeShapeType="1"/>
          </p:cNvSpPr>
          <p:nvPr/>
        </p:nvSpPr>
        <p:spPr bwMode="blackWhite">
          <a:xfrm>
            <a:off x="0" y="5037138"/>
            <a:ext cx="9144000" cy="0"/>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nl-NL"/>
          </a:p>
        </p:txBody>
      </p:sp>
      <p:sp>
        <p:nvSpPr>
          <p:cNvPr id="20486" name="Line 6">
            <a:extLst>
              <a:ext uri="{FF2B5EF4-FFF2-40B4-BE49-F238E27FC236}">
                <a16:creationId xmlns:a16="http://schemas.microsoft.com/office/drawing/2014/main" id="{92882E94-2954-D751-B7F4-DB41DE2FC4B7}"/>
              </a:ext>
            </a:extLst>
          </p:cNvPr>
          <p:cNvSpPr>
            <a:spLocks noChangeShapeType="1"/>
          </p:cNvSpPr>
          <p:nvPr/>
        </p:nvSpPr>
        <p:spPr bwMode="blackWhite">
          <a:xfrm>
            <a:off x="0" y="3595688"/>
            <a:ext cx="9144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nl-NL"/>
          </a:p>
        </p:txBody>
      </p:sp>
      <p:sp>
        <p:nvSpPr>
          <p:cNvPr id="20487" name="Line 7">
            <a:extLst>
              <a:ext uri="{FF2B5EF4-FFF2-40B4-BE49-F238E27FC236}">
                <a16:creationId xmlns:a16="http://schemas.microsoft.com/office/drawing/2014/main" id="{C6549DC6-F368-63EF-ED02-F995193CC1EE}"/>
              </a:ext>
            </a:extLst>
          </p:cNvPr>
          <p:cNvSpPr>
            <a:spLocks noChangeShapeType="1"/>
          </p:cNvSpPr>
          <p:nvPr/>
        </p:nvSpPr>
        <p:spPr bwMode="blackWhite">
          <a:xfrm>
            <a:off x="0" y="3811588"/>
            <a:ext cx="9144000" cy="0"/>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nl-NL"/>
          </a:p>
        </p:txBody>
      </p:sp>
      <p:sp>
        <p:nvSpPr>
          <p:cNvPr id="20488" name="Line 8">
            <a:extLst>
              <a:ext uri="{FF2B5EF4-FFF2-40B4-BE49-F238E27FC236}">
                <a16:creationId xmlns:a16="http://schemas.microsoft.com/office/drawing/2014/main" id="{ECCD480A-7D5A-BADB-9A64-89C265CDC6D3}"/>
              </a:ext>
            </a:extLst>
          </p:cNvPr>
          <p:cNvSpPr>
            <a:spLocks noChangeShapeType="1"/>
          </p:cNvSpPr>
          <p:nvPr/>
        </p:nvSpPr>
        <p:spPr bwMode="blackWhite">
          <a:xfrm>
            <a:off x="-36513" y="2803525"/>
            <a:ext cx="9144001"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nl-NL"/>
          </a:p>
        </p:txBody>
      </p:sp>
      <p:sp>
        <p:nvSpPr>
          <p:cNvPr id="20489" name="Line 9">
            <a:extLst>
              <a:ext uri="{FF2B5EF4-FFF2-40B4-BE49-F238E27FC236}">
                <a16:creationId xmlns:a16="http://schemas.microsoft.com/office/drawing/2014/main" id="{AB572222-5E90-8EE8-9175-87B66DE95A58}"/>
              </a:ext>
            </a:extLst>
          </p:cNvPr>
          <p:cNvSpPr>
            <a:spLocks noChangeShapeType="1"/>
          </p:cNvSpPr>
          <p:nvPr/>
        </p:nvSpPr>
        <p:spPr bwMode="blackWhite">
          <a:xfrm>
            <a:off x="-36513" y="5253038"/>
            <a:ext cx="9144001"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nl-NL"/>
          </a:p>
        </p:txBody>
      </p:sp>
      <p:sp>
        <p:nvSpPr>
          <p:cNvPr id="20490" name="Line 10">
            <a:extLst>
              <a:ext uri="{FF2B5EF4-FFF2-40B4-BE49-F238E27FC236}">
                <a16:creationId xmlns:a16="http://schemas.microsoft.com/office/drawing/2014/main" id="{6225A858-867C-A51E-087C-D34191CB4999}"/>
              </a:ext>
            </a:extLst>
          </p:cNvPr>
          <p:cNvSpPr>
            <a:spLocks noChangeShapeType="1"/>
          </p:cNvSpPr>
          <p:nvPr/>
        </p:nvSpPr>
        <p:spPr bwMode="blackWhite">
          <a:xfrm>
            <a:off x="34925" y="6116638"/>
            <a:ext cx="9144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nl-NL"/>
          </a:p>
        </p:txBody>
      </p:sp>
      <p:sp>
        <p:nvSpPr>
          <p:cNvPr id="20491" name="Text Box 11">
            <a:extLst>
              <a:ext uri="{FF2B5EF4-FFF2-40B4-BE49-F238E27FC236}">
                <a16:creationId xmlns:a16="http://schemas.microsoft.com/office/drawing/2014/main" id="{3441C6A4-0850-7281-0DFB-7CABFD972E23}"/>
              </a:ext>
            </a:extLst>
          </p:cNvPr>
          <p:cNvSpPr txBox="1">
            <a:spLocks noChangeArrowheads="1"/>
          </p:cNvSpPr>
          <p:nvPr/>
        </p:nvSpPr>
        <p:spPr bwMode="blackWhite">
          <a:xfrm>
            <a:off x="-36513" y="4868863"/>
            <a:ext cx="1751013" cy="30480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400">
                <a:latin typeface="Arial" panose="020B0604020202020204" pitchFamily="34" charset="0"/>
              </a:rPr>
              <a:t>Steenbokskeerkring</a:t>
            </a:r>
          </a:p>
        </p:txBody>
      </p:sp>
      <p:sp>
        <p:nvSpPr>
          <p:cNvPr id="20492" name="Text Box 12">
            <a:extLst>
              <a:ext uri="{FF2B5EF4-FFF2-40B4-BE49-F238E27FC236}">
                <a16:creationId xmlns:a16="http://schemas.microsoft.com/office/drawing/2014/main" id="{4D9A09E8-E279-0F21-F82D-BABA2294EA2E}"/>
              </a:ext>
            </a:extLst>
          </p:cNvPr>
          <p:cNvSpPr txBox="1">
            <a:spLocks noChangeArrowheads="1"/>
          </p:cNvSpPr>
          <p:nvPr/>
        </p:nvSpPr>
        <p:spPr bwMode="blackWhite">
          <a:xfrm>
            <a:off x="0" y="4221163"/>
            <a:ext cx="844550" cy="30480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400">
                <a:latin typeface="Arial" panose="020B0604020202020204" pitchFamily="34" charset="0"/>
              </a:rPr>
              <a:t>Evenaar</a:t>
            </a:r>
          </a:p>
        </p:txBody>
      </p:sp>
      <p:sp>
        <p:nvSpPr>
          <p:cNvPr id="20493" name="Text Box 13">
            <a:extLst>
              <a:ext uri="{FF2B5EF4-FFF2-40B4-BE49-F238E27FC236}">
                <a16:creationId xmlns:a16="http://schemas.microsoft.com/office/drawing/2014/main" id="{02FD26B5-C040-148B-1E78-1955A2F880CD}"/>
              </a:ext>
            </a:extLst>
          </p:cNvPr>
          <p:cNvSpPr txBox="1">
            <a:spLocks noChangeArrowheads="1"/>
          </p:cNvSpPr>
          <p:nvPr/>
        </p:nvSpPr>
        <p:spPr bwMode="blackWhite">
          <a:xfrm>
            <a:off x="0" y="3644900"/>
            <a:ext cx="1474788" cy="30480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400">
                <a:latin typeface="Arial" panose="020B0604020202020204" pitchFamily="34" charset="0"/>
              </a:rPr>
              <a:t>Kreeftskeerkring</a:t>
            </a:r>
          </a:p>
        </p:txBody>
      </p:sp>
      <p:sp>
        <p:nvSpPr>
          <p:cNvPr id="20494" name="Text Box 14">
            <a:extLst>
              <a:ext uri="{FF2B5EF4-FFF2-40B4-BE49-F238E27FC236}">
                <a16:creationId xmlns:a16="http://schemas.microsoft.com/office/drawing/2014/main" id="{46EFE377-0DDE-93E0-03B0-A84E1B834408}"/>
              </a:ext>
            </a:extLst>
          </p:cNvPr>
          <p:cNvSpPr txBox="1">
            <a:spLocks noChangeArrowheads="1"/>
          </p:cNvSpPr>
          <p:nvPr/>
        </p:nvSpPr>
        <p:spPr bwMode="blackWhite">
          <a:xfrm>
            <a:off x="0" y="5949950"/>
            <a:ext cx="1052513" cy="30480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400">
                <a:latin typeface="Arial" panose="020B0604020202020204" pitchFamily="34" charset="0"/>
              </a:rPr>
              <a:t>60° graden</a:t>
            </a:r>
          </a:p>
        </p:txBody>
      </p:sp>
      <p:sp>
        <p:nvSpPr>
          <p:cNvPr id="20495" name="Text Box 15">
            <a:extLst>
              <a:ext uri="{FF2B5EF4-FFF2-40B4-BE49-F238E27FC236}">
                <a16:creationId xmlns:a16="http://schemas.microsoft.com/office/drawing/2014/main" id="{100BF2D9-6B33-FE7C-CC16-B869361D2758}"/>
              </a:ext>
            </a:extLst>
          </p:cNvPr>
          <p:cNvSpPr txBox="1">
            <a:spLocks noChangeArrowheads="1"/>
          </p:cNvSpPr>
          <p:nvPr/>
        </p:nvSpPr>
        <p:spPr bwMode="blackWhite">
          <a:xfrm>
            <a:off x="0" y="5140325"/>
            <a:ext cx="1052513" cy="30480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400">
                <a:latin typeface="Arial" panose="020B0604020202020204" pitchFamily="34" charset="0"/>
              </a:rPr>
              <a:t>30° graden</a:t>
            </a:r>
          </a:p>
        </p:txBody>
      </p:sp>
      <p:sp>
        <p:nvSpPr>
          <p:cNvPr id="20496" name="Text Box 16">
            <a:extLst>
              <a:ext uri="{FF2B5EF4-FFF2-40B4-BE49-F238E27FC236}">
                <a16:creationId xmlns:a16="http://schemas.microsoft.com/office/drawing/2014/main" id="{80908D11-78DF-6B69-8CC8-BE4C3E8980EA}"/>
              </a:ext>
            </a:extLst>
          </p:cNvPr>
          <p:cNvSpPr txBox="1">
            <a:spLocks noChangeArrowheads="1"/>
          </p:cNvSpPr>
          <p:nvPr/>
        </p:nvSpPr>
        <p:spPr bwMode="blackWhite">
          <a:xfrm>
            <a:off x="0" y="3429000"/>
            <a:ext cx="1052513" cy="30480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400">
                <a:latin typeface="Arial" panose="020B0604020202020204" pitchFamily="34" charset="0"/>
              </a:rPr>
              <a:t>30° graden</a:t>
            </a:r>
          </a:p>
        </p:txBody>
      </p:sp>
      <p:sp>
        <p:nvSpPr>
          <p:cNvPr id="20497" name="Text Box 17">
            <a:extLst>
              <a:ext uri="{FF2B5EF4-FFF2-40B4-BE49-F238E27FC236}">
                <a16:creationId xmlns:a16="http://schemas.microsoft.com/office/drawing/2014/main" id="{32C10116-40DB-D8DA-9C6D-0CE8E281FBF5}"/>
              </a:ext>
            </a:extLst>
          </p:cNvPr>
          <p:cNvSpPr txBox="1">
            <a:spLocks noChangeArrowheads="1"/>
          </p:cNvSpPr>
          <p:nvPr/>
        </p:nvSpPr>
        <p:spPr bwMode="blackWhite">
          <a:xfrm>
            <a:off x="0" y="2636838"/>
            <a:ext cx="1052513" cy="30480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400">
                <a:latin typeface="Arial" panose="020B0604020202020204" pitchFamily="34" charset="0"/>
              </a:rPr>
              <a:t>60° graden</a:t>
            </a:r>
          </a:p>
        </p:txBody>
      </p:sp>
      <p:sp>
        <p:nvSpPr>
          <p:cNvPr id="20498" name="Rectangle 19">
            <a:extLst>
              <a:ext uri="{FF2B5EF4-FFF2-40B4-BE49-F238E27FC236}">
                <a16:creationId xmlns:a16="http://schemas.microsoft.com/office/drawing/2014/main" id="{1BECC5D5-87C4-7340-E1A2-64FFF052485C}"/>
              </a:ext>
            </a:extLst>
          </p:cNvPr>
          <p:cNvSpPr>
            <a:spLocks noChangeArrowheads="1"/>
          </p:cNvSpPr>
          <p:nvPr/>
        </p:nvSpPr>
        <p:spPr bwMode="auto">
          <a:xfrm>
            <a:off x="0" y="4248150"/>
            <a:ext cx="9144000" cy="792163"/>
          </a:xfrm>
          <a:prstGeom prst="rect">
            <a:avLst/>
          </a:prstGeom>
          <a:gradFill rotWithShape="1">
            <a:gsLst>
              <a:gs pos="0">
                <a:srgbClr val="FFFF00">
                  <a:alpha val="74001"/>
                </a:srgbClr>
              </a:gs>
              <a:gs pos="100000">
                <a:srgbClr val="FF0000">
                  <a:alpha val="74001"/>
                </a:srgbClr>
              </a:gs>
            </a:gsLst>
            <a:lin ang="5400000" scaled="1"/>
          </a:gra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nl-NL" sz="1800"/>
          </a:p>
        </p:txBody>
      </p:sp>
      <p:sp>
        <p:nvSpPr>
          <p:cNvPr id="20499" name="Rectangle 20">
            <a:extLst>
              <a:ext uri="{FF2B5EF4-FFF2-40B4-BE49-F238E27FC236}">
                <a16:creationId xmlns:a16="http://schemas.microsoft.com/office/drawing/2014/main" id="{BA51478B-254F-2AD9-4957-63F7C689F1E0}"/>
              </a:ext>
            </a:extLst>
          </p:cNvPr>
          <p:cNvSpPr>
            <a:spLocks noChangeArrowheads="1"/>
          </p:cNvSpPr>
          <p:nvPr/>
        </p:nvSpPr>
        <p:spPr bwMode="auto">
          <a:xfrm>
            <a:off x="0" y="3455988"/>
            <a:ext cx="9144000" cy="792162"/>
          </a:xfrm>
          <a:prstGeom prst="rect">
            <a:avLst/>
          </a:prstGeom>
          <a:gradFill rotWithShape="1">
            <a:gsLst>
              <a:gs pos="0">
                <a:srgbClr val="99FFCC">
                  <a:alpha val="74001"/>
                </a:srgbClr>
              </a:gs>
              <a:gs pos="100000">
                <a:srgbClr val="CCFF99">
                  <a:alpha val="74001"/>
                </a:srgbClr>
              </a:gs>
            </a:gsLst>
            <a:lin ang="5400000" scaled="1"/>
          </a:gra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nl-NL" sz="1800"/>
          </a:p>
        </p:txBody>
      </p:sp>
      <p:sp>
        <p:nvSpPr>
          <p:cNvPr id="20500" name="Rectangle 21">
            <a:extLst>
              <a:ext uri="{FF2B5EF4-FFF2-40B4-BE49-F238E27FC236}">
                <a16:creationId xmlns:a16="http://schemas.microsoft.com/office/drawing/2014/main" id="{78EA6E61-D94C-7EC5-7B3D-DF22624F678E}"/>
              </a:ext>
            </a:extLst>
          </p:cNvPr>
          <p:cNvSpPr>
            <a:spLocks noChangeArrowheads="1"/>
          </p:cNvSpPr>
          <p:nvPr/>
        </p:nvSpPr>
        <p:spPr bwMode="auto">
          <a:xfrm>
            <a:off x="0" y="1916113"/>
            <a:ext cx="9144000" cy="1539875"/>
          </a:xfrm>
          <a:prstGeom prst="rect">
            <a:avLst/>
          </a:prstGeom>
          <a:gradFill rotWithShape="1">
            <a:gsLst>
              <a:gs pos="0">
                <a:schemeClr val="accent2">
                  <a:alpha val="74001"/>
                </a:schemeClr>
              </a:gs>
              <a:gs pos="100000">
                <a:schemeClr val="accent1">
                  <a:alpha val="74001"/>
                </a:schemeClr>
              </a:gs>
            </a:gsLst>
            <a:lin ang="5400000" scaled="1"/>
          </a:gra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nl-NL" sz="1800"/>
          </a:p>
        </p:txBody>
      </p:sp>
      <p:sp>
        <p:nvSpPr>
          <p:cNvPr id="20501" name="Rectangle 22">
            <a:extLst>
              <a:ext uri="{FF2B5EF4-FFF2-40B4-BE49-F238E27FC236}">
                <a16:creationId xmlns:a16="http://schemas.microsoft.com/office/drawing/2014/main" id="{4EEC4F79-2E83-F481-A254-253ABB448777}"/>
              </a:ext>
            </a:extLst>
          </p:cNvPr>
          <p:cNvSpPr>
            <a:spLocks noChangeArrowheads="1"/>
          </p:cNvSpPr>
          <p:nvPr/>
        </p:nvSpPr>
        <p:spPr bwMode="auto">
          <a:xfrm flipV="1">
            <a:off x="0" y="5040313"/>
            <a:ext cx="9144000" cy="863600"/>
          </a:xfrm>
          <a:prstGeom prst="rect">
            <a:avLst/>
          </a:prstGeom>
          <a:gradFill rotWithShape="1">
            <a:gsLst>
              <a:gs pos="0">
                <a:srgbClr val="FFFF00">
                  <a:alpha val="74001"/>
                </a:srgbClr>
              </a:gs>
              <a:gs pos="100000">
                <a:srgbClr val="FF0000">
                  <a:alpha val="74001"/>
                </a:srgbClr>
              </a:gs>
            </a:gsLst>
            <a:lin ang="5400000" scaled="1"/>
          </a:gra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nl-NL" sz="1800"/>
          </a:p>
        </p:txBody>
      </p:sp>
      <p:sp>
        <p:nvSpPr>
          <p:cNvPr id="20502" name="Rectangle 23">
            <a:extLst>
              <a:ext uri="{FF2B5EF4-FFF2-40B4-BE49-F238E27FC236}">
                <a16:creationId xmlns:a16="http://schemas.microsoft.com/office/drawing/2014/main" id="{227287AA-1AAD-41E0-C8B0-B81ABF4C0659}"/>
              </a:ext>
            </a:extLst>
          </p:cNvPr>
          <p:cNvSpPr>
            <a:spLocks noChangeArrowheads="1"/>
          </p:cNvSpPr>
          <p:nvPr/>
        </p:nvSpPr>
        <p:spPr bwMode="auto">
          <a:xfrm flipV="1">
            <a:off x="0" y="5903913"/>
            <a:ext cx="9144000" cy="863600"/>
          </a:xfrm>
          <a:prstGeom prst="rect">
            <a:avLst/>
          </a:prstGeom>
          <a:gradFill rotWithShape="1">
            <a:gsLst>
              <a:gs pos="0">
                <a:srgbClr val="99FFCC">
                  <a:alpha val="74001"/>
                </a:srgbClr>
              </a:gs>
              <a:gs pos="100000">
                <a:srgbClr val="CCFF99">
                  <a:alpha val="74001"/>
                </a:srgbClr>
              </a:gs>
            </a:gsLst>
            <a:lin ang="5400000" scaled="1"/>
          </a:gra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nl-NL" sz="1800"/>
          </a:p>
        </p:txBody>
      </p:sp>
      <p:sp>
        <p:nvSpPr>
          <p:cNvPr id="20503" name="Rectangle 24">
            <a:extLst>
              <a:ext uri="{FF2B5EF4-FFF2-40B4-BE49-F238E27FC236}">
                <a16:creationId xmlns:a16="http://schemas.microsoft.com/office/drawing/2014/main" id="{16D2FD40-30BA-641F-E9A3-2F2A3CDE4C2B}"/>
              </a:ext>
            </a:extLst>
          </p:cNvPr>
          <p:cNvSpPr>
            <a:spLocks noChangeArrowheads="1"/>
          </p:cNvSpPr>
          <p:nvPr/>
        </p:nvSpPr>
        <p:spPr bwMode="auto">
          <a:xfrm flipV="1">
            <a:off x="0" y="6767513"/>
            <a:ext cx="9144000" cy="90487"/>
          </a:xfrm>
          <a:prstGeom prst="rect">
            <a:avLst/>
          </a:prstGeom>
          <a:gradFill rotWithShape="1">
            <a:gsLst>
              <a:gs pos="0">
                <a:schemeClr val="accent2">
                  <a:alpha val="74001"/>
                </a:schemeClr>
              </a:gs>
              <a:gs pos="100000">
                <a:schemeClr val="accent1">
                  <a:alpha val="74001"/>
                </a:schemeClr>
              </a:gs>
            </a:gsLst>
            <a:lin ang="5400000" scaled="1"/>
          </a:gra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nl-NL" sz="1800"/>
          </a:p>
        </p:txBody>
      </p:sp>
      <p:sp>
        <p:nvSpPr>
          <p:cNvPr id="20504" name="Text Box 25">
            <a:extLst>
              <a:ext uri="{FF2B5EF4-FFF2-40B4-BE49-F238E27FC236}">
                <a16:creationId xmlns:a16="http://schemas.microsoft.com/office/drawing/2014/main" id="{AF168511-E9B4-F911-434F-4BF7DAB60010}"/>
              </a:ext>
            </a:extLst>
          </p:cNvPr>
          <p:cNvSpPr txBox="1">
            <a:spLocks noChangeArrowheads="1"/>
          </p:cNvSpPr>
          <p:nvPr/>
        </p:nvSpPr>
        <p:spPr bwMode="auto">
          <a:xfrm>
            <a:off x="4654550" y="4862513"/>
            <a:ext cx="323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800" b="1">
                <a:latin typeface="Arial" panose="020B0604020202020204" pitchFamily="34" charset="0"/>
              </a:rPr>
              <a:t>L</a:t>
            </a:r>
          </a:p>
        </p:txBody>
      </p:sp>
      <p:sp>
        <p:nvSpPr>
          <p:cNvPr id="20505" name="Text Box 26">
            <a:extLst>
              <a:ext uri="{FF2B5EF4-FFF2-40B4-BE49-F238E27FC236}">
                <a16:creationId xmlns:a16="http://schemas.microsoft.com/office/drawing/2014/main" id="{0F850ACA-7732-4A1E-909F-5D6309E6127E}"/>
              </a:ext>
            </a:extLst>
          </p:cNvPr>
          <p:cNvSpPr txBox="1">
            <a:spLocks noChangeArrowheads="1"/>
          </p:cNvSpPr>
          <p:nvPr/>
        </p:nvSpPr>
        <p:spPr bwMode="auto">
          <a:xfrm>
            <a:off x="4654550" y="6518275"/>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800" b="1">
                <a:latin typeface="Arial" panose="020B0604020202020204" pitchFamily="34" charset="0"/>
              </a:rPr>
              <a:t>L</a:t>
            </a:r>
          </a:p>
        </p:txBody>
      </p:sp>
      <p:sp>
        <p:nvSpPr>
          <p:cNvPr id="20506" name="Text Box 27">
            <a:extLst>
              <a:ext uri="{FF2B5EF4-FFF2-40B4-BE49-F238E27FC236}">
                <a16:creationId xmlns:a16="http://schemas.microsoft.com/office/drawing/2014/main" id="{E88631FB-F363-B20A-419C-3E4BECB3DC05}"/>
              </a:ext>
            </a:extLst>
          </p:cNvPr>
          <p:cNvSpPr txBox="1">
            <a:spLocks noChangeArrowheads="1"/>
          </p:cNvSpPr>
          <p:nvPr/>
        </p:nvSpPr>
        <p:spPr bwMode="auto">
          <a:xfrm>
            <a:off x="4654550" y="3271838"/>
            <a:ext cx="323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800" b="1">
                <a:latin typeface="Arial" panose="020B0604020202020204" pitchFamily="34" charset="0"/>
              </a:rPr>
              <a:t>L</a:t>
            </a:r>
          </a:p>
        </p:txBody>
      </p:sp>
      <p:sp>
        <p:nvSpPr>
          <p:cNvPr id="20507" name="Text Box 28">
            <a:extLst>
              <a:ext uri="{FF2B5EF4-FFF2-40B4-BE49-F238E27FC236}">
                <a16:creationId xmlns:a16="http://schemas.microsoft.com/office/drawing/2014/main" id="{F2617F74-517D-85D4-08C7-E59B674EF6F7}"/>
              </a:ext>
            </a:extLst>
          </p:cNvPr>
          <p:cNvSpPr txBox="1">
            <a:spLocks noChangeArrowheads="1"/>
          </p:cNvSpPr>
          <p:nvPr/>
        </p:nvSpPr>
        <p:spPr bwMode="auto">
          <a:xfrm>
            <a:off x="4654550" y="4005263"/>
            <a:ext cx="349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800" b="1">
                <a:latin typeface="Arial" panose="020B0604020202020204" pitchFamily="34" charset="0"/>
              </a:rPr>
              <a:t>H</a:t>
            </a:r>
          </a:p>
        </p:txBody>
      </p:sp>
      <p:sp>
        <p:nvSpPr>
          <p:cNvPr id="20508" name="Text Box 29">
            <a:extLst>
              <a:ext uri="{FF2B5EF4-FFF2-40B4-BE49-F238E27FC236}">
                <a16:creationId xmlns:a16="http://schemas.microsoft.com/office/drawing/2014/main" id="{D04539F7-7F9C-D550-BB50-8EB5D553C43B}"/>
              </a:ext>
            </a:extLst>
          </p:cNvPr>
          <p:cNvSpPr txBox="1">
            <a:spLocks noChangeArrowheads="1"/>
          </p:cNvSpPr>
          <p:nvPr/>
        </p:nvSpPr>
        <p:spPr bwMode="auto">
          <a:xfrm>
            <a:off x="4654550" y="5661025"/>
            <a:ext cx="349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800" b="1">
                <a:latin typeface="Arial" panose="020B0604020202020204" pitchFamily="34" charset="0"/>
              </a:rPr>
              <a:t>H</a:t>
            </a:r>
          </a:p>
        </p:txBody>
      </p:sp>
      <p:sp>
        <p:nvSpPr>
          <p:cNvPr id="20509" name="Text Box 30">
            <a:extLst>
              <a:ext uri="{FF2B5EF4-FFF2-40B4-BE49-F238E27FC236}">
                <a16:creationId xmlns:a16="http://schemas.microsoft.com/office/drawing/2014/main" id="{D90C0B76-EB57-158D-8180-2CC0FA919606}"/>
              </a:ext>
            </a:extLst>
          </p:cNvPr>
          <p:cNvSpPr txBox="1">
            <a:spLocks noChangeArrowheads="1"/>
          </p:cNvSpPr>
          <p:nvPr/>
        </p:nvSpPr>
        <p:spPr bwMode="auto">
          <a:xfrm>
            <a:off x="4654550" y="1909763"/>
            <a:ext cx="349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800" b="1">
                <a:latin typeface="Arial" panose="020B0604020202020204" pitchFamily="34" charset="0"/>
              </a:rPr>
              <a:t>H</a:t>
            </a:r>
          </a:p>
        </p:txBody>
      </p:sp>
      <p:sp>
        <p:nvSpPr>
          <p:cNvPr id="20510" name="Text Box 37">
            <a:extLst>
              <a:ext uri="{FF2B5EF4-FFF2-40B4-BE49-F238E27FC236}">
                <a16:creationId xmlns:a16="http://schemas.microsoft.com/office/drawing/2014/main" id="{834B12A1-D748-4EAA-1DE3-C0DFF4B0BC1E}"/>
              </a:ext>
            </a:extLst>
          </p:cNvPr>
          <p:cNvSpPr txBox="1">
            <a:spLocks noChangeArrowheads="1"/>
          </p:cNvSpPr>
          <p:nvPr/>
        </p:nvSpPr>
        <p:spPr bwMode="auto">
          <a:xfrm>
            <a:off x="2268538" y="3278188"/>
            <a:ext cx="323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800" b="1">
                <a:latin typeface="Arial" panose="020B0604020202020204" pitchFamily="34" charset="0"/>
              </a:rPr>
              <a:t>L</a:t>
            </a:r>
          </a:p>
        </p:txBody>
      </p:sp>
      <p:sp>
        <p:nvSpPr>
          <p:cNvPr id="20511" name="Text Box 38">
            <a:extLst>
              <a:ext uri="{FF2B5EF4-FFF2-40B4-BE49-F238E27FC236}">
                <a16:creationId xmlns:a16="http://schemas.microsoft.com/office/drawing/2014/main" id="{11C3A0E7-A41B-C77F-12E3-C1D8D4B6C215}"/>
              </a:ext>
            </a:extLst>
          </p:cNvPr>
          <p:cNvSpPr txBox="1">
            <a:spLocks noChangeArrowheads="1"/>
          </p:cNvSpPr>
          <p:nvPr/>
        </p:nvSpPr>
        <p:spPr bwMode="auto">
          <a:xfrm>
            <a:off x="6985000" y="3278188"/>
            <a:ext cx="323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800" b="1">
                <a:latin typeface="Arial" panose="020B0604020202020204" pitchFamily="34" charset="0"/>
              </a:rPr>
              <a:t>L</a:t>
            </a:r>
          </a:p>
        </p:txBody>
      </p:sp>
      <p:sp>
        <p:nvSpPr>
          <p:cNvPr id="20512" name="Text Box 39">
            <a:extLst>
              <a:ext uri="{FF2B5EF4-FFF2-40B4-BE49-F238E27FC236}">
                <a16:creationId xmlns:a16="http://schemas.microsoft.com/office/drawing/2014/main" id="{C92E7C92-19DB-B0A8-1EF7-F0E6A4F6D35E}"/>
              </a:ext>
            </a:extLst>
          </p:cNvPr>
          <p:cNvSpPr txBox="1">
            <a:spLocks noChangeArrowheads="1"/>
          </p:cNvSpPr>
          <p:nvPr/>
        </p:nvSpPr>
        <p:spPr bwMode="auto">
          <a:xfrm>
            <a:off x="1979613" y="4005263"/>
            <a:ext cx="349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800" b="1">
                <a:latin typeface="Arial" panose="020B0604020202020204" pitchFamily="34" charset="0"/>
              </a:rPr>
              <a:t>H</a:t>
            </a:r>
          </a:p>
        </p:txBody>
      </p:sp>
      <p:sp>
        <p:nvSpPr>
          <p:cNvPr id="20513" name="Text Box 40">
            <a:extLst>
              <a:ext uri="{FF2B5EF4-FFF2-40B4-BE49-F238E27FC236}">
                <a16:creationId xmlns:a16="http://schemas.microsoft.com/office/drawing/2014/main" id="{2B6DD5B0-5163-2787-917A-9EC0E62E6D6F}"/>
              </a:ext>
            </a:extLst>
          </p:cNvPr>
          <p:cNvSpPr txBox="1">
            <a:spLocks noChangeArrowheads="1"/>
          </p:cNvSpPr>
          <p:nvPr/>
        </p:nvSpPr>
        <p:spPr bwMode="auto">
          <a:xfrm>
            <a:off x="7451725" y="4005263"/>
            <a:ext cx="349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800" b="1">
                <a:latin typeface="Arial" panose="020B0604020202020204" pitchFamily="34" charset="0"/>
              </a:rPr>
              <a:t>H</a:t>
            </a:r>
          </a:p>
        </p:txBody>
      </p:sp>
      <p:sp>
        <p:nvSpPr>
          <p:cNvPr id="20514" name="Text Box 41">
            <a:extLst>
              <a:ext uri="{FF2B5EF4-FFF2-40B4-BE49-F238E27FC236}">
                <a16:creationId xmlns:a16="http://schemas.microsoft.com/office/drawing/2014/main" id="{4F20749D-25D4-4C3A-57F7-CE836CDE33D8}"/>
              </a:ext>
            </a:extLst>
          </p:cNvPr>
          <p:cNvSpPr txBox="1">
            <a:spLocks noChangeArrowheads="1"/>
          </p:cNvSpPr>
          <p:nvPr/>
        </p:nvSpPr>
        <p:spPr bwMode="auto">
          <a:xfrm>
            <a:off x="7920038" y="4862513"/>
            <a:ext cx="323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800" b="1">
                <a:latin typeface="Arial" panose="020B0604020202020204" pitchFamily="34" charset="0"/>
              </a:rPr>
              <a:t>L</a:t>
            </a:r>
          </a:p>
        </p:txBody>
      </p:sp>
      <p:sp>
        <p:nvSpPr>
          <p:cNvPr id="20515" name="Text Box 42">
            <a:extLst>
              <a:ext uri="{FF2B5EF4-FFF2-40B4-BE49-F238E27FC236}">
                <a16:creationId xmlns:a16="http://schemas.microsoft.com/office/drawing/2014/main" id="{DB46F88E-4274-F1D8-CE58-28F19524FE83}"/>
              </a:ext>
            </a:extLst>
          </p:cNvPr>
          <p:cNvSpPr txBox="1">
            <a:spLocks noChangeArrowheads="1"/>
          </p:cNvSpPr>
          <p:nvPr/>
        </p:nvSpPr>
        <p:spPr bwMode="auto">
          <a:xfrm>
            <a:off x="1655763" y="4862513"/>
            <a:ext cx="323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800" b="1">
                <a:latin typeface="Arial" panose="020B0604020202020204" pitchFamily="34" charset="0"/>
              </a:rPr>
              <a:t>L</a:t>
            </a:r>
          </a:p>
        </p:txBody>
      </p:sp>
      <p:sp>
        <p:nvSpPr>
          <p:cNvPr id="20516" name="Text Box 43">
            <a:extLst>
              <a:ext uri="{FF2B5EF4-FFF2-40B4-BE49-F238E27FC236}">
                <a16:creationId xmlns:a16="http://schemas.microsoft.com/office/drawing/2014/main" id="{5B7A5102-B1DC-AC84-7168-09102B36A807}"/>
              </a:ext>
            </a:extLst>
          </p:cNvPr>
          <p:cNvSpPr txBox="1">
            <a:spLocks noChangeArrowheads="1"/>
          </p:cNvSpPr>
          <p:nvPr/>
        </p:nvSpPr>
        <p:spPr bwMode="auto">
          <a:xfrm>
            <a:off x="1979613" y="5661025"/>
            <a:ext cx="349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800" b="1">
                <a:latin typeface="Arial" panose="020B0604020202020204" pitchFamily="34" charset="0"/>
              </a:rPr>
              <a:t>H</a:t>
            </a:r>
          </a:p>
        </p:txBody>
      </p:sp>
      <p:sp>
        <p:nvSpPr>
          <p:cNvPr id="20517" name="Text Box 44">
            <a:extLst>
              <a:ext uri="{FF2B5EF4-FFF2-40B4-BE49-F238E27FC236}">
                <a16:creationId xmlns:a16="http://schemas.microsoft.com/office/drawing/2014/main" id="{BA37E0B8-2AE8-A536-0D93-3736802F6639}"/>
              </a:ext>
            </a:extLst>
          </p:cNvPr>
          <p:cNvSpPr txBox="1">
            <a:spLocks noChangeArrowheads="1"/>
          </p:cNvSpPr>
          <p:nvPr/>
        </p:nvSpPr>
        <p:spPr bwMode="auto">
          <a:xfrm>
            <a:off x="7451725" y="5661025"/>
            <a:ext cx="349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800" b="1">
                <a:latin typeface="Arial" panose="020B0604020202020204" pitchFamily="34" charset="0"/>
              </a:rPr>
              <a:t>H</a:t>
            </a:r>
          </a:p>
        </p:txBody>
      </p:sp>
      <p:sp>
        <p:nvSpPr>
          <p:cNvPr id="20518" name="Text Box 45">
            <a:extLst>
              <a:ext uri="{FF2B5EF4-FFF2-40B4-BE49-F238E27FC236}">
                <a16:creationId xmlns:a16="http://schemas.microsoft.com/office/drawing/2014/main" id="{599325D7-2899-09B3-851F-72736440C681}"/>
              </a:ext>
            </a:extLst>
          </p:cNvPr>
          <p:cNvSpPr txBox="1">
            <a:spLocks noChangeArrowheads="1"/>
          </p:cNvSpPr>
          <p:nvPr/>
        </p:nvSpPr>
        <p:spPr bwMode="auto">
          <a:xfrm>
            <a:off x="2268538" y="6518275"/>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800" b="1">
                <a:latin typeface="Arial" panose="020B0604020202020204" pitchFamily="34" charset="0"/>
              </a:rPr>
              <a:t>L</a:t>
            </a:r>
          </a:p>
        </p:txBody>
      </p:sp>
      <p:sp>
        <p:nvSpPr>
          <p:cNvPr id="20519" name="Text Box 46">
            <a:extLst>
              <a:ext uri="{FF2B5EF4-FFF2-40B4-BE49-F238E27FC236}">
                <a16:creationId xmlns:a16="http://schemas.microsoft.com/office/drawing/2014/main" id="{2983E398-4F8D-6FE2-1A19-1D61FC38101F}"/>
              </a:ext>
            </a:extLst>
          </p:cNvPr>
          <p:cNvSpPr txBox="1">
            <a:spLocks noChangeArrowheads="1"/>
          </p:cNvSpPr>
          <p:nvPr/>
        </p:nvSpPr>
        <p:spPr bwMode="auto">
          <a:xfrm>
            <a:off x="6985000" y="6518275"/>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800" b="1">
                <a:latin typeface="Arial" panose="020B0604020202020204" pitchFamily="34" charset="0"/>
              </a:rPr>
              <a:t>L</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a:extLst>
              <a:ext uri="{FF2B5EF4-FFF2-40B4-BE49-F238E27FC236}">
                <a16:creationId xmlns:a16="http://schemas.microsoft.com/office/drawing/2014/main" id="{E7C0C340-562A-150D-8C42-D2CE34115AB6}"/>
              </a:ext>
            </a:extLst>
          </p:cNvPr>
          <p:cNvSpPr txBox="1">
            <a:spLocks noChangeArrowheads="1"/>
          </p:cNvSpPr>
          <p:nvPr/>
        </p:nvSpPr>
        <p:spPr bwMode="auto">
          <a:xfrm>
            <a:off x="265113" y="417513"/>
            <a:ext cx="75803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800">
                <a:solidFill>
                  <a:schemeClr val="bg1"/>
                </a:solidFill>
                <a:latin typeface="Arial" panose="020B0604020202020204" pitchFamily="34" charset="0"/>
              </a:rPr>
              <a:t>De ITCZ is dus de zone waar de lucht omhoog stijgt en het systeem van drie lucht circulatiecellen “begint”.</a:t>
            </a:r>
          </a:p>
        </p:txBody>
      </p:sp>
      <p:pic>
        <p:nvPicPr>
          <p:cNvPr id="21507" name="Picture 4" descr="Global surface temp january">
            <a:extLst>
              <a:ext uri="{FF2B5EF4-FFF2-40B4-BE49-F238E27FC236}">
                <a16:creationId xmlns:a16="http://schemas.microsoft.com/office/drawing/2014/main" id="{86D655E2-2E6F-9136-6273-232D5B4983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41438"/>
            <a:ext cx="4643438" cy="279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5" descr="Global surface temp july">
            <a:extLst>
              <a:ext uri="{FF2B5EF4-FFF2-40B4-BE49-F238E27FC236}">
                <a16:creationId xmlns:a16="http://schemas.microsoft.com/office/drawing/2014/main" id="{154DF115-477B-2F86-5CB8-E6A86F636F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3989388"/>
            <a:ext cx="4787900" cy="286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Line 6">
            <a:extLst>
              <a:ext uri="{FF2B5EF4-FFF2-40B4-BE49-F238E27FC236}">
                <a16:creationId xmlns:a16="http://schemas.microsoft.com/office/drawing/2014/main" id="{BFEFC68A-BA15-42E1-4921-84D69550F783}"/>
              </a:ext>
            </a:extLst>
          </p:cNvPr>
          <p:cNvSpPr>
            <a:spLocks noChangeShapeType="1"/>
          </p:cNvSpPr>
          <p:nvPr/>
        </p:nvSpPr>
        <p:spPr bwMode="blackWhite">
          <a:xfrm>
            <a:off x="0" y="2349500"/>
            <a:ext cx="4716463" cy="15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nl-NL"/>
          </a:p>
        </p:txBody>
      </p:sp>
      <p:sp>
        <p:nvSpPr>
          <p:cNvPr id="21510" name="Line 7">
            <a:extLst>
              <a:ext uri="{FF2B5EF4-FFF2-40B4-BE49-F238E27FC236}">
                <a16:creationId xmlns:a16="http://schemas.microsoft.com/office/drawing/2014/main" id="{8977B237-7308-FB9F-A212-AF5389328D7F}"/>
              </a:ext>
            </a:extLst>
          </p:cNvPr>
          <p:cNvSpPr>
            <a:spLocks noChangeShapeType="1"/>
          </p:cNvSpPr>
          <p:nvPr/>
        </p:nvSpPr>
        <p:spPr bwMode="blackWhite">
          <a:xfrm>
            <a:off x="-36513" y="3141663"/>
            <a:ext cx="4716463" cy="15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nl-NL"/>
          </a:p>
        </p:txBody>
      </p:sp>
      <p:sp>
        <p:nvSpPr>
          <p:cNvPr id="21511" name="Line 8">
            <a:extLst>
              <a:ext uri="{FF2B5EF4-FFF2-40B4-BE49-F238E27FC236}">
                <a16:creationId xmlns:a16="http://schemas.microsoft.com/office/drawing/2014/main" id="{CB8BE37C-855B-C265-87B2-175D35F9F549}"/>
              </a:ext>
            </a:extLst>
          </p:cNvPr>
          <p:cNvSpPr>
            <a:spLocks noChangeShapeType="1"/>
          </p:cNvSpPr>
          <p:nvPr/>
        </p:nvSpPr>
        <p:spPr bwMode="blackWhite">
          <a:xfrm>
            <a:off x="4392613" y="5013325"/>
            <a:ext cx="4716462"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nl-NL"/>
          </a:p>
        </p:txBody>
      </p:sp>
      <p:sp>
        <p:nvSpPr>
          <p:cNvPr id="21512" name="Line 9">
            <a:extLst>
              <a:ext uri="{FF2B5EF4-FFF2-40B4-BE49-F238E27FC236}">
                <a16:creationId xmlns:a16="http://schemas.microsoft.com/office/drawing/2014/main" id="{8D12B772-0BBE-450A-C742-259C45E58A1E}"/>
              </a:ext>
            </a:extLst>
          </p:cNvPr>
          <p:cNvSpPr>
            <a:spLocks noChangeShapeType="1"/>
          </p:cNvSpPr>
          <p:nvPr/>
        </p:nvSpPr>
        <p:spPr bwMode="blackWhite">
          <a:xfrm>
            <a:off x="4356100" y="5805488"/>
            <a:ext cx="4716463"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nl-NL"/>
          </a:p>
        </p:txBody>
      </p:sp>
      <p:pic>
        <p:nvPicPr>
          <p:cNvPr id="21513" name="Picture 10" descr="itcz_shift">
            <a:extLst>
              <a:ext uri="{FF2B5EF4-FFF2-40B4-BE49-F238E27FC236}">
                <a16:creationId xmlns:a16="http://schemas.microsoft.com/office/drawing/2014/main" id="{4F15059F-C7E5-8713-EC2E-1A711BB10A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4868863"/>
            <a:ext cx="3635375" cy="181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4" name="Text Box 11">
            <a:extLst>
              <a:ext uri="{FF2B5EF4-FFF2-40B4-BE49-F238E27FC236}">
                <a16:creationId xmlns:a16="http://schemas.microsoft.com/office/drawing/2014/main" id="{020BA03D-C7EE-3511-2D99-87F4A3E7EE77}"/>
              </a:ext>
            </a:extLst>
          </p:cNvPr>
          <p:cNvSpPr txBox="1">
            <a:spLocks noChangeArrowheads="1"/>
          </p:cNvSpPr>
          <p:nvPr/>
        </p:nvSpPr>
        <p:spPr bwMode="auto">
          <a:xfrm>
            <a:off x="4787900" y="2944813"/>
            <a:ext cx="4211638"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800">
                <a:solidFill>
                  <a:schemeClr val="bg1"/>
                </a:solidFill>
                <a:latin typeface="Arial" panose="020B0604020202020204" pitchFamily="34" charset="0"/>
              </a:rPr>
              <a:t>Dit is geen rechte lijn, andere factoren (denk aan verdeling land – water) spelen ook een rol in de ligging.</a:t>
            </a:r>
          </a:p>
        </p:txBody>
      </p:sp>
      <p:pic>
        <p:nvPicPr>
          <p:cNvPr id="21515" name="Picture 2">
            <a:extLst>
              <a:ext uri="{FF2B5EF4-FFF2-40B4-BE49-F238E27FC236}">
                <a16:creationId xmlns:a16="http://schemas.microsoft.com/office/drawing/2014/main" id="{65B0F365-0705-128D-70FE-7534DB28B5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9013" y="1484313"/>
            <a:ext cx="4191000" cy="133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tmp2m_web">
            <a:extLst>
              <a:ext uri="{FF2B5EF4-FFF2-40B4-BE49-F238E27FC236}">
                <a16:creationId xmlns:a16="http://schemas.microsoft.com/office/drawing/2014/main" id="{1BBA573F-648A-6700-B7F7-82767B0FD0BE}"/>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1341438"/>
            <a:ext cx="6553200" cy="44529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2531" name="Text Box 3">
            <a:extLst>
              <a:ext uri="{FF2B5EF4-FFF2-40B4-BE49-F238E27FC236}">
                <a16:creationId xmlns:a16="http://schemas.microsoft.com/office/drawing/2014/main" id="{79B84BD7-2613-5F1A-4FE5-7E51FFFA0A1D}"/>
              </a:ext>
            </a:extLst>
          </p:cNvPr>
          <p:cNvSpPr txBox="1">
            <a:spLocks noChangeArrowheads="1"/>
          </p:cNvSpPr>
          <p:nvPr/>
        </p:nvSpPr>
        <p:spPr bwMode="blackWhite">
          <a:xfrm>
            <a:off x="2752725" y="5899150"/>
            <a:ext cx="40179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nl-NL" sz="1200">
                <a:latin typeface="Arial" panose="020B0604020202020204" pitchFamily="34" charset="0"/>
              </a:rPr>
              <a:t>Bron: </a:t>
            </a:r>
            <a:r>
              <a:rPr lang="nl-NL" altLang="nl-NL" sz="1200">
                <a:latin typeface="Arial" panose="020B0604020202020204" pitchFamily="34" charset="0"/>
              </a:rPr>
              <a:t>www.physicalgeography.net/fundamentals/7p.html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el 1">
            <a:extLst>
              <a:ext uri="{FF2B5EF4-FFF2-40B4-BE49-F238E27FC236}">
                <a16:creationId xmlns:a16="http://schemas.microsoft.com/office/drawing/2014/main" id="{140C7AE9-1C51-57B2-F5E1-CD2CAFED332E}"/>
              </a:ext>
            </a:extLst>
          </p:cNvPr>
          <p:cNvSpPr>
            <a:spLocks noGrp="1"/>
          </p:cNvSpPr>
          <p:nvPr>
            <p:ph type="title"/>
          </p:nvPr>
        </p:nvSpPr>
        <p:spPr/>
        <p:txBody>
          <a:bodyPr rtlCol="0">
            <a:normAutofit fontScale="90000"/>
          </a:bodyPr>
          <a:lstStyle/>
          <a:p>
            <a:pPr eaLnBrk="1" fontAlgn="auto" hangingPunct="1">
              <a:spcAft>
                <a:spcPts val="0"/>
              </a:spcAft>
              <a:defRPr/>
            </a:pPr>
            <a:r>
              <a:rPr lang="nl-NL" dirty="0">
                <a:solidFill>
                  <a:schemeClr val="bg1"/>
                </a:solidFill>
                <a:ea typeface="ＭＳ Ｐゴシック" pitchFamily="34" charset="-128"/>
              </a:rPr>
              <a:t>Temperatuur en bewolking: 15-4-2012</a:t>
            </a:r>
          </a:p>
        </p:txBody>
      </p:sp>
      <p:pic>
        <p:nvPicPr>
          <p:cNvPr id="23555" name="Tijdelijke aanduiding voor inhoud 3">
            <a:extLst>
              <a:ext uri="{FF2B5EF4-FFF2-40B4-BE49-F238E27FC236}">
                <a16:creationId xmlns:a16="http://schemas.microsoft.com/office/drawing/2014/main" id="{BDC56BF8-E9CB-C9EE-71B7-31157D42183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211" b="211"/>
          <a:stretch>
            <a:fillRect/>
          </a:stretch>
        </p:blipFill>
        <p:spPr/>
      </p:pic>
      <p:cxnSp>
        <p:nvCxnSpPr>
          <p:cNvPr id="5" name="Rechte verbindingslijn 4">
            <a:extLst>
              <a:ext uri="{FF2B5EF4-FFF2-40B4-BE49-F238E27FC236}">
                <a16:creationId xmlns:a16="http://schemas.microsoft.com/office/drawing/2014/main" id="{C07992E7-0D03-2118-30CB-109DF19F5936}"/>
              </a:ext>
            </a:extLst>
          </p:cNvPr>
          <p:cNvCxnSpPr>
            <a:cxnSpLocks noChangeShapeType="1"/>
          </p:cNvCxnSpPr>
          <p:nvPr/>
        </p:nvCxnSpPr>
        <p:spPr bwMode="auto">
          <a:xfrm>
            <a:off x="1439863" y="3933825"/>
            <a:ext cx="7164387"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 name="Tekstvak 1">
            <a:extLst>
              <a:ext uri="{FF2B5EF4-FFF2-40B4-BE49-F238E27FC236}">
                <a16:creationId xmlns:a16="http://schemas.microsoft.com/office/drawing/2014/main" id="{AA1560FA-F4E1-D9C8-C099-ED49681E537B}"/>
              </a:ext>
            </a:extLst>
          </p:cNvPr>
          <p:cNvSpPr txBox="1"/>
          <p:nvPr/>
        </p:nvSpPr>
        <p:spPr>
          <a:xfrm>
            <a:off x="2202880" y="3684657"/>
            <a:ext cx="288032" cy="392415"/>
          </a:xfrm>
          <a:prstGeom prst="rect">
            <a:avLst/>
          </a:prstGeom>
          <a:noFill/>
        </p:spPr>
        <p:txBody>
          <a:bodyPr>
            <a:spAutoFit/>
          </a:bodyPr>
          <a:lstStyle/>
          <a:p>
            <a:pPr eaLnBrk="1" fontAlgn="auto" hangingPunct="1">
              <a:spcBef>
                <a:spcPts val="0"/>
              </a:spcBef>
              <a:spcAft>
                <a:spcPts val="0"/>
              </a:spcAft>
              <a:defRPr/>
            </a:pPr>
            <a:r>
              <a:rPr lang="nl-NL"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charset="0"/>
                <a:ea typeface="ＭＳ Ｐゴシック" charset="0"/>
                <a:cs typeface="ＭＳ Ｐゴシック" charset="0"/>
              </a:rPr>
              <a:t>L</a:t>
            </a:r>
          </a:p>
        </p:txBody>
      </p:sp>
      <p:sp>
        <p:nvSpPr>
          <p:cNvPr id="6" name="Tekstvak 5">
            <a:extLst>
              <a:ext uri="{FF2B5EF4-FFF2-40B4-BE49-F238E27FC236}">
                <a16:creationId xmlns:a16="http://schemas.microsoft.com/office/drawing/2014/main" id="{7F2B64F4-E5C1-568E-141C-44F6A4B3CE67}"/>
              </a:ext>
            </a:extLst>
          </p:cNvPr>
          <p:cNvSpPr txBox="1"/>
          <p:nvPr/>
        </p:nvSpPr>
        <p:spPr>
          <a:xfrm>
            <a:off x="3347864" y="3684657"/>
            <a:ext cx="288032" cy="392415"/>
          </a:xfrm>
          <a:prstGeom prst="rect">
            <a:avLst/>
          </a:prstGeom>
          <a:noFill/>
        </p:spPr>
        <p:txBody>
          <a:bodyPr>
            <a:spAutoFit/>
          </a:bodyPr>
          <a:lstStyle/>
          <a:p>
            <a:pPr eaLnBrk="1" fontAlgn="auto" hangingPunct="1">
              <a:spcBef>
                <a:spcPts val="0"/>
              </a:spcBef>
              <a:spcAft>
                <a:spcPts val="0"/>
              </a:spcAft>
              <a:defRPr/>
            </a:pPr>
            <a:r>
              <a:rPr lang="nl-NL"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charset="0"/>
                <a:ea typeface="ＭＳ Ｐゴシック" charset="0"/>
                <a:cs typeface="ＭＳ Ｐゴシック" charset="0"/>
              </a:rPr>
              <a:t>L</a:t>
            </a:r>
          </a:p>
        </p:txBody>
      </p:sp>
      <p:sp>
        <p:nvSpPr>
          <p:cNvPr id="7" name="Tekstvak 6">
            <a:extLst>
              <a:ext uri="{FF2B5EF4-FFF2-40B4-BE49-F238E27FC236}">
                <a16:creationId xmlns:a16="http://schemas.microsoft.com/office/drawing/2014/main" id="{9F106B8A-A742-73A7-376E-559DD1AFD75E}"/>
              </a:ext>
            </a:extLst>
          </p:cNvPr>
          <p:cNvSpPr txBox="1"/>
          <p:nvPr/>
        </p:nvSpPr>
        <p:spPr>
          <a:xfrm>
            <a:off x="4427984" y="3684657"/>
            <a:ext cx="288032" cy="392415"/>
          </a:xfrm>
          <a:prstGeom prst="rect">
            <a:avLst/>
          </a:prstGeom>
          <a:noFill/>
        </p:spPr>
        <p:txBody>
          <a:bodyPr>
            <a:spAutoFit/>
          </a:bodyPr>
          <a:lstStyle/>
          <a:p>
            <a:pPr eaLnBrk="1" fontAlgn="auto" hangingPunct="1">
              <a:spcBef>
                <a:spcPts val="0"/>
              </a:spcBef>
              <a:spcAft>
                <a:spcPts val="0"/>
              </a:spcAft>
              <a:defRPr/>
            </a:pPr>
            <a:r>
              <a:rPr lang="nl-NL"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charset="0"/>
                <a:ea typeface="ＭＳ Ｐゴシック" charset="0"/>
                <a:cs typeface="ＭＳ Ｐゴシック" charset="0"/>
              </a:rPr>
              <a:t>L</a:t>
            </a:r>
          </a:p>
        </p:txBody>
      </p:sp>
      <p:sp>
        <p:nvSpPr>
          <p:cNvPr id="8" name="Tekstvak 7">
            <a:extLst>
              <a:ext uri="{FF2B5EF4-FFF2-40B4-BE49-F238E27FC236}">
                <a16:creationId xmlns:a16="http://schemas.microsoft.com/office/drawing/2014/main" id="{BE2F1EE7-842F-6884-A9B7-3C84A856AF9E}"/>
              </a:ext>
            </a:extLst>
          </p:cNvPr>
          <p:cNvSpPr txBox="1"/>
          <p:nvPr/>
        </p:nvSpPr>
        <p:spPr>
          <a:xfrm>
            <a:off x="6877050" y="3684657"/>
            <a:ext cx="288032" cy="392415"/>
          </a:xfrm>
          <a:prstGeom prst="rect">
            <a:avLst/>
          </a:prstGeom>
          <a:noFill/>
        </p:spPr>
        <p:txBody>
          <a:bodyPr>
            <a:spAutoFit/>
          </a:bodyPr>
          <a:lstStyle/>
          <a:p>
            <a:pPr eaLnBrk="1" fontAlgn="auto" hangingPunct="1">
              <a:spcBef>
                <a:spcPts val="0"/>
              </a:spcBef>
              <a:spcAft>
                <a:spcPts val="0"/>
              </a:spcAft>
              <a:defRPr/>
            </a:pPr>
            <a:r>
              <a:rPr lang="nl-NL"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charset="0"/>
                <a:ea typeface="ＭＳ Ｐゴシック" charset="0"/>
                <a:cs typeface="ＭＳ Ｐゴシック" charset="0"/>
              </a:rPr>
              <a:t>L</a:t>
            </a:r>
          </a:p>
        </p:txBody>
      </p:sp>
      <p:sp>
        <p:nvSpPr>
          <p:cNvPr id="9" name="Tekstvak 8">
            <a:extLst>
              <a:ext uri="{FF2B5EF4-FFF2-40B4-BE49-F238E27FC236}">
                <a16:creationId xmlns:a16="http://schemas.microsoft.com/office/drawing/2014/main" id="{3CD796EA-8011-CF08-6ABE-B995E524AA9C}"/>
              </a:ext>
            </a:extLst>
          </p:cNvPr>
          <p:cNvSpPr txBox="1"/>
          <p:nvPr/>
        </p:nvSpPr>
        <p:spPr>
          <a:xfrm>
            <a:off x="5580112" y="3684657"/>
            <a:ext cx="288032" cy="392415"/>
          </a:xfrm>
          <a:prstGeom prst="rect">
            <a:avLst/>
          </a:prstGeom>
          <a:noFill/>
        </p:spPr>
        <p:txBody>
          <a:bodyPr>
            <a:spAutoFit/>
          </a:bodyPr>
          <a:lstStyle/>
          <a:p>
            <a:pPr eaLnBrk="1" fontAlgn="auto" hangingPunct="1">
              <a:spcBef>
                <a:spcPts val="0"/>
              </a:spcBef>
              <a:spcAft>
                <a:spcPts val="0"/>
              </a:spcAft>
              <a:defRPr/>
            </a:pPr>
            <a:r>
              <a:rPr lang="nl-NL"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charset="0"/>
                <a:ea typeface="ＭＳ Ｐゴシック" charset="0"/>
                <a:cs typeface="ＭＳ Ｐゴシック" charset="0"/>
              </a:rPr>
              <a:t>L</a:t>
            </a:r>
          </a:p>
        </p:txBody>
      </p:sp>
      <p:sp>
        <p:nvSpPr>
          <p:cNvPr id="10" name="Tekstvak 9">
            <a:extLst>
              <a:ext uri="{FF2B5EF4-FFF2-40B4-BE49-F238E27FC236}">
                <a16:creationId xmlns:a16="http://schemas.microsoft.com/office/drawing/2014/main" id="{8F838B60-27F9-B715-F3C6-7329A09A9BDD}"/>
              </a:ext>
            </a:extLst>
          </p:cNvPr>
          <p:cNvSpPr txBox="1"/>
          <p:nvPr/>
        </p:nvSpPr>
        <p:spPr>
          <a:xfrm>
            <a:off x="8028384" y="3684657"/>
            <a:ext cx="288032" cy="392415"/>
          </a:xfrm>
          <a:prstGeom prst="rect">
            <a:avLst/>
          </a:prstGeom>
          <a:noFill/>
        </p:spPr>
        <p:txBody>
          <a:bodyPr>
            <a:spAutoFit/>
          </a:bodyPr>
          <a:lstStyle/>
          <a:p>
            <a:pPr eaLnBrk="1" fontAlgn="auto" hangingPunct="1">
              <a:spcBef>
                <a:spcPts val="0"/>
              </a:spcBef>
              <a:spcAft>
                <a:spcPts val="0"/>
              </a:spcAft>
              <a:defRPr/>
            </a:pPr>
            <a:r>
              <a:rPr lang="nl-NL"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charset="0"/>
                <a:ea typeface="ＭＳ Ｐゴシック" charset="0"/>
                <a:cs typeface="ＭＳ Ｐゴシック" charset="0"/>
              </a:rPr>
              <a:t>L</a:t>
            </a:r>
          </a:p>
        </p:txBody>
      </p:sp>
      <p:sp>
        <p:nvSpPr>
          <p:cNvPr id="3" name="Rechthoek 2">
            <a:extLst>
              <a:ext uri="{FF2B5EF4-FFF2-40B4-BE49-F238E27FC236}">
                <a16:creationId xmlns:a16="http://schemas.microsoft.com/office/drawing/2014/main" id="{19A76CD1-2B0E-A1CB-E58E-79B93D3E73E2}"/>
              </a:ext>
            </a:extLst>
          </p:cNvPr>
          <p:cNvSpPr>
            <a:spLocks noChangeArrowheads="1"/>
          </p:cNvSpPr>
          <p:nvPr/>
        </p:nvSpPr>
        <p:spPr bwMode="auto">
          <a:xfrm>
            <a:off x="215900" y="3644900"/>
            <a:ext cx="1223963" cy="492125"/>
          </a:xfrm>
          <a:prstGeom prst="rect">
            <a:avLst/>
          </a:prstGeom>
          <a:solidFill>
            <a:srgbClr val="FFFFFF"/>
          </a:solidFill>
          <a:ln w="19050">
            <a:solidFill>
              <a:srgbClr val="0000FF"/>
            </a:solidFill>
            <a:miter lim="800000"/>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nl-NL" sz="1400" dirty="0">
                <a:solidFill>
                  <a:srgbClr val="0000FF"/>
                </a:solidFill>
                <a:latin typeface="+mn-lt"/>
                <a:cs typeface="+mn-cs"/>
              </a:rPr>
              <a:t>Equatoriaal</a:t>
            </a:r>
            <a:br>
              <a:rPr lang="nl-NL" sz="1400" dirty="0">
                <a:solidFill>
                  <a:srgbClr val="0000FF"/>
                </a:solidFill>
                <a:latin typeface="+mn-lt"/>
                <a:cs typeface="+mn-cs"/>
              </a:rPr>
            </a:br>
            <a:r>
              <a:rPr lang="nl-NL" sz="1400" dirty="0">
                <a:solidFill>
                  <a:srgbClr val="0000FF"/>
                </a:solidFill>
                <a:latin typeface="+mn-lt"/>
                <a:cs typeface="+mn-cs"/>
              </a:rPr>
              <a:t>minimum</a:t>
            </a:r>
          </a:p>
        </p:txBody>
      </p:sp>
      <p:sp>
        <p:nvSpPr>
          <p:cNvPr id="15" name="Rechthoek 14">
            <a:extLst>
              <a:ext uri="{FF2B5EF4-FFF2-40B4-BE49-F238E27FC236}">
                <a16:creationId xmlns:a16="http://schemas.microsoft.com/office/drawing/2014/main" id="{FA70718D-0F8A-07BD-4AFC-F219ED65A9DA}"/>
              </a:ext>
            </a:extLst>
          </p:cNvPr>
          <p:cNvSpPr/>
          <p:nvPr/>
        </p:nvSpPr>
        <p:spPr>
          <a:xfrm>
            <a:off x="4283968" y="1956465"/>
            <a:ext cx="351366" cy="392415"/>
          </a:xfrm>
          <a:prstGeom prst="rect">
            <a:avLst/>
          </a:prstGeom>
        </p:spPr>
        <p:txBody>
          <a:bodyPr wrap="none">
            <a:spAutoFit/>
          </a:bodyPr>
          <a:lstStyle/>
          <a:p>
            <a:pPr algn="ctr" eaLnBrk="1" fontAlgn="auto" hangingPunct="1">
              <a:spcBef>
                <a:spcPts val="0"/>
              </a:spcBef>
              <a:spcAft>
                <a:spcPts val="0"/>
              </a:spcAft>
              <a:defRPr/>
            </a:pPr>
            <a:r>
              <a:rPr lang="en-US"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rial" charset="0"/>
                <a:ea typeface="ＭＳ Ｐゴシック" charset="0"/>
                <a:cs typeface="ＭＳ Ｐゴシック" charset="0"/>
              </a:rPr>
              <a:t>H</a:t>
            </a:r>
          </a:p>
        </p:txBody>
      </p:sp>
      <p:sp>
        <p:nvSpPr>
          <p:cNvPr id="16" name="Rechthoek 15">
            <a:extLst>
              <a:ext uri="{FF2B5EF4-FFF2-40B4-BE49-F238E27FC236}">
                <a16:creationId xmlns:a16="http://schemas.microsoft.com/office/drawing/2014/main" id="{0A61FFE0-735B-6ECA-836D-FE5ED6C1BE0E}"/>
              </a:ext>
            </a:extLst>
          </p:cNvPr>
          <p:cNvSpPr/>
          <p:nvPr/>
        </p:nvSpPr>
        <p:spPr>
          <a:xfrm>
            <a:off x="5084730" y="1956465"/>
            <a:ext cx="351366" cy="392415"/>
          </a:xfrm>
          <a:prstGeom prst="rect">
            <a:avLst/>
          </a:prstGeom>
        </p:spPr>
        <p:txBody>
          <a:bodyPr wrap="none">
            <a:spAutoFit/>
          </a:bodyPr>
          <a:lstStyle/>
          <a:p>
            <a:pPr algn="ctr" eaLnBrk="1" fontAlgn="auto" hangingPunct="1">
              <a:spcBef>
                <a:spcPts val="0"/>
              </a:spcBef>
              <a:spcAft>
                <a:spcPts val="0"/>
              </a:spcAft>
              <a:defRPr/>
            </a:pPr>
            <a:r>
              <a:rPr lang="en-US"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rial" charset="0"/>
                <a:ea typeface="ＭＳ Ｐゴシック" charset="0"/>
                <a:cs typeface="ＭＳ Ｐゴシック" charset="0"/>
              </a:rPr>
              <a:t>H</a:t>
            </a:r>
          </a:p>
        </p:txBody>
      </p:sp>
      <p:sp>
        <p:nvSpPr>
          <p:cNvPr id="20" name="Rechthoek 19">
            <a:extLst>
              <a:ext uri="{FF2B5EF4-FFF2-40B4-BE49-F238E27FC236}">
                <a16:creationId xmlns:a16="http://schemas.microsoft.com/office/drawing/2014/main" id="{E5D63901-A02A-99F0-B91A-3A9F7D6F4C39}"/>
              </a:ext>
            </a:extLst>
          </p:cNvPr>
          <p:cNvSpPr/>
          <p:nvPr/>
        </p:nvSpPr>
        <p:spPr>
          <a:xfrm>
            <a:off x="4355976" y="5484857"/>
            <a:ext cx="351366" cy="392415"/>
          </a:xfrm>
          <a:prstGeom prst="rect">
            <a:avLst/>
          </a:prstGeom>
        </p:spPr>
        <p:txBody>
          <a:bodyPr wrap="none">
            <a:spAutoFit/>
          </a:bodyPr>
          <a:lstStyle/>
          <a:p>
            <a:pPr algn="ctr" eaLnBrk="1" fontAlgn="auto" hangingPunct="1">
              <a:spcBef>
                <a:spcPts val="0"/>
              </a:spcBef>
              <a:spcAft>
                <a:spcPts val="0"/>
              </a:spcAft>
              <a:defRPr/>
            </a:pPr>
            <a:r>
              <a:rPr lang="en-US"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rial" charset="0"/>
                <a:ea typeface="ＭＳ Ｐゴシック" charset="0"/>
                <a:cs typeface="ＭＳ Ｐゴシック" charset="0"/>
              </a:rPr>
              <a:t>H</a:t>
            </a:r>
          </a:p>
        </p:txBody>
      </p:sp>
      <p:sp>
        <p:nvSpPr>
          <p:cNvPr id="21" name="Rechthoek 20">
            <a:extLst>
              <a:ext uri="{FF2B5EF4-FFF2-40B4-BE49-F238E27FC236}">
                <a16:creationId xmlns:a16="http://schemas.microsoft.com/office/drawing/2014/main" id="{9B50C889-35BF-321F-893B-5D1755C206CE}"/>
              </a:ext>
            </a:extLst>
          </p:cNvPr>
          <p:cNvSpPr/>
          <p:nvPr/>
        </p:nvSpPr>
        <p:spPr>
          <a:xfrm>
            <a:off x="5156738" y="5484857"/>
            <a:ext cx="351366" cy="392415"/>
          </a:xfrm>
          <a:prstGeom prst="rect">
            <a:avLst/>
          </a:prstGeom>
        </p:spPr>
        <p:txBody>
          <a:bodyPr wrap="none">
            <a:spAutoFit/>
          </a:bodyPr>
          <a:lstStyle/>
          <a:p>
            <a:pPr algn="ctr" eaLnBrk="1" fontAlgn="auto" hangingPunct="1">
              <a:spcBef>
                <a:spcPts val="0"/>
              </a:spcBef>
              <a:spcAft>
                <a:spcPts val="0"/>
              </a:spcAft>
              <a:defRPr/>
            </a:pPr>
            <a:r>
              <a:rPr lang="en-US"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rial" charset="0"/>
                <a:ea typeface="ＭＳ Ｐゴシック" charset="0"/>
                <a:cs typeface="ＭＳ Ｐゴシック" charset="0"/>
              </a:rPr>
              <a:t>H</a:t>
            </a:r>
          </a:p>
        </p:txBody>
      </p:sp>
      <p:sp>
        <p:nvSpPr>
          <p:cNvPr id="22" name="Rechthoek 21">
            <a:extLst>
              <a:ext uri="{FF2B5EF4-FFF2-40B4-BE49-F238E27FC236}">
                <a16:creationId xmlns:a16="http://schemas.microsoft.com/office/drawing/2014/main" id="{8CF3AAD3-7E83-6EF8-7810-B42ED23E0F76}"/>
              </a:ext>
            </a:extLst>
          </p:cNvPr>
          <p:cNvSpPr>
            <a:spLocks noChangeArrowheads="1"/>
          </p:cNvSpPr>
          <p:nvPr/>
        </p:nvSpPr>
        <p:spPr bwMode="auto">
          <a:xfrm>
            <a:off x="2124075" y="1855788"/>
            <a:ext cx="1223963" cy="493712"/>
          </a:xfrm>
          <a:prstGeom prst="rect">
            <a:avLst/>
          </a:prstGeom>
          <a:solidFill>
            <a:srgbClr val="FFFFFF"/>
          </a:solidFill>
          <a:ln w="19050">
            <a:solidFill>
              <a:srgbClr val="EA2700"/>
            </a:solidFill>
            <a:miter lim="800000"/>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nl-NL" sz="1400" dirty="0">
                <a:solidFill>
                  <a:srgbClr val="FF0000"/>
                </a:solidFill>
                <a:latin typeface="+mn-lt"/>
                <a:cs typeface="+mn-cs"/>
              </a:rPr>
              <a:t>Polair</a:t>
            </a:r>
            <a:br>
              <a:rPr lang="nl-NL" sz="1400" dirty="0">
                <a:solidFill>
                  <a:srgbClr val="FF0000"/>
                </a:solidFill>
                <a:latin typeface="+mn-lt"/>
                <a:cs typeface="+mn-cs"/>
              </a:rPr>
            </a:br>
            <a:r>
              <a:rPr lang="nl-NL" sz="1400" dirty="0">
                <a:solidFill>
                  <a:srgbClr val="FF0000"/>
                </a:solidFill>
                <a:latin typeface="+mn-lt"/>
                <a:cs typeface="+mn-cs"/>
              </a:rPr>
              <a:t>maximum</a:t>
            </a:r>
          </a:p>
        </p:txBody>
      </p:sp>
      <p:sp>
        <p:nvSpPr>
          <p:cNvPr id="23" name="Rechthoek 22">
            <a:extLst>
              <a:ext uri="{FF2B5EF4-FFF2-40B4-BE49-F238E27FC236}">
                <a16:creationId xmlns:a16="http://schemas.microsoft.com/office/drawing/2014/main" id="{C0BE0537-8517-F7AB-1FC6-A38F5B1EA4F2}"/>
              </a:ext>
            </a:extLst>
          </p:cNvPr>
          <p:cNvSpPr>
            <a:spLocks noChangeArrowheads="1"/>
          </p:cNvSpPr>
          <p:nvPr/>
        </p:nvSpPr>
        <p:spPr bwMode="auto">
          <a:xfrm>
            <a:off x="2124075" y="5516563"/>
            <a:ext cx="1223963" cy="493712"/>
          </a:xfrm>
          <a:prstGeom prst="rect">
            <a:avLst/>
          </a:prstGeom>
          <a:solidFill>
            <a:srgbClr val="FFFFFF"/>
          </a:solidFill>
          <a:ln w="19050">
            <a:solidFill>
              <a:srgbClr val="EA2700"/>
            </a:solidFill>
            <a:miter lim="800000"/>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nl-NL" sz="1400" dirty="0">
                <a:solidFill>
                  <a:srgbClr val="FF0000"/>
                </a:solidFill>
                <a:latin typeface="+mn-lt"/>
                <a:cs typeface="+mn-cs"/>
              </a:rPr>
              <a:t>Polair</a:t>
            </a:r>
            <a:br>
              <a:rPr lang="nl-NL" sz="1400" dirty="0">
                <a:solidFill>
                  <a:srgbClr val="FF0000"/>
                </a:solidFill>
                <a:latin typeface="+mn-lt"/>
                <a:cs typeface="+mn-cs"/>
              </a:rPr>
            </a:br>
            <a:r>
              <a:rPr lang="nl-NL" sz="1400" dirty="0">
                <a:solidFill>
                  <a:srgbClr val="FF0000"/>
                </a:solidFill>
                <a:latin typeface="+mn-lt"/>
                <a:cs typeface="+mn-cs"/>
              </a:rPr>
              <a:t>maximum</a:t>
            </a:r>
          </a:p>
        </p:txBody>
      </p:sp>
      <p:sp>
        <p:nvSpPr>
          <p:cNvPr id="24" name="Tekstvak 23">
            <a:extLst>
              <a:ext uri="{FF2B5EF4-FFF2-40B4-BE49-F238E27FC236}">
                <a16:creationId xmlns:a16="http://schemas.microsoft.com/office/drawing/2014/main" id="{B4CB5576-0B51-9E35-3833-A1377431AE22}"/>
              </a:ext>
            </a:extLst>
          </p:cNvPr>
          <p:cNvSpPr txBox="1"/>
          <p:nvPr/>
        </p:nvSpPr>
        <p:spPr>
          <a:xfrm>
            <a:off x="2843808" y="2460521"/>
            <a:ext cx="288032" cy="392415"/>
          </a:xfrm>
          <a:prstGeom prst="rect">
            <a:avLst/>
          </a:prstGeom>
          <a:noFill/>
        </p:spPr>
        <p:txBody>
          <a:bodyPr>
            <a:spAutoFit/>
          </a:bodyPr>
          <a:lstStyle/>
          <a:p>
            <a:pPr eaLnBrk="1" fontAlgn="auto" hangingPunct="1">
              <a:spcBef>
                <a:spcPts val="0"/>
              </a:spcBef>
              <a:spcAft>
                <a:spcPts val="0"/>
              </a:spcAft>
              <a:defRPr/>
            </a:pPr>
            <a:r>
              <a:rPr lang="nl-NL"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charset="0"/>
                <a:ea typeface="ＭＳ Ｐゴシック" charset="0"/>
                <a:cs typeface="ＭＳ Ｐゴシック" charset="0"/>
              </a:rPr>
              <a:t>L</a:t>
            </a:r>
          </a:p>
        </p:txBody>
      </p:sp>
      <p:sp>
        <p:nvSpPr>
          <p:cNvPr id="25" name="Tekstvak 24">
            <a:extLst>
              <a:ext uri="{FF2B5EF4-FFF2-40B4-BE49-F238E27FC236}">
                <a16:creationId xmlns:a16="http://schemas.microsoft.com/office/drawing/2014/main" id="{92B0A598-1E1D-0B83-7E5A-CB8C00EA013F}"/>
              </a:ext>
            </a:extLst>
          </p:cNvPr>
          <p:cNvSpPr txBox="1"/>
          <p:nvPr/>
        </p:nvSpPr>
        <p:spPr>
          <a:xfrm>
            <a:off x="3851920" y="2492896"/>
            <a:ext cx="288032" cy="392415"/>
          </a:xfrm>
          <a:prstGeom prst="rect">
            <a:avLst/>
          </a:prstGeom>
          <a:noFill/>
        </p:spPr>
        <p:txBody>
          <a:bodyPr>
            <a:spAutoFit/>
          </a:bodyPr>
          <a:lstStyle/>
          <a:p>
            <a:pPr eaLnBrk="1" fontAlgn="auto" hangingPunct="1">
              <a:spcBef>
                <a:spcPts val="0"/>
              </a:spcBef>
              <a:spcAft>
                <a:spcPts val="0"/>
              </a:spcAft>
              <a:defRPr/>
            </a:pPr>
            <a:r>
              <a:rPr lang="nl-NL"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charset="0"/>
                <a:ea typeface="ＭＳ Ｐゴシック" charset="0"/>
                <a:cs typeface="ＭＳ Ｐゴシック" charset="0"/>
              </a:rPr>
              <a:t>L</a:t>
            </a:r>
          </a:p>
        </p:txBody>
      </p:sp>
      <p:sp>
        <p:nvSpPr>
          <p:cNvPr id="26" name="Tekstvak 25">
            <a:extLst>
              <a:ext uri="{FF2B5EF4-FFF2-40B4-BE49-F238E27FC236}">
                <a16:creationId xmlns:a16="http://schemas.microsoft.com/office/drawing/2014/main" id="{300A65EB-8442-B016-6086-D148BA00FA67}"/>
              </a:ext>
            </a:extLst>
          </p:cNvPr>
          <p:cNvSpPr txBox="1"/>
          <p:nvPr/>
        </p:nvSpPr>
        <p:spPr>
          <a:xfrm>
            <a:off x="5148064" y="2492896"/>
            <a:ext cx="288032" cy="392415"/>
          </a:xfrm>
          <a:prstGeom prst="rect">
            <a:avLst/>
          </a:prstGeom>
          <a:noFill/>
        </p:spPr>
        <p:txBody>
          <a:bodyPr>
            <a:spAutoFit/>
          </a:bodyPr>
          <a:lstStyle/>
          <a:p>
            <a:pPr eaLnBrk="1" fontAlgn="auto" hangingPunct="1">
              <a:spcBef>
                <a:spcPts val="0"/>
              </a:spcBef>
              <a:spcAft>
                <a:spcPts val="0"/>
              </a:spcAft>
              <a:defRPr/>
            </a:pPr>
            <a:r>
              <a:rPr lang="nl-NL"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charset="0"/>
                <a:ea typeface="ＭＳ Ｐゴシック" charset="0"/>
                <a:cs typeface="ＭＳ Ｐゴシック" charset="0"/>
              </a:rPr>
              <a:t>L</a:t>
            </a:r>
          </a:p>
        </p:txBody>
      </p:sp>
      <p:sp>
        <p:nvSpPr>
          <p:cNvPr id="27" name="Tekstvak 26">
            <a:extLst>
              <a:ext uri="{FF2B5EF4-FFF2-40B4-BE49-F238E27FC236}">
                <a16:creationId xmlns:a16="http://schemas.microsoft.com/office/drawing/2014/main" id="{F38E5F93-4F0A-EA37-69AF-9F1D337A4049}"/>
              </a:ext>
            </a:extLst>
          </p:cNvPr>
          <p:cNvSpPr txBox="1"/>
          <p:nvPr/>
        </p:nvSpPr>
        <p:spPr>
          <a:xfrm>
            <a:off x="6300192" y="2460521"/>
            <a:ext cx="288032" cy="392415"/>
          </a:xfrm>
          <a:prstGeom prst="rect">
            <a:avLst/>
          </a:prstGeom>
          <a:noFill/>
        </p:spPr>
        <p:txBody>
          <a:bodyPr>
            <a:spAutoFit/>
          </a:bodyPr>
          <a:lstStyle/>
          <a:p>
            <a:pPr eaLnBrk="1" fontAlgn="auto" hangingPunct="1">
              <a:spcBef>
                <a:spcPts val="0"/>
              </a:spcBef>
              <a:spcAft>
                <a:spcPts val="0"/>
              </a:spcAft>
              <a:defRPr/>
            </a:pPr>
            <a:r>
              <a:rPr lang="nl-NL"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charset="0"/>
                <a:ea typeface="ＭＳ Ｐゴシック" charset="0"/>
                <a:cs typeface="ＭＳ Ｐゴシック" charset="0"/>
              </a:rPr>
              <a:t>L</a:t>
            </a:r>
          </a:p>
        </p:txBody>
      </p:sp>
      <p:sp>
        <p:nvSpPr>
          <p:cNvPr id="28" name="Rechthoek 27">
            <a:extLst>
              <a:ext uri="{FF2B5EF4-FFF2-40B4-BE49-F238E27FC236}">
                <a16:creationId xmlns:a16="http://schemas.microsoft.com/office/drawing/2014/main" id="{3BC3146A-9010-D31E-EC86-32F066BA38E4}"/>
              </a:ext>
            </a:extLst>
          </p:cNvPr>
          <p:cNvSpPr>
            <a:spLocks noChangeArrowheads="1"/>
          </p:cNvSpPr>
          <p:nvPr/>
        </p:nvSpPr>
        <p:spPr bwMode="auto">
          <a:xfrm>
            <a:off x="1223963" y="2505075"/>
            <a:ext cx="1223962" cy="492125"/>
          </a:xfrm>
          <a:prstGeom prst="rect">
            <a:avLst/>
          </a:prstGeom>
          <a:solidFill>
            <a:srgbClr val="FFFFFF"/>
          </a:solidFill>
          <a:ln w="19050">
            <a:solidFill>
              <a:srgbClr val="0000FF"/>
            </a:solidFill>
            <a:miter lim="800000"/>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nl-NL" sz="1400" dirty="0">
                <a:solidFill>
                  <a:srgbClr val="0000FF"/>
                </a:solidFill>
                <a:latin typeface="+mn-lt"/>
                <a:cs typeface="+mn-cs"/>
              </a:rPr>
              <a:t>Sub-polair</a:t>
            </a:r>
            <a:br>
              <a:rPr lang="nl-NL" sz="1400" dirty="0">
                <a:solidFill>
                  <a:srgbClr val="0000FF"/>
                </a:solidFill>
                <a:latin typeface="+mn-lt"/>
                <a:cs typeface="+mn-cs"/>
              </a:rPr>
            </a:br>
            <a:r>
              <a:rPr lang="nl-NL" sz="1400" dirty="0">
                <a:solidFill>
                  <a:srgbClr val="0000FF"/>
                </a:solidFill>
                <a:latin typeface="+mn-lt"/>
                <a:cs typeface="+mn-cs"/>
              </a:rPr>
              <a:t>minimum</a:t>
            </a:r>
          </a:p>
        </p:txBody>
      </p:sp>
      <p:sp>
        <p:nvSpPr>
          <p:cNvPr id="29" name="Tekstvak 28">
            <a:extLst>
              <a:ext uri="{FF2B5EF4-FFF2-40B4-BE49-F238E27FC236}">
                <a16:creationId xmlns:a16="http://schemas.microsoft.com/office/drawing/2014/main" id="{20DFC620-A7CE-2426-B8C7-B82AAFFBD64B}"/>
              </a:ext>
            </a:extLst>
          </p:cNvPr>
          <p:cNvSpPr txBox="1"/>
          <p:nvPr/>
        </p:nvSpPr>
        <p:spPr>
          <a:xfrm>
            <a:off x="3347864" y="5124817"/>
            <a:ext cx="288032" cy="392415"/>
          </a:xfrm>
          <a:prstGeom prst="rect">
            <a:avLst/>
          </a:prstGeom>
          <a:noFill/>
        </p:spPr>
        <p:txBody>
          <a:bodyPr>
            <a:spAutoFit/>
          </a:bodyPr>
          <a:lstStyle/>
          <a:p>
            <a:pPr eaLnBrk="1" fontAlgn="auto" hangingPunct="1">
              <a:spcBef>
                <a:spcPts val="0"/>
              </a:spcBef>
              <a:spcAft>
                <a:spcPts val="0"/>
              </a:spcAft>
              <a:defRPr/>
            </a:pPr>
            <a:r>
              <a:rPr lang="nl-NL"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charset="0"/>
                <a:ea typeface="ＭＳ Ｐゴシック" charset="0"/>
                <a:cs typeface="ＭＳ Ｐゴシック" charset="0"/>
              </a:rPr>
              <a:t>L</a:t>
            </a:r>
          </a:p>
        </p:txBody>
      </p:sp>
      <p:sp>
        <p:nvSpPr>
          <p:cNvPr id="30" name="Tekstvak 29">
            <a:extLst>
              <a:ext uri="{FF2B5EF4-FFF2-40B4-BE49-F238E27FC236}">
                <a16:creationId xmlns:a16="http://schemas.microsoft.com/office/drawing/2014/main" id="{3A9DBE33-06A8-C500-068D-7D65A0D00898}"/>
              </a:ext>
            </a:extLst>
          </p:cNvPr>
          <p:cNvSpPr txBox="1"/>
          <p:nvPr/>
        </p:nvSpPr>
        <p:spPr>
          <a:xfrm>
            <a:off x="4427984" y="5124817"/>
            <a:ext cx="288032" cy="392415"/>
          </a:xfrm>
          <a:prstGeom prst="rect">
            <a:avLst/>
          </a:prstGeom>
          <a:noFill/>
        </p:spPr>
        <p:txBody>
          <a:bodyPr>
            <a:spAutoFit/>
          </a:bodyPr>
          <a:lstStyle/>
          <a:p>
            <a:pPr eaLnBrk="1" fontAlgn="auto" hangingPunct="1">
              <a:spcBef>
                <a:spcPts val="0"/>
              </a:spcBef>
              <a:spcAft>
                <a:spcPts val="0"/>
              </a:spcAft>
              <a:defRPr/>
            </a:pPr>
            <a:r>
              <a:rPr lang="nl-NL"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charset="0"/>
                <a:ea typeface="ＭＳ Ｐゴシック" charset="0"/>
                <a:cs typeface="ＭＳ Ｐゴシック" charset="0"/>
              </a:rPr>
              <a:t>L</a:t>
            </a:r>
          </a:p>
        </p:txBody>
      </p:sp>
      <p:sp>
        <p:nvSpPr>
          <p:cNvPr id="31" name="Tekstvak 30">
            <a:extLst>
              <a:ext uri="{FF2B5EF4-FFF2-40B4-BE49-F238E27FC236}">
                <a16:creationId xmlns:a16="http://schemas.microsoft.com/office/drawing/2014/main" id="{9F0C00A0-E07A-50D1-9CA9-4FA2B384A515}"/>
              </a:ext>
            </a:extLst>
          </p:cNvPr>
          <p:cNvSpPr txBox="1"/>
          <p:nvPr/>
        </p:nvSpPr>
        <p:spPr>
          <a:xfrm>
            <a:off x="5652120" y="5124817"/>
            <a:ext cx="288032" cy="392415"/>
          </a:xfrm>
          <a:prstGeom prst="rect">
            <a:avLst/>
          </a:prstGeom>
          <a:noFill/>
        </p:spPr>
        <p:txBody>
          <a:bodyPr>
            <a:spAutoFit/>
          </a:bodyPr>
          <a:lstStyle/>
          <a:p>
            <a:pPr eaLnBrk="1" fontAlgn="auto" hangingPunct="1">
              <a:spcBef>
                <a:spcPts val="0"/>
              </a:spcBef>
              <a:spcAft>
                <a:spcPts val="0"/>
              </a:spcAft>
              <a:defRPr/>
            </a:pPr>
            <a:r>
              <a:rPr lang="nl-NL"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charset="0"/>
                <a:ea typeface="ＭＳ Ｐゴシック" charset="0"/>
                <a:cs typeface="ＭＳ Ｐゴシック" charset="0"/>
              </a:rPr>
              <a:t>L</a:t>
            </a:r>
          </a:p>
        </p:txBody>
      </p:sp>
      <p:sp>
        <p:nvSpPr>
          <p:cNvPr id="32" name="Tekstvak 31">
            <a:extLst>
              <a:ext uri="{FF2B5EF4-FFF2-40B4-BE49-F238E27FC236}">
                <a16:creationId xmlns:a16="http://schemas.microsoft.com/office/drawing/2014/main" id="{39348E4A-84CB-1D31-A9BE-CD396DE7841C}"/>
              </a:ext>
            </a:extLst>
          </p:cNvPr>
          <p:cNvSpPr txBox="1"/>
          <p:nvPr/>
        </p:nvSpPr>
        <p:spPr>
          <a:xfrm>
            <a:off x="6516216" y="5124817"/>
            <a:ext cx="288032" cy="392415"/>
          </a:xfrm>
          <a:prstGeom prst="rect">
            <a:avLst/>
          </a:prstGeom>
          <a:noFill/>
        </p:spPr>
        <p:txBody>
          <a:bodyPr>
            <a:spAutoFit/>
          </a:bodyPr>
          <a:lstStyle/>
          <a:p>
            <a:pPr eaLnBrk="1" fontAlgn="auto" hangingPunct="1">
              <a:spcBef>
                <a:spcPts val="0"/>
              </a:spcBef>
              <a:spcAft>
                <a:spcPts val="0"/>
              </a:spcAft>
              <a:defRPr/>
            </a:pPr>
            <a:r>
              <a:rPr lang="nl-NL"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charset="0"/>
                <a:ea typeface="ＭＳ Ｐゴシック" charset="0"/>
                <a:cs typeface="ＭＳ Ｐゴシック" charset="0"/>
              </a:rPr>
              <a:t>L</a:t>
            </a:r>
          </a:p>
        </p:txBody>
      </p:sp>
      <p:sp>
        <p:nvSpPr>
          <p:cNvPr id="33" name="Rechthoek 32">
            <a:extLst>
              <a:ext uri="{FF2B5EF4-FFF2-40B4-BE49-F238E27FC236}">
                <a16:creationId xmlns:a16="http://schemas.microsoft.com/office/drawing/2014/main" id="{0C2A91FB-12CF-5885-519E-D429EBF480F9}"/>
              </a:ext>
            </a:extLst>
          </p:cNvPr>
          <p:cNvSpPr>
            <a:spLocks noChangeArrowheads="1"/>
          </p:cNvSpPr>
          <p:nvPr/>
        </p:nvSpPr>
        <p:spPr bwMode="auto">
          <a:xfrm>
            <a:off x="1223963" y="4941888"/>
            <a:ext cx="1223962" cy="492125"/>
          </a:xfrm>
          <a:prstGeom prst="rect">
            <a:avLst/>
          </a:prstGeom>
          <a:solidFill>
            <a:srgbClr val="FFFFFF"/>
          </a:solidFill>
          <a:ln w="19050">
            <a:solidFill>
              <a:srgbClr val="0000FF"/>
            </a:solidFill>
            <a:miter lim="800000"/>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nl-NL" sz="1400" dirty="0">
                <a:solidFill>
                  <a:srgbClr val="0000FF"/>
                </a:solidFill>
                <a:latin typeface="+mn-lt"/>
                <a:cs typeface="+mn-cs"/>
              </a:rPr>
              <a:t>Sub-polair</a:t>
            </a:r>
            <a:br>
              <a:rPr lang="nl-NL" sz="1400" dirty="0">
                <a:solidFill>
                  <a:srgbClr val="0000FF"/>
                </a:solidFill>
                <a:latin typeface="+mn-lt"/>
                <a:cs typeface="+mn-cs"/>
              </a:rPr>
            </a:br>
            <a:r>
              <a:rPr lang="nl-NL" sz="1400" dirty="0">
                <a:solidFill>
                  <a:srgbClr val="0000FF"/>
                </a:solidFill>
                <a:latin typeface="+mn-lt"/>
                <a:cs typeface="+mn-cs"/>
              </a:rPr>
              <a:t>minimum</a:t>
            </a:r>
          </a:p>
        </p:txBody>
      </p:sp>
      <p:sp>
        <p:nvSpPr>
          <p:cNvPr id="34" name="Rechthoek 33">
            <a:extLst>
              <a:ext uri="{FF2B5EF4-FFF2-40B4-BE49-F238E27FC236}">
                <a16:creationId xmlns:a16="http://schemas.microsoft.com/office/drawing/2014/main" id="{45307A75-E383-37B4-8527-12D45A3F1C97}"/>
              </a:ext>
            </a:extLst>
          </p:cNvPr>
          <p:cNvSpPr/>
          <p:nvPr/>
        </p:nvSpPr>
        <p:spPr>
          <a:xfrm>
            <a:off x="3140514" y="3108593"/>
            <a:ext cx="351366" cy="392415"/>
          </a:xfrm>
          <a:prstGeom prst="rect">
            <a:avLst/>
          </a:prstGeom>
        </p:spPr>
        <p:txBody>
          <a:bodyPr wrap="none">
            <a:spAutoFit/>
          </a:bodyPr>
          <a:lstStyle/>
          <a:p>
            <a:pPr algn="ctr" eaLnBrk="1" fontAlgn="auto" hangingPunct="1">
              <a:spcBef>
                <a:spcPts val="0"/>
              </a:spcBef>
              <a:spcAft>
                <a:spcPts val="0"/>
              </a:spcAft>
              <a:defRPr/>
            </a:pPr>
            <a:r>
              <a:rPr lang="en-US"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rial" charset="0"/>
                <a:ea typeface="ＭＳ Ｐゴシック" charset="0"/>
                <a:cs typeface="ＭＳ Ｐゴシック" charset="0"/>
              </a:rPr>
              <a:t>H</a:t>
            </a:r>
          </a:p>
        </p:txBody>
      </p:sp>
      <p:sp>
        <p:nvSpPr>
          <p:cNvPr id="35" name="Rechthoek 34">
            <a:extLst>
              <a:ext uri="{FF2B5EF4-FFF2-40B4-BE49-F238E27FC236}">
                <a16:creationId xmlns:a16="http://schemas.microsoft.com/office/drawing/2014/main" id="{FF7409C6-ECE4-8C1F-FAB6-5C7E5523A7B1}"/>
              </a:ext>
            </a:extLst>
          </p:cNvPr>
          <p:cNvSpPr/>
          <p:nvPr/>
        </p:nvSpPr>
        <p:spPr>
          <a:xfrm>
            <a:off x="5516778" y="3180601"/>
            <a:ext cx="351366" cy="392415"/>
          </a:xfrm>
          <a:prstGeom prst="rect">
            <a:avLst/>
          </a:prstGeom>
        </p:spPr>
        <p:txBody>
          <a:bodyPr wrap="none">
            <a:spAutoFit/>
          </a:bodyPr>
          <a:lstStyle/>
          <a:p>
            <a:pPr algn="ctr" eaLnBrk="1" fontAlgn="auto" hangingPunct="1">
              <a:spcBef>
                <a:spcPts val="0"/>
              </a:spcBef>
              <a:spcAft>
                <a:spcPts val="0"/>
              </a:spcAft>
              <a:defRPr/>
            </a:pPr>
            <a:r>
              <a:rPr lang="en-US"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rial" charset="0"/>
                <a:ea typeface="ＭＳ Ｐゴシック" charset="0"/>
                <a:cs typeface="ＭＳ Ｐゴシック" charset="0"/>
              </a:rPr>
              <a:t>H</a:t>
            </a:r>
          </a:p>
        </p:txBody>
      </p:sp>
      <p:sp>
        <p:nvSpPr>
          <p:cNvPr id="36" name="Rechthoek 35">
            <a:extLst>
              <a:ext uri="{FF2B5EF4-FFF2-40B4-BE49-F238E27FC236}">
                <a16:creationId xmlns:a16="http://schemas.microsoft.com/office/drawing/2014/main" id="{EA06C3B2-E1AB-E682-53C5-E548B1C9D2B0}"/>
              </a:ext>
            </a:extLst>
          </p:cNvPr>
          <p:cNvSpPr>
            <a:spLocks noChangeArrowheads="1"/>
          </p:cNvSpPr>
          <p:nvPr/>
        </p:nvSpPr>
        <p:spPr bwMode="auto">
          <a:xfrm>
            <a:off x="539750" y="3068638"/>
            <a:ext cx="1223963" cy="492125"/>
          </a:xfrm>
          <a:prstGeom prst="rect">
            <a:avLst/>
          </a:prstGeom>
          <a:solidFill>
            <a:srgbClr val="FFFFFF"/>
          </a:solidFill>
          <a:ln w="19050">
            <a:solidFill>
              <a:srgbClr val="EA2700"/>
            </a:solidFill>
            <a:miter lim="800000"/>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nl-NL" sz="1400" dirty="0" err="1">
                <a:solidFill>
                  <a:srgbClr val="FF0000"/>
                </a:solidFill>
                <a:latin typeface="+mn-lt"/>
                <a:cs typeface="+mn-cs"/>
              </a:rPr>
              <a:t>Sub-tropisch</a:t>
            </a:r>
            <a:br>
              <a:rPr lang="nl-NL" sz="1400" dirty="0">
                <a:solidFill>
                  <a:srgbClr val="FF0000"/>
                </a:solidFill>
                <a:latin typeface="+mn-lt"/>
                <a:cs typeface="+mn-cs"/>
              </a:rPr>
            </a:br>
            <a:r>
              <a:rPr lang="nl-NL" sz="1400" dirty="0">
                <a:solidFill>
                  <a:srgbClr val="FF0000"/>
                </a:solidFill>
                <a:latin typeface="+mn-lt"/>
                <a:cs typeface="+mn-cs"/>
              </a:rPr>
              <a:t>maximum</a:t>
            </a:r>
          </a:p>
        </p:txBody>
      </p:sp>
      <p:sp>
        <p:nvSpPr>
          <p:cNvPr id="37" name="Rechthoek 36">
            <a:extLst>
              <a:ext uri="{FF2B5EF4-FFF2-40B4-BE49-F238E27FC236}">
                <a16:creationId xmlns:a16="http://schemas.microsoft.com/office/drawing/2014/main" id="{ECBC6577-3087-AA45-E4DE-5BE6BE64DE67}"/>
              </a:ext>
            </a:extLst>
          </p:cNvPr>
          <p:cNvSpPr/>
          <p:nvPr/>
        </p:nvSpPr>
        <p:spPr>
          <a:xfrm>
            <a:off x="6380874" y="3180601"/>
            <a:ext cx="351366" cy="392415"/>
          </a:xfrm>
          <a:prstGeom prst="rect">
            <a:avLst/>
          </a:prstGeom>
        </p:spPr>
        <p:txBody>
          <a:bodyPr wrap="none">
            <a:spAutoFit/>
          </a:bodyPr>
          <a:lstStyle/>
          <a:p>
            <a:pPr algn="ctr" eaLnBrk="1" fontAlgn="auto" hangingPunct="1">
              <a:spcBef>
                <a:spcPts val="0"/>
              </a:spcBef>
              <a:spcAft>
                <a:spcPts val="0"/>
              </a:spcAft>
              <a:defRPr/>
            </a:pPr>
            <a:r>
              <a:rPr lang="en-US"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rial" charset="0"/>
                <a:ea typeface="ＭＳ Ｐゴシック" charset="0"/>
                <a:cs typeface="ＭＳ Ｐゴシック" charset="0"/>
              </a:rPr>
              <a:t>H</a:t>
            </a:r>
          </a:p>
        </p:txBody>
      </p:sp>
      <p:sp>
        <p:nvSpPr>
          <p:cNvPr id="38" name="Rechthoek 37">
            <a:extLst>
              <a:ext uri="{FF2B5EF4-FFF2-40B4-BE49-F238E27FC236}">
                <a16:creationId xmlns:a16="http://schemas.microsoft.com/office/drawing/2014/main" id="{0AC5A38B-067D-4380-82D9-16D8F3B5F64C}"/>
              </a:ext>
            </a:extLst>
          </p:cNvPr>
          <p:cNvSpPr/>
          <p:nvPr/>
        </p:nvSpPr>
        <p:spPr>
          <a:xfrm>
            <a:off x="7460994" y="3252609"/>
            <a:ext cx="351366" cy="392415"/>
          </a:xfrm>
          <a:prstGeom prst="rect">
            <a:avLst/>
          </a:prstGeom>
        </p:spPr>
        <p:txBody>
          <a:bodyPr wrap="none">
            <a:spAutoFit/>
          </a:bodyPr>
          <a:lstStyle/>
          <a:p>
            <a:pPr algn="ctr" eaLnBrk="1" fontAlgn="auto" hangingPunct="1">
              <a:spcBef>
                <a:spcPts val="0"/>
              </a:spcBef>
              <a:spcAft>
                <a:spcPts val="0"/>
              </a:spcAft>
              <a:defRPr/>
            </a:pPr>
            <a:r>
              <a:rPr lang="en-US"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rial" charset="0"/>
                <a:ea typeface="ＭＳ Ｐゴシック" charset="0"/>
                <a:cs typeface="ＭＳ Ｐゴシック" charset="0"/>
              </a:rPr>
              <a:t>H</a:t>
            </a:r>
          </a:p>
        </p:txBody>
      </p:sp>
      <p:sp>
        <p:nvSpPr>
          <p:cNvPr id="39" name="Rechthoek 38">
            <a:extLst>
              <a:ext uri="{FF2B5EF4-FFF2-40B4-BE49-F238E27FC236}">
                <a16:creationId xmlns:a16="http://schemas.microsoft.com/office/drawing/2014/main" id="{6CD401B2-A573-ABB7-CB1C-6CFEF844F5E8}"/>
              </a:ext>
            </a:extLst>
          </p:cNvPr>
          <p:cNvSpPr/>
          <p:nvPr/>
        </p:nvSpPr>
        <p:spPr>
          <a:xfrm>
            <a:off x="4499992" y="3140968"/>
            <a:ext cx="351366" cy="392415"/>
          </a:xfrm>
          <a:prstGeom prst="rect">
            <a:avLst/>
          </a:prstGeom>
        </p:spPr>
        <p:txBody>
          <a:bodyPr wrap="none">
            <a:spAutoFit/>
          </a:bodyPr>
          <a:lstStyle/>
          <a:p>
            <a:pPr algn="ctr" eaLnBrk="1" fontAlgn="auto" hangingPunct="1">
              <a:spcBef>
                <a:spcPts val="0"/>
              </a:spcBef>
              <a:spcAft>
                <a:spcPts val="0"/>
              </a:spcAft>
              <a:defRPr/>
            </a:pPr>
            <a:r>
              <a:rPr lang="en-US"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rial" charset="0"/>
                <a:ea typeface="ＭＳ Ｐゴシック" charset="0"/>
                <a:cs typeface="ＭＳ Ｐゴシック" charset="0"/>
              </a:rPr>
              <a:t>H</a:t>
            </a:r>
          </a:p>
        </p:txBody>
      </p:sp>
      <p:sp>
        <p:nvSpPr>
          <p:cNvPr id="40" name="Rechthoek 39">
            <a:extLst>
              <a:ext uri="{FF2B5EF4-FFF2-40B4-BE49-F238E27FC236}">
                <a16:creationId xmlns:a16="http://schemas.microsoft.com/office/drawing/2014/main" id="{6CA00A62-0D3D-9195-31FF-906418C488A7}"/>
              </a:ext>
            </a:extLst>
          </p:cNvPr>
          <p:cNvSpPr/>
          <p:nvPr/>
        </p:nvSpPr>
        <p:spPr>
          <a:xfrm>
            <a:off x="1979712" y="3068960"/>
            <a:ext cx="351366" cy="392415"/>
          </a:xfrm>
          <a:prstGeom prst="rect">
            <a:avLst/>
          </a:prstGeom>
        </p:spPr>
        <p:txBody>
          <a:bodyPr wrap="none">
            <a:spAutoFit/>
          </a:bodyPr>
          <a:lstStyle/>
          <a:p>
            <a:pPr algn="ctr" eaLnBrk="1" fontAlgn="auto" hangingPunct="1">
              <a:spcBef>
                <a:spcPts val="0"/>
              </a:spcBef>
              <a:spcAft>
                <a:spcPts val="0"/>
              </a:spcAft>
              <a:defRPr/>
            </a:pPr>
            <a:r>
              <a:rPr lang="en-US"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rial" charset="0"/>
                <a:ea typeface="ＭＳ Ｐゴシック" charset="0"/>
                <a:cs typeface="ＭＳ Ｐゴシック" charset="0"/>
              </a:rPr>
              <a:t>H</a:t>
            </a:r>
          </a:p>
        </p:txBody>
      </p:sp>
      <p:sp>
        <p:nvSpPr>
          <p:cNvPr id="41" name="Rechthoek 40">
            <a:extLst>
              <a:ext uri="{FF2B5EF4-FFF2-40B4-BE49-F238E27FC236}">
                <a16:creationId xmlns:a16="http://schemas.microsoft.com/office/drawing/2014/main" id="{2BF0EABB-0FE9-4AE2-DFAB-A7CFDCBE8D83}"/>
              </a:ext>
            </a:extLst>
          </p:cNvPr>
          <p:cNvSpPr/>
          <p:nvPr/>
        </p:nvSpPr>
        <p:spPr>
          <a:xfrm>
            <a:off x="2996498" y="4149080"/>
            <a:ext cx="351366" cy="392415"/>
          </a:xfrm>
          <a:prstGeom prst="rect">
            <a:avLst/>
          </a:prstGeom>
        </p:spPr>
        <p:txBody>
          <a:bodyPr wrap="none">
            <a:spAutoFit/>
          </a:bodyPr>
          <a:lstStyle/>
          <a:p>
            <a:pPr algn="ctr" eaLnBrk="1" fontAlgn="auto" hangingPunct="1">
              <a:spcBef>
                <a:spcPts val="0"/>
              </a:spcBef>
              <a:spcAft>
                <a:spcPts val="0"/>
              </a:spcAft>
              <a:defRPr/>
            </a:pPr>
            <a:r>
              <a:rPr lang="en-US"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rial" charset="0"/>
                <a:ea typeface="ＭＳ Ｐゴシック" charset="0"/>
                <a:cs typeface="ＭＳ Ｐゴシック" charset="0"/>
              </a:rPr>
              <a:t>H</a:t>
            </a:r>
          </a:p>
        </p:txBody>
      </p:sp>
      <p:sp>
        <p:nvSpPr>
          <p:cNvPr id="42" name="Rechthoek 41">
            <a:extLst>
              <a:ext uri="{FF2B5EF4-FFF2-40B4-BE49-F238E27FC236}">
                <a16:creationId xmlns:a16="http://schemas.microsoft.com/office/drawing/2014/main" id="{A2C71DFA-AE93-8C5B-E5DF-9B89A7A1B618}"/>
              </a:ext>
            </a:extLst>
          </p:cNvPr>
          <p:cNvSpPr/>
          <p:nvPr/>
        </p:nvSpPr>
        <p:spPr>
          <a:xfrm>
            <a:off x="5372762" y="4293096"/>
            <a:ext cx="351366" cy="392415"/>
          </a:xfrm>
          <a:prstGeom prst="rect">
            <a:avLst/>
          </a:prstGeom>
        </p:spPr>
        <p:txBody>
          <a:bodyPr wrap="none">
            <a:spAutoFit/>
          </a:bodyPr>
          <a:lstStyle/>
          <a:p>
            <a:pPr algn="ctr" eaLnBrk="1" fontAlgn="auto" hangingPunct="1">
              <a:spcBef>
                <a:spcPts val="0"/>
              </a:spcBef>
              <a:spcAft>
                <a:spcPts val="0"/>
              </a:spcAft>
              <a:defRPr/>
            </a:pPr>
            <a:r>
              <a:rPr lang="en-US"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rial" charset="0"/>
                <a:ea typeface="ＭＳ Ｐゴシック" charset="0"/>
                <a:cs typeface="ＭＳ Ｐゴシック" charset="0"/>
              </a:rPr>
              <a:t>H</a:t>
            </a:r>
          </a:p>
        </p:txBody>
      </p:sp>
      <p:sp>
        <p:nvSpPr>
          <p:cNvPr id="44" name="Rechthoek 43">
            <a:extLst>
              <a:ext uri="{FF2B5EF4-FFF2-40B4-BE49-F238E27FC236}">
                <a16:creationId xmlns:a16="http://schemas.microsoft.com/office/drawing/2014/main" id="{505B1B45-CD00-2094-F01C-F9B74DB9A42C}"/>
              </a:ext>
            </a:extLst>
          </p:cNvPr>
          <p:cNvSpPr/>
          <p:nvPr/>
        </p:nvSpPr>
        <p:spPr>
          <a:xfrm>
            <a:off x="7380312" y="4332729"/>
            <a:ext cx="351366" cy="392415"/>
          </a:xfrm>
          <a:prstGeom prst="rect">
            <a:avLst/>
          </a:prstGeom>
        </p:spPr>
        <p:txBody>
          <a:bodyPr wrap="none">
            <a:spAutoFit/>
          </a:bodyPr>
          <a:lstStyle/>
          <a:p>
            <a:pPr algn="ctr" eaLnBrk="1" fontAlgn="auto" hangingPunct="1">
              <a:spcBef>
                <a:spcPts val="0"/>
              </a:spcBef>
              <a:spcAft>
                <a:spcPts val="0"/>
              </a:spcAft>
              <a:defRPr/>
            </a:pPr>
            <a:r>
              <a:rPr lang="en-US"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rial" charset="0"/>
                <a:ea typeface="ＭＳ Ｐゴシック" charset="0"/>
                <a:cs typeface="ＭＳ Ｐゴシック" charset="0"/>
              </a:rPr>
              <a:t>H</a:t>
            </a:r>
          </a:p>
        </p:txBody>
      </p:sp>
      <p:sp>
        <p:nvSpPr>
          <p:cNvPr id="45" name="Rechthoek 44">
            <a:extLst>
              <a:ext uri="{FF2B5EF4-FFF2-40B4-BE49-F238E27FC236}">
                <a16:creationId xmlns:a16="http://schemas.microsoft.com/office/drawing/2014/main" id="{E7F72911-630F-D050-50E2-4D48B91CA9A7}"/>
              </a:ext>
            </a:extLst>
          </p:cNvPr>
          <p:cNvSpPr/>
          <p:nvPr/>
        </p:nvSpPr>
        <p:spPr>
          <a:xfrm>
            <a:off x="4211960" y="4260721"/>
            <a:ext cx="351366" cy="392415"/>
          </a:xfrm>
          <a:prstGeom prst="rect">
            <a:avLst/>
          </a:prstGeom>
        </p:spPr>
        <p:txBody>
          <a:bodyPr wrap="none">
            <a:spAutoFit/>
          </a:bodyPr>
          <a:lstStyle/>
          <a:p>
            <a:pPr algn="ctr" eaLnBrk="1" fontAlgn="auto" hangingPunct="1">
              <a:spcBef>
                <a:spcPts val="0"/>
              </a:spcBef>
              <a:spcAft>
                <a:spcPts val="0"/>
              </a:spcAft>
              <a:defRPr/>
            </a:pPr>
            <a:r>
              <a:rPr lang="en-US"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rial" charset="0"/>
                <a:ea typeface="ＭＳ Ｐゴシック" charset="0"/>
                <a:cs typeface="ＭＳ Ｐゴシック" charset="0"/>
              </a:rPr>
              <a:t>H</a:t>
            </a:r>
          </a:p>
        </p:txBody>
      </p:sp>
      <p:sp>
        <p:nvSpPr>
          <p:cNvPr id="46" name="Rechthoek 45">
            <a:extLst>
              <a:ext uri="{FF2B5EF4-FFF2-40B4-BE49-F238E27FC236}">
                <a16:creationId xmlns:a16="http://schemas.microsoft.com/office/drawing/2014/main" id="{ADE4A05A-5455-9C3D-6D6E-37B9CD59951A}"/>
              </a:ext>
            </a:extLst>
          </p:cNvPr>
          <p:cNvSpPr/>
          <p:nvPr/>
        </p:nvSpPr>
        <p:spPr>
          <a:xfrm>
            <a:off x="1907704" y="4221088"/>
            <a:ext cx="351366" cy="392415"/>
          </a:xfrm>
          <a:prstGeom prst="rect">
            <a:avLst/>
          </a:prstGeom>
        </p:spPr>
        <p:txBody>
          <a:bodyPr wrap="none">
            <a:spAutoFit/>
          </a:bodyPr>
          <a:lstStyle/>
          <a:p>
            <a:pPr algn="ctr" eaLnBrk="1" fontAlgn="auto" hangingPunct="1">
              <a:spcBef>
                <a:spcPts val="0"/>
              </a:spcBef>
              <a:spcAft>
                <a:spcPts val="0"/>
              </a:spcAft>
              <a:defRPr/>
            </a:pPr>
            <a:r>
              <a:rPr lang="en-US"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rial" charset="0"/>
                <a:ea typeface="ＭＳ Ｐゴシック" charset="0"/>
                <a:cs typeface="ＭＳ Ｐゴシック" charset="0"/>
              </a:rPr>
              <a:t>H</a:t>
            </a:r>
          </a:p>
        </p:txBody>
      </p:sp>
      <p:sp>
        <p:nvSpPr>
          <p:cNvPr id="54" name="Rechthoek 53">
            <a:extLst>
              <a:ext uri="{FF2B5EF4-FFF2-40B4-BE49-F238E27FC236}">
                <a16:creationId xmlns:a16="http://schemas.microsoft.com/office/drawing/2014/main" id="{F0EBEE4D-7CD1-11F3-8D73-323558B08362}"/>
              </a:ext>
            </a:extLst>
          </p:cNvPr>
          <p:cNvSpPr>
            <a:spLocks noChangeArrowheads="1"/>
          </p:cNvSpPr>
          <p:nvPr/>
        </p:nvSpPr>
        <p:spPr bwMode="auto">
          <a:xfrm>
            <a:off x="539750" y="4305300"/>
            <a:ext cx="1223963" cy="492125"/>
          </a:xfrm>
          <a:prstGeom prst="rect">
            <a:avLst/>
          </a:prstGeom>
          <a:solidFill>
            <a:srgbClr val="FFFFFF"/>
          </a:solidFill>
          <a:ln w="19050">
            <a:solidFill>
              <a:srgbClr val="EA2700"/>
            </a:solidFill>
            <a:miter lim="800000"/>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nl-NL" sz="1400" dirty="0" err="1">
                <a:solidFill>
                  <a:srgbClr val="FF0000"/>
                </a:solidFill>
                <a:latin typeface="+mn-lt"/>
                <a:cs typeface="+mn-cs"/>
              </a:rPr>
              <a:t>Sub-tropisch</a:t>
            </a:r>
            <a:br>
              <a:rPr lang="nl-NL" sz="1400" dirty="0">
                <a:solidFill>
                  <a:srgbClr val="FF0000"/>
                </a:solidFill>
                <a:latin typeface="+mn-lt"/>
                <a:cs typeface="+mn-cs"/>
              </a:rPr>
            </a:br>
            <a:r>
              <a:rPr lang="nl-NL" sz="1400" dirty="0">
                <a:solidFill>
                  <a:srgbClr val="FF0000"/>
                </a:solidFill>
                <a:latin typeface="+mn-lt"/>
                <a:cs typeface="+mn-cs"/>
              </a:rPr>
              <a:t>maximum</a:t>
            </a:r>
          </a:p>
        </p:txBody>
      </p:sp>
      <p:sp>
        <p:nvSpPr>
          <p:cNvPr id="55" name="Vrije vorm 54">
            <a:extLst>
              <a:ext uri="{FF2B5EF4-FFF2-40B4-BE49-F238E27FC236}">
                <a16:creationId xmlns:a16="http://schemas.microsoft.com/office/drawing/2014/main" id="{A387F353-D940-DC00-4D8E-4E8A20C2419E}"/>
              </a:ext>
            </a:extLst>
          </p:cNvPr>
          <p:cNvSpPr>
            <a:spLocks/>
          </p:cNvSpPr>
          <p:nvPr/>
        </p:nvSpPr>
        <p:spPr bwMode="auto">
          <a:xfrm>
            <a:off x="4356100" y="3529013"/>
            <a:ext cx="341313" cy="260350"/>
          </a:xfrm>
          <a:custGeom>
            <a:avLst/>
            <a:gdLst>
              <a:gd name="T0" fmla="*/ 341313 w 340732"/>
              <a:gd name="T1" fmla="*/ 0 h 260195"/>
              <a:gd name="T2" fmla="*/ 248228 w 340732"/>
              <a:gd name="T3" fmla="*/ 105380 h 260195"/>
              <a:gd name="T4" fmla="*/ 0 w 340732"/>
              <a:gd name="T5" fmla="*/ 260350 h 260195"/>
              <a:gd name="T6" fmla="*/ 0 w 340732"/>
              <a:gd name="T7" fmla="*/ 260350 h 260195"/>
              <a:gd name="T8" fmla="*/ 0 w 340732"/>
              <a:gd name="T9" fmla="*/ 260350 h 2601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0732" h="260195">
                <a:moveTo>
                  <a:pt x="340732" y="0"/>
                </a:moveTo>
                <a:cubicBezTo>
                  <a:pt x="322663" y="30975"/>
                  <a:pt x="304594" y="61951"/>
                  <a:pt x="247805" y="105317"/>
                </a:cubicBezTo>
                <a:cubicBezTo>
                  <a:pt x="191016" y="148683"/>
                  <a:pt x="0" y="260195"/>
                  <a:pt x="0" y="260195"/>
                </a:cubicBezTo>
              </a:path>
            </a:pathLst>
          </a:custGeom>
          <a:noFill/>
          <a:ln w="28575" cap="flat" cmpd="sng">
            <a:solidFill>
              <a:srgbClr val="FFFF00"/>
            </a:solidFill>
            <a:prstDash val="solid"/>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eaLnBrk="1" fontAlgn="auto" hangingPunct="1">
              <a:spcBef>
                <a:spcPts val="0"/>
              </a:spcBef>
              <a:spcAft>
                <a:spcPts val="0"/>
              </a:spcAft>
              <a:defRPr/>
            </a:pPr>
            <a:endParaRPr lang="nl-NL">
              <a:latin typeface="+mn-lt"/>
              <a:cs typeface="+mn-cs"/>
            </a:endParaRPr>
          </a:p>
        </p:txBody>
      </p:sp>
      <p:sp>
        <p:nvSpPr>
          <p:cNvPr id="56" name="Vrije vorm 55">
            <a:extLst>
              <a:ext uri="{FF2B5EF4-FFF2-40B4-BE49-F238E27FC236}">
                <a16:creationId xmlns:a16="http://schemas.microsoft.com/office/drawing/2014/main" id="{6FED1072-48AE-F28A-953B-BC72F0D49064}"/>
              </a:ext>
            </a:extLst>
          </p:cNvPr>
          <p:cNvSpPr>
            <a:spLocks/>
          </p:cNvSpPr>
          <p:nvPr/>
        </p:nvSpPr>
        <p:spPr bwMode="auto">
          <a:xfrm>
            <a:off x="5310188" y="3554413"/>
            <a:ext cx="341312" cy="260350"/>
          </a:xfrm>
          <a:custGeom>
            <a:avLst/>
            <a:gdLst>
              <a:gd name="T0" fmla="*/ 341312 w 340732"/>
              <a:gd name="T1" fmla="*/ 0 h 260195"/>
              <a:gd name="T2" fmla="*/ 248227 w 340732"/>
              <a:gd name="T3" fmla="*/ 105380 h 260195"/>
              <a:gd name="T4" fmla="*/ 0 w 340732"/>
              <a:gd name="T5" fmla="*/ 260350 h 260195"/>
              <a:gd name="T6" fmla="*/ 0 w 340732"/>
              <a:gd name="T7" fmla="*/ 260350 h 260195"/>
              <a:gd name="T8" fmla="*/ 0 w 340732"/>
              <a:gd name="T9" fmla="*/ 260350 h 2601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0732" h="260195">
                <a:moveTo>
                  <a:pt x="340732" y="0"/>
                </a:moveTo>
                <a:cubicBezTo>
                  <a:pt x="322663" y="30975"/>
                  <a:pt x="304594" y="61951"/>
                  <a:pt x="247805" y="105317"/>
                </a:cubicBezTo>
                <a:cubicBezTo>
                  <a:pt x="191016" y="148683"/>
                  <a:pt x="0" y="260195"/>
                  <a:pt x="0" y="260195"/>
                </a:cubicBezTo>
              </a:path>
            </a:pathLst>
          </a:custGeom>
          <a:noFill/>
          <a:ln w="28575" cap="flat" cmpd="sng">
            <a:solidFill>
              <a:srgbClr val="FFFF00"/>
            </a:solidFill>
            <a:prstDash val="solid"/>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eaLnBrk="1" fontAlgn="auto" hangingPunct="1">
              <a:spcBef>
                <a:spcPts val="0"/>
              </a:spcBef>
              <a:spcAft>
                <a:spcPts val="0"/>
              </a:spcAft>
              <a:defRPr/>
            </a:pPr>
            <a:endParaRPr lang="nl-NL">
              <a:latin typeface="+mn-lt"/>
              <a:cs typeface="+mn-cs"/>
            </a:endParaRPr>
          </a:p>
        </p:txBody>
      </p:sp>
      <p:sp>
        <p:nvSpPr>
          <p:cNvPr id="57" name="Vrije vorm 56">
            <a:extLst>
              <a:ext uri="{FF2B5EF4-FFF2-40B4-BE49-F238E27FC236}">
                <a16:creationId xmlns:a16="http://schemas.microsoft.com/office/drawing/2014/main" id="{ED22AF97-B8DA-A75C-A42E-DDB37280EFE8}"/>
              </a:ext>
            </a:extLst>
          </p:cNvPr>
          <p:cNvSpPr>
            <a:spLocks/>
          </p:cNvSpPr>
          <p:nvPr/>
        </p:nvSpPr>
        <p:spPr bwMode="auto">
          <a:xfrm>
            <a:off x="6300788" y="3575050"/>
            <a:ext cx="341312" cy="260350"/>
          </a:xfrm>
          <a:custGeom>
            <a:avLst/>
            <a:gdLst>
              <a:gd name="T0" fmla="*/ 341312 w 340732"/>
              <a:gd name="T1" fmla="*/ 0 h 260195"/>
              <a:gd name="T2" fmla="*/ 248227 w 340732"/>
              <a:gd name="T3" fmla="*/ 105380 h 260195"/>
              <a:gd name="T4" fmla="*/ 0 w 340732"/>
              <a:gd name="T5" fmla="*/ 260350 h 260195"/>
              <a:gd name="T6" fmla="*/ 0 w 340732"/>
              <a:gd name="T7" fmla="*/ 260350 h 260195"/>
              <a:gd name="T8" fmla="*/ 0 w 340732"/>
              <a:gd name="T9" fmla="*/ 260350 h 2601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0732" h="260195">
                <a:moveTo>
                  <a:pt x="340732" y="0"/>
                </a:moveTo>
                <a:cubicBezTo>
                  <a:pt x="322663" y="30975"/>
                  <a:pt x="304594" y="61951"/>
                  <a:pt x="247805" y="105317"/>
                </a:cubicBezTo>
                <a:cubicBezTo>
                  <a:pt x="191016" y="148683"/>
                  <a:pt x="0" y="260195"/>
                  <a:pt x="0" y="260195"/>
                </a:cubicBezTo>
              </a:path>
            </a:pathLst>
          </a:custGeom>
          <a:noFill/>
          <a:ln w="28575" cap="flat" cmpd="sng">
            <a:solidFill>
              <a:srgbClr val="FFFF00"/>
            </a:solidFill>
            <a:prstDash val="solid"/>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eaLnBrk="1" fontAlgn="auto" hangingPunct="1">
              <a:spcBef>
                <a:spcPts val="0"/>
              </a:spcBef>
              <a:spcAft>
                <a:spcPts val="0"/>
              </a:spcAft>
              <a:defRPr/>
            </a:pPr>
            <a:endParaRPr lang="nl-NL">
              <a:latin typeface="+mn-lt"/>
              <a:cs typeface="+mn-cs"/>
            </a:endParaRPr>
          </a:p>
        </p:txBody>
      </p:sp>
      <p:sp>
        <p:nvSpPr>
          <p:cNvPr id="58" name="Vrije vorm 57">
            <a:extLst>
              <a:ext uri="{FF2B5EF4-FFF2-40B4-BE49-F238E27FC236}">
                <a16:creationId xmlns:a16="http://schemas.microsoft.com/office/drawing/2014/main" id="{27E5B640-3E19-A552-7726-60CE52052BB7}"/>
              </a:ext>
            </a:extLst>
          </p:cNvPr>
          <p:cNvSpPr>
            <a:spLocks/>
          </p:cNvSpPr>
          <p:nvPr/>
        </p:nvSpPr>
        <p:spPr bwMode="auto">
          <a:xfrm>
            <a:off x="7254875" y="3600450"/>
            <a:ext cx="341313" cy="260350"/>
          </a:xfrm>
          <a:custGeom>
            <a:avLst/>
            <a:gdLst>
              <a:gd name="T0" fmla="*/ 341313 w 340732"/>
              <a:gd name="T1" fmla="*/ 0 h 260195"/>
              <a:gd name="T2" fmla="*/ 248228 w 340732"/>
              <a:gd name="T3" fmla="*/ 105380 h 260195"/>
              <a:gd name="T4" fmla="*/ 0 w 340732"/>
              <a:gd name="T5" fmla="*/ 260350 h 260195"/>
              <a:gd name="T6" fmla="*/ 0 w 340732"/>
              <a:gd name="T7" fmla="*/ 260350 h 260195"/>
              <a:gd name="T8" fmla="*/ 0 w 340732"/>
              <a:gd name="T9" fmla="*/ 260350 h 2601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0732" h="260195">
                <a:moveTo>
                  <a:pt x="340732" y="0"/>
                </a:moveTo>
                <a:cubicBezTo>
                  <a:pt x="322663" y="30975"/>
                  <a:pt x="304594" y="61951"/>
                  <a:pt x="247805" y="105317"/>
                </a:cubicBezTo>
                <a:cubicBezTo>
                  <a:pt x="191016" y="148683"/>
                  <a:pt x="0" y="260195"/>
                  <a:pt x="0" y="260195"/>
                </a:cubicBezTo>
              </a:path>
            </a:pathLst>
          </a:custGeom>
          <a:noFill/>
          <a:ln w="28575" cap="flat" cmpd="sng">
            <a:solidFill>
              <a:srgbClr val="FFFF00"/>
            </a:solidFill>
            <a:prstDash val="solid"/>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eaLnBrk="1" fontAlgn="auto" hangingPunct="1">
              <a:spcBef>
                <a:spcPts val="0"/>
              </a:spcBef>
              <a:spcAft>
                <a:spcPts val="0"/>
              </a:spcAft>
              <a:defRPr/>
            </a:pPr>
            <a:endParaRPr lang="nl-NL">
              <a:latin typeface="+mn-lt"/>
              <a:cs typeface="+mn-cs"/>
            </a:endParaRPr>
          </a:p>
        </p:txBody>
      </p:sp>
      <p:sp>
        <p:nvSpPr>
          <p:cNvPr id="59" name="Vrije vorm 58">
            <a:extLst>
              <a:ext uri="{FF2B5EF4-FFF2-40B4-BE49-F238E27FC236}">
                <a16:creationId xmlns:a16="http://schemas.microsoft.com/office/drawing/2014/main" id="{F3E7BEB4-24C5-573C-88F3-ECB120DA4D61}"/>
              </a:ext>
            </a:extLst>
          </p:cNvPr>
          <p:cNvSpPr>
            <a:spLocks/>
          </p:cNvSpPr>
          <p:nvPr/>
        </p:nvSpPr>
        <p:spPr bwMode="auto">
          <a:xfrm>
            <a:off x="2339975" y="3500438"/>
            <a:ext cx="341313" cy="260350"/>
          </a:xfrm>
          <a:custGeom>
            <a:avLst/>
            <a:gdLst>
              <a:gd name="T0" fmla="*/ 341313 w 340732"/>
              <a:gd name="T1" fmla="*/ 0 h 260195"/>
              <a:gd name="T2" fmla="*/ 248228 w 340732"/>
              <a:gd name="T3" fmla="*/ 105380 h 260195"/>
              <a:gd name="T4" fmla="*/ 0 w 340732"/>
              <a:gd name="T5" fmla="*/ 260350 h 260195"/>
              <a:gd name="T6" fmla="*/ 0 w 340732"/>
              <a:gd name="T7" fmla="*/ 260350 h 260195"/>
              <a:gd name="T8" fmla="*/ 0 w 340732"/>
              <a:gd name="T9" fmla="*/ 260350 h 2601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0732" h="260195">
                <a:moveTo>
                  <a:pt x="340732" y="0"/>
                </a:moveTo>
                <a:cubicBezTo>
                  <a:pt x="322663" y="30975"/>
                  <a:pt x="304594" y="61951"/>
                  <a:pt x="247805" y="105317"/>
                </a:cubicBezTo>
                <a:cubicBezTo>
                  <a:pt x="191016" y="148683"/>
                  <a:pt x="0" y="260195"/>
                  <a:pt x="0" y="260195"/>
                </a:cubicBezTo>
              </a:path>
            </a:pathLst>
          </a:custGeom>
          <a:noFill/>
          <a:ln w="28575" cap="flat" cmpd="sng">
            <a:solidFill>
              <a:srgbClr val="FFFF00"/>
            </a:solidFill>
            <a:prstDash val="solid"/>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eaLnBrk="1" fontAlgn="auto" hangingPunct="1">
              <a:spcBef>
                <a:spcPts val="0"/>
              </a:spcBef>
              <a:spcAft>
                <a:spcPts val="0"/>
              </a:spcAft>
              <a:defRPr/>
            </a:pPr>
            <a:endParaRPr lang="nl-NL">
              <a:latin typeface="+mn-lt"/>
              <a:cs typeface="+mn-cs"/>
            </a:endParaRPr>
          </a:p>
        </p:txBody>
      </p:sp>
      <p:sp>
        <p:nvSpPr>
          <p:cNvPr id="60" name="Vrije vorm 59">
            <a:extLst>
              <a:ext uri="{FF2B5EF4-FFF2-40B4-BE49-F238E27FC236}">
                <a16:creationId xmlns:a16="http://schemas.microsoft.com/office/drawing/2014/main" id="{4137B418-BEDE-084B-0ABA-D1C160E5A249}"/>
              </a:ext>
            </a:extLst>
          </p:cNvPr>
          <p:cNvSpPr>
            <a:spLocks/>
          </p:cNvSpPr>
          <p:nvPr/>
        </p:nvSpPr>
        <p:spPr bwMode="auto">
          <a:xfrm>
            <a:off x="3294063" y="3527425"/>
            <a:ext cx="341312" cy="260350"/>
          </a:xfrm>
          <a:custGeom>
            <a:avLst/>
            <a:gdLst>
              <a:gd name="T0" fmla="*/ 341312 w 340732"/>
              <a:gd name="T1" fmla="*/ 0 h 260195"/>
              <a:gd name="T2" fmla="*/ 248227 w 340732"/>
              <a:gd name="T3" fmla="*/ 105380 h 260195"/>
              <a:gd name="T4" fmla="*/ 0 w 340732"/>
              <a:gd name="T5" fmla="*/ 260350 h 260195"/>
              <a:gd name="T6" fmla="*/ 0 w 340732"/>
              <a:gd name="T7" fmla="*/ 260350 h 260195"/>
              <a:gd name="T8" fmla="*/ 0 w 340732"/>
              <a:gd name="T9" fmla="*/ 260350 h 2601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0732" h="260195">
                <a:moveTo>
                  <a:pt x="340732" y="0"/>
                </a:moveTo>
                <a:cubicBezTo>
                  <a:pt x="322663" y="30975"/>
                  <a:pt x="304594" y="61951"/>
                  <a:pt x="247805" y="105317"/>
                </a:cubicBezTo>
                <a:cubicBezTo>
                  <a:pt x="191016" y="148683"/>
                  <a:pt x="0" y="260195"/>
                  <a:pt x="0" y="260195"/>
                </a:cubicBezTo>
              </a:path>
            </a:pathLst>
          </a:custGeom>
          <a:noFill/>
          <a:ln w="28575" cap="flat" cmpd="sng">
            <a:solidFill>
              <a:srgbClr val="FFFF00"/>
            </a:solidFill>
            <a:prstDash val="solid"/>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eaLnBrk="1" fontAlgn="auto" hangingPunct="1">
              <a:spcBef>
                <a:spcPts val="0"/>
              </a:spcBef>
              <a:spcAft>
                <a:spcPts val="0"/>
              </a:spcAft>
              <a:defRPr/>
            </a:pPr>
            <a:endParaRPr lang="nl-NL">
              <a:latin typeface="+mn-lt"/>
              <a:cs typeface="+mn-cs"/>
            </a:endParaRPr>
          </a:p>
        </p:txBody>
      </p:sp>
      <p:sp>
        <p:nvSpPr>
          <p:cNvPr id="61" name="Lijntoelichting 1 60">
            <a:extLst>
              <a:ext uri="{FF2B5EF4-FFF2-40B4-BE49-F238E27FC236}">
                <a16:creationId xmlns:a16="http://schemas.microsoft.com/office/drawing/2014/main" id="{1C26B1E9-A709-BE9D-8FB6-9E53811432DC}"/>
              </a:ext>
            </a:extLst>
          </p:cNvPr>
          <p:cNvSpPr>
            <a:spLocks/>
          </p:cNvSpPr>
          <p:nvPr/>
        </p:nvSpPr>
        <p:spPr bwMode="auto">
          <a:xfrm>
            <a:off x="8101013" y="3284538"/>
            <a:ext cx="1008062" cy="576262"/>
          </a:xfrm>
          <a:prstGeom prst="borderCallout1">
            <a:avLst>
              <a:gd name="adj1" fmla="val 49935"/>
              <a:gd name="adj2" fmla="val -3019"/>
              <a:gd name="adj3" fmla="val 77653"/>
              <a:gd name="adj4" fmla="val -56546"/>
            </a:avLst>
          </a:prstGeom>
          <a:solidFill>
            <a:srgbClr val="FFFFFF"/>
          </a:solidFill>
          <a:ln w="19050">
            <a:solidFill>
              <a:srgbClr val="FFFF00"/>
            </a:solidFill>
            <a:miter lim="800000"/>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nl-NL" dirty="0" err="1">
                <a:latin typeface="+mn-lt"/>
                <a:cs typeface="+mn-cs"/>
              </a:rPr>
              <a:t>n.o.</a:t>
            </a:r>
            <a:r>
              <a:rPr lang="nl-NL" dirty="0">
                <a:latin typeface="+mn-lt"/>
                <a:cs typeface="+mn-cs"/>
              </a:rPr>
              <a:t> passaat</a:t>
            </a:r>
          </a:p>
        </p:txBody>
      </p:sp>
      <p:sp>
        <p:nvSpPr>
          <p:cNvPr id="4" name="Vrije vorm 3">
            <a:extLst>
              <a:ext uri="{FF2B5EF4-FFF2-40B4-BE49-F238E27FC236}">
                <a16:creationId xmlns:a16="http://schemas.microsoft.com/office/drawing/2014/main" id="{BA38C15E-A597-2FDF-20B7-72F18E268D27}"/>
              </a:ext>
            </a:extLst>
          </p:cNvPr>
          <p:cNvSpPr>
            <a:spLocks/>
          </p:cNvSpPr>
          <p:nvPr/>
        </p:nvSpPr>
        <p:spPr bwMode="auto">
          <a:xfrm>
            <a:off x="3225800" y="4051300"/>
            <a:ext cx="409575" cy="171450"/>
          </a:xfrm>
          <a:custGeom>
            <a:avLst/>
            <a:gdLst>
              <a:gd name="T0" fmla="*/ 409575 w 304800"/>
              <a:gd name="T1" fmla="*/ 171450 h 171450"/>
              <a:gd name="T2" fmla="*/ 213320 w 304800"/>
              <a:gd name="T3" fmla="*/ 50800 h 171450"/>
              <a:gd name="T4" fmla="*/ 0 w 304800"/>
              <a:gd name="T5" fmla="*/ 0 h 171450"/>
              <a:gd name="T6" fmla="*/ 0 w 304800"/>
              <a:gd name="T7" fmla="*/ 0 h 171450"/>
              <a:gd name="T8" fmla="*/ 0 w 304800"/>
              <a:gd name="T9" fmla="*/ 0 h 1714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800" h="171450">
                <a:moveTo>
                  <a:pt x="304800" y="171450"/>
                </a:moveTo>
                <a:cubicBezTo>
                  <a:pt x="257175" y="125412"/>
                  <a:pt x="209550" y="79375"/>
                  <a:pt x="158750" y="50800"/>
                </a:cubicBezTo>
                <a:cubicBezTo>
                  <a:pt x="107950" y="22225"/>
                  <a:pt x="0" y="0"/>
                  <a:pt x="0" y="0"/>
                </a:cubicBezTo>
              </a:path>
            </a:pathLst>
          </a:custGeom>
          <a:noFill/>
          <a:ln w="28575" cap="flat" cmpd="sng">
            <a:solidFill>
              <a:srgbClr val="FFFF00"/>
            </a:solidFill>
            <a:prstDash val="solid"/>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eaLnBrk="1" fontAlgn="auto" hangingPunct="1">
              <a:spcBef>
                <a:spcPts val="0"/>
              </a:spcBef>
              <a:spcAft>
                <a:spcPts val="0"/>
              </a:spcAft>
              <a:defRPr/>
            </a:pPr>
            <a:endParaRPr lang="nl-NL">
              <a:latin typeface="+mn-lt"/>
              <a:cs typeface="+mn-cs"/>
            </a:endParaRPr>
          </a:p>
        </p:txBody>
      </p:sp>
      <p:sp>
        <p:nvSpPr>
          <p:cNvPr id="63" name="Vrije vorm 62">
            <a:extLst>
              <a:ext uri="{FF2B5EF4-FFF2-40B4-BE49-F238E27FC236}">
                <a16:creationId xmlns:a16="http://schemas.microsoft.com/office/drawing/2014/main" id="{0A797694-C75C-0FAC-E295-E6481A81B14D}"/>
              </a:ext>
            </a:extLst>
          </p:cNvPr>
          <p:cNvSpPr>
            <a:spLocks/>
          </p:cNvSpPr>
          <p:nvPr/>
        </p:nvSpPr>
        <p:spPr bwMode="auto">
          <a:xfrm>
            <a:off x="2268538" y="4076700"/>
            <a:ext cx="409575" cy="171450"/>
          </a:xfrm>
          <a:custGeom>
            <a:avLst/>
            <a:gdLst>
              <a:gd name="T0" fmla="*/ 409575 w 304800"/>
              <a:gd name="T1" fmla="*/ 171450 h 171450"/>
              <a:gd name="T2" fmla="*/ 213320 w 304800"/>
              <a:gd name="T3" fmla="*/ 50800 h 171450"/>
              <a:gd name="T4" fmla="*/ 0 w 304800"/>
              <a:gd name="T5" fmla="*/ 0 h 171450"/>
              <a:gd name="T6" fmla="*/ 0 w 304800"/>
              <a:gd name="T7" fmla="*/ 0 h 171450"/>
              <a:gd name="T8" fmla="*/ 0 w 304800"/>
              <a:gd name="T9" fmla="*/ 0 h 1714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800" h="171450">
                <a:moveTo>
                  <a:pt x="304800" y="171450"/>
                </a:moveTo>
                <a:cubicBezTo>
                  <a:pt x="257175" y="125412"/>
                  <a:pt x="209550" y="79375"/>
                  <a:pt x="158750" y="50800"/>
                </a:cubicBezTo>
                <a:cubicBezTo>
                  <a:pt x="107950" y="22225"/>
                  <a:pt x="0" y="0"/>
                  <a:pt x="0" y="0"/>
                </a:cubicBezTo>
              </a:path>
            </a:pathLst>
          </a:custGeom>
          <a:noFill/>
          <a:ln w="28575" cap="flat" cmpd="sng">
            <a:solidFill>
              <a:srgbClr val="FFFF00"/>
            </a:solidFill>
            <a:prstDash val="solid"/>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eaLnBrk="1" fontAlgn="auto" hangingPunct="1">
              <a:spcBef>
                <a:spcPts val="0"/>
              </a:spcBef>
              <a:spcAft>
                <a:spcPts val="0"/>
              </a:spcAft>
              <a:defRPr/>
            </a:pPr>
            <a:endParaRPr lang="nl-NL">
              <a:latin typeface="+mn-lt"/>
              <a:cs typeface="+mn-cs"/>
            </a:endParaRPr>
          </a:p>
        </p:txBody>
      </p:sp>
      <p:sp>
        <p:nvSpPr>
          <p:cNvPr id="64" name="Vrije vorm 63">
            <a:extLst>
              <a:ext uri="{FF2B5EF4-FFF2-40B4-BE49-F238E27FC236}">
                <a16:creationId xmlns:a16="http://schemas.microsoft.com/office/drawing/2014/main" id="{2974329C-F8DE-7DDC-ED40-F8CB34A42865}"/>
              </a:ext>
            </a:extLst>
          </p:cNvPr>
          <p:cNvSpPr>
            <a:spLocks/>
          </p:cNvSpPr>
          <p:nvPr/>
        </p:nvSpPr>
        <p:spPr bwMode="auto">
          <a:xfrm>
            <a:off x="4356100" y="4076700"/>
            <a:ext cx="409575" cy="171450"/>
          </a:xfrm>
          <a:custGeom>
            <a:avLst/>
            <a:gdLst>
              <a:gd name="T0" fmla="*/ 409575 w 304800"/>
              <a:gd name="T1" fmla="*/ 171450 h 171450"/>
              <a:gd name="T2" fmla="*/ 213320 w 304800"/>
              <a:gd name="T3" fmla="*/ 50800 h 171450"/>
              <a:gd name="T4" fmla="*/ 0 w 304800"/>
              <a:gd name="T5" fmla="*/ 0 h 171450"/>
              <a:gd name="T6" fmla="*/ 0 w 304800"/>
              <a:gd name="T7" fmla="*/ 0 h 171450"/>
              <a:gd name="T8" fmla="*/ 0 w 304800"/>
              <a:gd name="T9" fmla="*/ 0 h 1714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800" h="171450">
                <a:moveTo>
                  <a:pt x="304800" y="171450"/>
                </a:moveTo>
                <a:cubicBezTo>
                  <a:pt x="257175" y="125412"/>
                  <a:pt x="209550" y="79375"/>
                  <a:pt x="158750" y="50800"/>
                </a:cubicBezTo>
                <a:cubicBezTo>
                  <a:pt x="107950" y="22225"/>
                  <a:pt x="0" y="0"/>
                  <a:pt x="0" y="0"/>
                </a:cubicBezTo>
              </a:path>
            </a:pathLst>
          </a:custGeom>
          <a:noFill/>
          <a:ln w="28575" cap="flat" cmpd="sng">
            <a:solidFill>
              <a:srgbClr val="FFFF00"/>
            </a:solidFill>
            <a:prstDash val="solid"/>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eaLnBrk="1" fontAlgn="auto" hangingPunct="1">
              <a:spcBef>
                <a:spcPts val="0"/>
              </a:spcBef>
              <a:spcAft>
                <a:spcPts val="0"/>
              </a:spcAft>
              <a:defRPr/>
            </a:pPr>
            <a:endParaRPr lang="nl-NL">
              <a:latin typeface="+mn-lt"/>
              <a:cs typeface="+mn-cs"/>
            </a:endParaRPr>
          </a:p>
        </p:txBody>
      </p:sp>
      <p:sp>
        <p:nvSpPr>
          <p:cNvPr id="65" name="Vrije vorm 64">
            <a:extLst>
              <a:ext uri="{FF2B5EF4-FFF2-40B4-BE49-F238E27FC236}">
                <a16:creationId xmlns:a16="http://schemas.microsoft.com/office/drawing/2014/main" id="{74A1C9C6-9451-189E-9A43-FE7A6BE110A4}"/>
              </a:ext>
            </a:extLst>
          </p:cNvPr>
          <p:cNvSpPr>
            <a:spLocks/>
          </p:cNvSpPr>
          <p:nvPr/>
        </p:nvSpPr>
        <p:spPr bwMode="auto">
          <a:xfrm>
            <a:off x="5292725" y="4076700"/>
            <a:ext cx="409575" cy="171450"/>
          </a:xfrm>
          <a:custGeom>
            <a:avLst/>
            <a:gdLst>
              <a:gd name="T0" fmla="*/ 409575 w 304800"/>
              <a:gd name="T1" fmla="*/ 171450 h 171450"/>
              <a:gd name="T2" fmla="*/ 213320 w 304800"/>
              <a:gd name="T3" fmla="*/ 50800 h 171450"/>
              <a:gd name="T4" fmla="*/ 0 w 304800"/>
              <a:gd name="T5" fmla="*/ 0 h 171450"/>
              <a:gd name="T6" fmla="*/ 0 w 304800"/>
              <a:gd name="T7" fmla="*/ 0 h 171450"/>
              <a:gd name="T8" fmla="*/ 0 w 304800"/>
              <a:gd name="T9" fmla="*/ 0 h 1714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800" h="171450">
                <a:moveTo>
                  <a:pt x="304800" y="171450"/>
                </a:moveTo>
                <a:cubicBezTo>
                  <a:pt x="257175" y="125412"/>
                  <a:pt x="209550" y="79375"/>
                  <a:pt x="158750" y="50800"/>
                </a:cubicBezTo>
                <a:cubicBezTo>
                  <a:pt x="107950" y="22225"/>
                  <a:pt x="0" y="0"/>
                  <a:pt x="0" y="0"/>
                </a:cubicBezTo>
              </a:path>
            </a:pathLst>
          </a:custGeom>
          <a:noFill/>
          <a:ln w="28575" cap="flat" cmpd="sng">
            <a:solidFill>
              <a:srgbClr val="FFFF00"/>
            </a:solidFill>
            <a:prstDash val="solid"/>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eaLnBrk="1" fontAlgn="auto" hangingPunct="1">
              <a:spcBef>
                <a:spcPts val="0"/>
              </a:spcBef>
              <a:spcAft>
                <a:spcPts val="0"/>
              </a:spcAft>
              <a:defRPr/>
            </a:pPr>
            <a:endParaRPr lang="nl-NL">
              <a:latin typeface="+mn-lt"/>
              <a:cs typeface="+mn-cs"/>
            </a:endParaRPr>
          </a:p>
        </p:txBody>
      </p:sp>
      <p:sp>
        <p:nvSpPr>
          <p:cNvPr id="66" name="Vrije vorm 65">
            <a:extLst>
              <a:ext uri="{FF2B5EF4-FFF2-40B4-BE49-F238E27FC236}">
                <a16:creationId xmlns:a16="http://schemas.microsoft.com/office/drawing/2014/main" id="{FD6D702E-ECAF-EF3B-3141-A412254CA465}"/>
              </a:ext>
            </a:extLst>
          </p:cNvPr>
          <p:cNvSpPr>
            <a:spLocks/>
          </p:cNvSpPr>
          <p:nvPr/>
        </p:nvSpPr>
        <p:spPr bwMode="auto">
          <a:xfrm>
            <a:off x="6321425" y="4076700"/>
            <a:ext cx="411163" cy="171450"/>
          </a:xfrm>
          <a:custGeom>
            <a:avLst/>
            <a:gdLst>
              <a:gd name="T0" fmla="*/ 411163 w 304800"/>
              <a:gd name="T1" fmla="*/ 171450 h 171450"/>
              <a:gd name="T2" fmla="*/ 214147 w 304800"/>
              <a:gd name="T3" fmla="*/ 50800 h 171450"/>
              <a:gd name="T4" fmla="*/ 0 w 304800"/>
              <a:gd name="T5" fmla="*/ 0 h 171450"/>
              <a:gd name="T6" fmla="*/ 0 w 304800"/>
              <a:gd name="T7" fmla="*/ 0 h 171450"/>
              <a:gd name="T8" fmla="*/ 0 w 304800"/>
              <a:gd name="T9" fmla="*/ 0 h 1714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800" h="171450">
                <a:moveTo>
                  <a:pt x="304800" y="171450"/>
                </a:moveTo>
                <a:cubicBezTo>
                  <a:pt x="257175" y="125412"/>
                  <a:pt x="209550" y="79375"/>
                  <a:pt x="158750" y="50800"/>
                </a:cubicBezTo>
                <a:cubicBezTo>
                  <a:pt x="107950" y="22225"/>
                  <a:pt x="0" y="0"/>
                  <a:pt x="0" y="0"/>
                </a:cubicBezTo>
              </a:path>
            </a:pathLst>
          </a:custGeom>
          <a:noFill/>
          <a:ln w="28575" cap="flat" cmpd="sng">
            <a:solidFill>
              <a:srgbClr val="FFFF00"/>
            </a:solidFill>
            <a:prstDash val="solid"/>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eaLnBrk="1" fontAlgn="auto" hangingPunct="1">
              <a:spcBef>
                <a:spcPts val="0"/>
              </a:spcBef>
              <a:spcAft>
                <a:spcPts val="0"/>
              </a:spcAft>
              <a:defRPr/>
            </a:pPr>
            <a:endParaRPr lang="nl-NL">
              <a:latin typeface="+mn-lt"/>
              <a:cs typeface="+mn-cs"/>
            </a:endParaRPr>
          </a:p>
        </p:txBody>
      </p:sp>
      <p:sp>
        <p:nvSpPr>
          <p:cNvPr id="67" name="Vrije vorm 66">
            <a:extLst>
              <a:ext uri="{FF2B5EF4-FFF2-40B4-BE49-F238E27FC236}">
                <a16:creationId xmlns:a16="http://schemas.microsoft.com/office/drawing/2014/main" id="{69E16DD8-962D-D753-0950-46F6F332000B}"/>
              </a:ext>
            </a:extLst>
          </p:cNvPr>
          <p:cNvSpPr>
            <a:spLocks/>
          </p:cNvSpPr>
          <p:nvPr/>
        </p:nvSpPr>
        <p:spPr bwMode="auto">
          <a:xfrm>
            <a:off x="7235825" y="4076700"/>
            <a:ext cx="411163" cy="171450"/>
          </a:xfrm>
          <a:custGeom>
            <a:avLst/>
            <a:gdLst>
              <a:gd name="T0" fmla="*/ 411163 w 304800"/>
              <a:gd name="T1" fmla="*/ 171450 h 171450"/>
              <a:gd name="T2" fmla="*/ 214147 w 304800"/>
              <a:gd name="T3" fmla="*/ 50800 h 171450"/>
              <a:gd name="T4" fmla="*/ 0 w 304800"/>
              <a:gd name="T5" fmla="*/ 0 h 171450"/>
              <a:gd name="T6" fmla="*/ 0 w 304800"/>
              <a:gd name="T7" fmla="*/ 0 h 171450"/>
              <a:gd name="T8" fmla="*/ 0 w 304800"/>
              <a:gd name="T9" fmla="*/ 0 h 1714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800" h="171450">
                <a:moveTo>
                  <a:pt x="304800" y="171450"/>
                </a:moveTo>
                <a:cubicBezTo>
                  <a:pt x="257175" y="125412"/>
                  <a:pt x="209550" y="79375"/>
                  <a:pt x="158750" y="50800"/>
                </a:cubicBezTo>
                <a:cubicBezTo>
                  <a:pt x="107950" y="22225"/>
                  <a:pt x="0" y="0"/>
                  <a:pt x="0" y="0"/>
                </a:cubicBezTo>
              </a:path>
            </a:pathLst>
          </a:custGeom>
          <a:noFill/>
          <a:ln w="28575" cap="flat" cmpd="sng">
            <a:solidFill>
              <a:srgbClr val="FFFF00"/>
            </a:solidFill>
            <a:prstDash val="solid"/>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eaLnBrk="1" fontAlgn="auto" hangingPunct="1">
              <a:spcBef>
                <a:spcPts val="0"/>
              </a:spcBef>
              <a:spcAft>
                <a:spcPts val="0"/>
              </a:spcAft>
              <a:defRPr/>
            </a:pPr>
            <a:endParaRPr lang="nl-NL">
              <a:latin typeface="+mn-lt"/>
              <a:cs typeface="+mn-cs"/>
            </a:endParaRPr>
          </a:p>
        </p:txBody>
      </p:sp>
      <p:sp>
        <p:nvSpPr>
          <p:cNvPr id="68" name="Lijntoelichting 1 67">
            <a:extLst>
              <a:ext uri="{FF2B5EF4-FFF2-40B4-BE49-F238E27FC236}">
                <a16:creationId xmlns:a16="http://schemas.microsoft.com/office/drawing/2014/main" id="{A4E1138C-C733-9AD9-3F5B-E0A9938D2C15}"/>
              </a:ext>
            </a:extLst>
          </p:cNvPr>
          <p:cNvSpPr>
            <a:spLocks/>
          </p:cNvSpPr>
          <p:nvPr/>
        </p:nvSpPr>
        <p:spPr bwMode="auto">
          <a:xfrm>
            <a:off x="8101013" y="4005263"/>
            <a:ext cx="1008062" cy="576262"/>
          </a:xfrm>
          <a:prstGeom prst="borderCallout1">
            <a:avLst>
              <a:gd name="adj1" fmla="val 48019"/>
              <a:gd name="adj2" fmla="val -435"/>
              <a:gd name="adj3" fmla="val 22708"/>
              <a:gd name="adj4" fmla="val -58120"/>
            </a:avLst>
          </a:prstGeom>
          <a:solidFill>
            <a:srgbClr val="FFFFFF"/>
          </a:solidFill>
          <a:ln w="19050">
            <a:solidFill>
              <a:srgbClr val="FFFF00"/>
            </a:solidFill>
            <a:miter lim="800000"/>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nl-NL" dirty="0" err="1">
                <a:latin typeface="+mn-lt"/>
                <a:cs typeface="+mn-cs"/>
              </a:rPr>
              <a:t>z.o.</a:t>
            </a:r>
            <a:r>
              <a:rPr lang="nl-NL" dirty="0">
                <a:latin typeface="+mn-lt"/>
                <a:cs typeface="+mn-cs"/>
              </a:rPr>
              <a:t> passaat</a:t>
            </a:r>
          </a:p>
        </p:txBody>
      </p:sp>
      <p:sp>
        <p:nvSpPr>
          <p:cNvPr id="69" name="Vrije vorm 68">
            <a:extLst>
              <a:ext uri="{FF2B5EF4-FFF2-40B4-BE49-F238E27FC236}">
                <a16:creationId xmlns:a16="http://schemas.microsoft.com/office/drawing/2014/main" id="{0CAC2D83-8F02-130C-FD1F-F96CD7158D04}"/>
              </a:ext>
            </a:extLst>
          </p:cNvPr>
          <p:cNvSpPr>
            <a:spLocks/>
          </p:cNvSpPr>
          <p:nvPr/>
        </p:nvSpPr>
        <p:spPr bwMode="auto">
          <a:xfrm>
            <a:off x="2678113" y="2913063"/>
            <a:ext cx="742950" cy="300037"/>
          </a:xfrm>
          <a:custGeom>
            <a:avLst/>
            <a:gdLst>
              <a:gd name="T0" fmla="*/ 0 w 1090342"/>
              <a:gd name="T1" fmla="*/ 300037 h 340731"/>
              <a:gd name="T2" fmla="*/ 113975 w 1090342"/>
              <a:gd name="T3" fmla="*/ 212753 h 340731"/>
              <a:gd name="T4" fmla="*/ 455901 w 1090342"/>
              <a:gd name="T5" fmla="*/ 65462 h 340731"/>
              <a:gd name="T6" fmla="*/ 742950 w 1090342"/>
              <a:gd name="T7" fmla="*/ 0 h 340731"/>
              <a:gd name="T8" fmla="*/ 742950 w 1090342"/>
              <a:gd name="T9" fmla="*/ 0 h 3407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90342" h="340731">
                <a:moveTo>
                  <a:pt x="0" y="340731"/>
                </a:moveTo>
                <a:cubicBezTo>
                  <a:pt x="27878" y="313369"/>
                  <a:pt x="55756" y="286007"/>
                  <a:pt x="167268" y="241609"/>
                </a:cubicBezTo>
                <a:cubicBezTo>
                  <a:pt x="278780" y="197211"/>
                  <a:pt x="515227" y="114609"/>
                  <a:pt x="669073" y="74341"/>
                </a:cubicBezTo>
                <a:cubicBezTo>
                  <a:pt x="822919" y="34073"/>
                  <a:pt x="1090342" y="0"/>
                  <a:pt x="1090342" y="0"/>
                </a:cubicBezTo>
              </a:path>
            </a:pathLst>
          </a:custGeom>
          <a:noFill/>
          <a:ln w="28575" cap="flat" cmpd="sng">
            <a:solidFill>
              <a:srgbClr val="FFFF00"/>
            </a:solidFill>
            <a:prstDash val="solid"/>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eaLnBrk="1" fontAlgn="auto" hangingPunct="1">
              <a:spcBef>
                <a:spcPts val="0"/>
              </a:spcBef>
              <a:spcAft>
                <a:spcPts val="0"/>
              </a:spcAft>
              <a:defRPr/>
            </a:pPr>
            <a:endParaRPr lang="nl-NL">
              <a:latin typeface="+mn-lt"/>
              <a:cs typeface="+mn-cs"/>
            </a:endParaRPr>
          </a:p>
        </p:txBody>
      </p:sp>
      <p:sp>
        <p:nvSpPr>
          <p:cNvPr id="70" name="Vrije vorm 69">
            <a:extLst>
              <a:ext uri="{FF2B5EF4-FFF2-40B4-BE49-F238E27FC236}">
                <a16:creationId xmlns:a16="http://schemas.microsoft.com/office/drawing/2014/main" id="{95E99676-297E-E3B1-4C60-E01B3F72B5C5}"/>
              </a:ext>
            </a:extLst>
          </p:cNvPr>
          <p:cNvSpPr>
            <a:spLocks/>
          </p:cNvSpPr>
          <p:nvPr/>
        </p:nvSpPr>
        <p:spPr bwMode="auto">
          <a:xfrm>
            <a:off x="3756025" y="2924175"/>
            <a:ext cx="744538" cy="300038"/>
          </a:xfrm>
          <a:custGeom>
            <a:avLst/>
            <a:gdLst>
              <a:gd name="T0" fmla="*/ 0 w 1090342"/>
              <a:gd name="T1" fmla="*/ 300038 h 340731"/>
              <a:gd name="T2" fmla="*/ 114219 w 1090342"/>
              <a:gd name="T3" fmla="*/ 212754 h 340731"/>
              <a:gd name="T4" fmla="*/ 456875 w 1090342"/>
              <a:gd name="T5" fmla="*/ 65463 h 340731"/>
              <a:gd name="T6" fmla="*/ 744538 w 1090342"/>
              <a:gd name="T7" fmla="*/ 0 h 340731"/>
              <a:gd name="T8" fmla="*/ 744538 w 1090342"/>
              <a:gd name="T9" fmla="*/ 0 h 3407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90342" h="340731">
                <a:moveTo>
                  <a:pt x="0" y="340731"/>
                </a:moveTo>
                <a:cubicBezTo>
                  <a:pt x="27878" y="313369"/>
                  <a:pt x="55756" y="286007"/>
                  <a:pt x="167268" y="241609"/>
                </a:cubicBezTo>
                <a:cubicBezTo>
                  <a:pt x="278780" y="197211"/>
                  <a:pt x="515227" y="114609"/>
                  <a:pt x="669073" y="74341"/>
                </a:cubicBezTo>
                <a:cubicBezTo>
                  <a:pt x="822919" y="34073"/>
                  <a:pt x="1090342" y="0"/>
                  <a:pt x="1090342" y="0"/>
                </a:cubicBezTo>
              </a:path>
            </a:pathLst>
          </a:custGeom>
          <a:noFill/>
          <a:ln w="28575" cap="flat" cmpd="sng">
            <a:solidFill>
              <a:srgbClr val="FFFF00"/>
            </a:solidFill>
            <a:prstDash val="solid"/>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eaLnBrk="1" fontAlgn="auto" hangingPunct="1">
              <a:spcBef>
                <a:spcPts val="0"/>
              </a:spcBef>
              <a:spcAft>
                <a:spcPts val="0"/>
              </a:spcAft>
              <a:defRPr/>
            </a:pPr>
            <a:endParaRPr lang="nl-NL">
              <a:latin typeface="+mn-lt"/>
              <a:cs typeface="+mn-cs"/>
            </a:endParaRPr>
          </a:p>
        </p:txBody>
      </p:sp>
      <p:sp>
        <p:nvSpPr>
          <p:cNvPr id="71" name="Vrije vorm 70">
            <a:extLst>
              <a:ext uri="{FF2B5EF4-FFF2-40B4-BE49-F238E27FC236}">
                <a16:creationId xmlns:a16="http://schemas.microsoft.com/office/drawing/2014/main" id="{5C9640D2-FCF3-FA17-49B4-AB135033E08C}"/>
              </a:ext>
            </a:extLst>
          </p:cNvPr>
          <p:cNvSpPr>
            <a:spLocks/>
          </p:cNvSpPr>
          <p:nvPr/>
        </p:nvSpPr>
        <p:spPr bwMode="auto">
          <a:xfrm>
            <a:off x="4837113" y="2924175"/>
            <a:ext cx="742950" cy="300038"/>
          </a:xfrm>
          <a:custGeom>
            <a:avLst/>
            <a:gdLst>
              <a:gd name="T0" fmla="*/ 0 w 1090342"/>
              <a:gd name="T1" fmla="*/ 300038 h 340731"/>
              <a:gd name="T2" fmla="*/ 113975 w 1090342"/>
              <a:gd name="T3" fmla="*/ 212754 h 340731"/>
              <a:gd name="T4" fmla="*/ 455901 w 1090342"/>
              <a:gd name="T5" fmla="*/ 65463 h 340731"/>
              <a:gd name="T6" fmla="*/ 742950 w 1090342"/>
              <a:gd name="T7" fmla="*/ 0 h 340731"/>
              <a:gd name="T8" fmla="*/ 742950 w 1090342"/>
              <a:gd name="T9" fmla="*/ 0 h 3407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90342" h="340731">
                <a:moveTo>
                  <a:pt x="0" y="340731"/>
                </a:moveTo>
                <a:cubicBezTo>
                  <a:pt x="27878" y="313369"/>
                  <a:pt x="55756" y="286007"/>
                  <a:pt x="167268" y="241609"/>
                </a:cubicBezTo>
                <a:cubicBezTo>
                  <a:pt x="278780" y="197211"/>
                  <a:pt x="515227" y="114609"/>
                  <a:pt x="669073" y="74341"/>
                </a:cubicBezTo>
                <a:cubicBezTo>
                  <a:pt x="822919" y="34073"/>
                  <a:pt x="1090342" y="0"/>
                  <a:pt x="1090342" y="0"/>
                </a:cubicBezTo>
              </a:path>
            </a:pathLst>
          </a:custGeom>
          <a:noFill/>
          <a:ln w="28575" cap="flat" cmpd="sng">
            <a:solidFill>
              <a:srgbClr val="FFFF00"/>
            </a:solidFill>
            <a:prstDash val="solid"/>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eaLnBrk="1" fontAlgn="auto" hangingPunct="1">
              <a:spcBef>
                <a:spcPts val="0"/>
              </a:spcBef>
              <a:spcAft>
                <a:spcPts val="0"/>
              </a:spcAft>
              <a:defRPr/>
            </a:pPr>
            <a:endParaRPr lang="nl-NL">
              <a:latin typeface="+mn-lt"/>
              <a:cs typeface="+mn-cs"/>
            </a:endParaRPr>
          </a:p>
        </p:txBody>
      </p:sp>
      <p:sp>
        <p:nvSpPr>
          <p:cNvPr id="72" name="Vrije vorm 71">
            <a:extLst>
              <a:ext uri="{FF2B5EF4-FFF2-40B4-BE49-F238E27FC236}">
                <a16:creationId xmlns:a16="http://schemas.microsoft.com/office/drawing/2014/main" id="{68861343-EF11-979A-EED8-B2E38F27B1E3}"/>
              </a:ext>
            </a:extLst>
          </p:cNvPr>
          <p:cNvSpPr>
            <a:spLocks/>
          </p:cNvSpPr>
          <p:nvPr/>
        </p:nvSpPr>
        <p:spPr bwMode="auto">
          <a:xfrm>
            <a:off x="5989638" y="2924175"/>
            <a:ext cx="742950" cy="300038"/>
          </a:xfrm>
          <a:custGeom>
            <a:avLst/>
            <a:gdLst>
              <a:gd name="T0" fmla="*/ 0 w 1090342"/>
              <a:gd name="T1" fmla="*/ 300038 h 340731"/>
              <a:gd name="T2" fmla="*/ 113975 w 1090342"/>
              <a:gd name="T3" fmla="*/ 212754 h 340731"/>
              <a:gd name="T4" fmla="*/ 455901 w 1090342"/>
              <a:gd name="T5" fmla="*/ 65463 h 340731"/>
              <a:gd name="T6" fmla="*/ 742950 w 1090342"/>
              <a:gd name="T7" fmla="*/ 0 h 340731"/>
              <a:gd name="T8" fmla="*/ 742950 w 1090342"/>
              <a:gd name="T9" fmla="*/ 0 h 3407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90342" h="340731">
                <a:moveTo>
                  <a:pt x="0" y="340731"/>
                </a:moveTo>
                <a:cubicBezTo>
                  <a:pt x="27878" y="313369"/>
                  <a:pt x="55756" y="286007"/>
                  <a:pt x="167268" y="241609"/>
                </a:cubicBezTo>
                <a:cubicBezTo>
                  <a:pt x="278780" y="197211"/>
                  <a:pt x="515227" y="114609"/>
                  <a:pt x="669073" y="74341"/>
                </a:cubicBezTo>
                <a:cubicBezTo>
                  <a:pt x="822919" y="34073"/>
                  <a:pt x="1090342" y="0"/>
                  <a:pt x="1090342" y="0"/>
                </a:cubicBezTo>
              </a:path>
            </a:pathLst>
          </a:custGeom>
          <a:noFill/>
          <a:ln w="28575" cap="flat" cmpd="sng">
            <a:solidFill>
              <a:srgbClr val="FFFF00"/>
            </a:solidFill>
            <a:prstDash val="solid"/>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eaLnBrk="1" fontAlgn="auto" hangingPunct="1">
              <a:spcBef>
                <a:spcPts val="0"/>
              </a:spcBef>
              <a:spcAft>
                <a:spcPts val="0"/>
              </a:spcAft>
              <a:defRPr/>
            </a:pPr>
            <a:endParaRPr lang="nl-NL">
              <a:latin typeface="+mn-lt"/>
              <a:cs typeface="+mn-cs"/>
            </a:endParaRPr>
          </a:p>
        </p:txBody>
      </p:sp>
      <p:sp>
        <p:nvSpPr>
          <p:cNvPr id="73" name="Lijntoelichting 1 72">
            <a:extLst>
              <a:ext uri="{FF2B5EF4-FFF2-40B4-BE49-F238E27FC236}">
                <a16:creationId xmlns:a16="http://schemas.microsoft.com/office/drawing/2014/main" id="{05591855-339D-41F9-15AB-9A83AC6259EB}"/>
              </a:ext>
            </a:extLst>
          </p:cNvPr>
          <p:cNvSpPr>
            <a:spLocks/>
          </p:cNvSpPr>
          <p:nvPr/>
        </p:nvSpPr>
        <p:spPr bwMode="auto">
          <a:xfrm>
            <a:off x="7380288" y="2636838"/>
            <a:ext cx="1008062" cy="576262"/>
          </a:xfrm>
          <a:prstGeom prst="borderCallout1">
            <a:avLst>
              <a:gd name="adj1" fmla="val 99472"/>
              <a:gd name="adj2" fmla="val -2972"/>
              <a:gd name="adj3" fmla="val 71588"/>
              <a:gd name="adj4" fmla="val -98870"/>
            </a:avLst>
          </a:prstGeom>
          <a:solidFill>
            <a:srgbClr val="FFFFFF"/>
          </a:solidFill>
          <a:ln w="19050">
            <a:solidFill>
              <a:srgbClr val="FFFF00"/>
            </a:solidFill>
            <a:miter lim="800000"/>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nl-NL" dirty="0" err="1">
                <a:latin typeface="+mn-lt"/>
                <a:cs typeface="+mn-cs"/>
              </a:rPr>
              <a:t>westen-winden</a:t>
            </a:r>
            <a:endParaRPr lang="nl-NL" dirty="0">
              <a:latin typeface="+mn-lt"/>
              <a:cs typeface="+mn-cs"/>
            </a:endParaRPr>
          </a:p>
        </p:txBody>
      </p:sp>
      <p:sp>
        <p:nvSpPr>
          <p:cNvPr id="74" name="Vrije vorm 73">
            <a:extLst>
              <a:ext uri="{FF2B5EF4-FFF2-40B4-BE49-F238E27FC236}">
                <a16:creationId xmlns:a16="http://schemas.microsoft.com/office/drawing/2014/main" id="{80176BE5-8D4F-CFC6-8EA5-5B5867A8F992}"/>
              </a:ext>
            </a:extLst>
          </p:cNvPr>
          <p:cNvSpPr>
            <a:spLocks/>
          </p:cNvSpPr>
          <p:nvPr/>
        </p:nvSpPr>
        <p:spPr bwMode="auto">
          <a:xfrm>
            <a:off x="2339975" y="4652963"/>
            <a:ext cx="857250" cy="288925"/>
          </a:xfrm>
          <a:custGeom>
            <a:avLst/>
            <a:gdLst>
              <a:gd name="T0" fmla="*/ 0 w 1146098"/>
              <a:gd name="T1" fmla="*/ 0 h 439854"/>
              <a:gd name="T2" fmla="*/ 319731 w 1146098"/>
              <a:gd name="T3" fmla="*/ 191260 h 439854"/>
              <a:gd name="T4" fmla="*/ 857250 w 1146098"/>
              <a:gd name="T5" fmla="*/ 288925 h 439854"/>
              <a:gd name="T6" fmla="*/ 857250 w 1146098"/>
              <a:gd name="T7" fmla="*/ 288925 h 4398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46098" h="439854">
                <a:moveTo>
                  <a:pt x="0" y="0"/>
                </a:moveTo>
                <a:cubicBezTo>
                  <a:pt x="118223" y="108931"/>
                  <a:pt x="236447" y="217862"/>
                  <a:pt x="427463" y="291171"/>
                </a:cubicBezTo>
                <a:cubicBezTo>
                  <a:pt x="618479" y="364480"/>
                  <a:pt x="1146098" y="439854"/>
                  <a:pt x="1146098" y="439854"/>
                </a:cubicBezTo>
              </a:path>
            </a:pathLst>
          </a:custGeom>
          <a:noFill/>
          <a:ln w="28575" cap="flat" cmpd="sng">
            <a:solidFill>
              <a:srgbClr val="FFFF00"/>
            </a:solidFill>
            <a:prstDash val="solid"/>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eaLnBrk="1" fontAlgn="auto" hangingPunct="1">
              <a:spcBef>
                <a:spcPts val="0"/>
              </a:spcBef>
              <a:spcAft>
                <a:spcPts val="0"/>
              </a:spcAft>
              <a:defRPr/>
            </a:pPr>
            <a:endParaRPr lang="nl-NL">
              <a:latin typeface="+mn-lt"/>
              <a:cs typeface="+mn-cs"/>
            </a:endParaRPr>
          </a:p>
        </p:txBody>
      </p:sp>
      <p:sp>
        <p:nvSpPr>
          <p:cNvPr id="75" name="Vrije vorm 74">
            <a:extLst>
              <a:ext uri="{FF2B5EF4-FFF2-40B4-BE49-F238E27FC236}">
                <a16:creationId xmlns:a16="http://schemas.microsoft.com/office/drawing/2014/main" id="{B21C6170-5161-6533-993C-471F646005A4}"/>
              </a:ext>
            </a:extLst>
          </p:cNvPr>
          <p:cNvSpPr>
            <a:spLocks/>
          </p:cNvSpPr>
          <p:nvPr/>
        </p:nvSpPr>
        <p:spPr bwMode="auto">
          <a:xfrm>
            <a:off x="3570288" y="4652963"/>
            <a:ext cx="857250" cy="288925"/>
          </a:xfrm>
          <a:custGeom>
            <a:avLst/>
            <a:gdLst>
              <a:gd name="T0" fmla="*/ 0 w 1146098"/>
              <a:gd name="T1" fmla="*/ 0 h 439854"/>
              <a:gd name="T2" fmla="*/ 319731 w 1146098"/>
              <a:gd name="T3" fmla="*/ 191260 h 439854"/>
              <a:gd name="T4" fmla="*/ 857250 w 1146098"/>
              <a:gd name="T5" fmla="*/ 288925 h 439854"/>
              <a:gd name="T6" fmla="*/ 857250 w 1146098"/>
              <a:gd name="T7" fmla="*/ 288925 h 4398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46098" h="439854">
                <a:moveTo>
                  <a:pt x="0" y="0"/>
                </a:moveTo>
                <a:cubicBezTo>
                  <a:pt x="118223" y="108931"/>
                  <a:pt x="236447" y="217862"/>
                  <a:pt x="427463" y="291171"/>
                </a:cubicBezTo>
                <a:cubicBezTo>
                  <a:pt x="618479" y="364480"/>
                  <a:pt x="1146098" y="439854"/>
                  <a:pt x="1146098" y="439854"/>
                </a:cubicBezTo>
              </a:path>
            </a:pathLst>
          </a:custGeom>
          <a:noFill/>
          <a:ln w="28575" cap="flat" cmpd="sng">
            <a:solidFill>
              <a:srgbClr val="FFFF00"/>
            </a:solidFill>
            <a:prstDash val="solid"/>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eaLnBrk="1" fontAlgn="auto" hangingPunct="1">
              <a:spcBef>
                <a:spcPts val="0"/>
              </a:spcBef>
              <a:spcAft>
                <a:spcPts val="0"/>
              </a:spcAft>
              <a:defRPr/>
            </a:pPr>
            <a:endParaRPr lang="nl-NL">
              <a:latin typeface="+mn-lt"/>
              <a:cs typeface="+mn-cs"/>
            </a:endParaRPr>
          </a:p>
        </p:txBody>
      </p:sp>
      <p:sp>
        <p:nvSpPr>
          <p:cNvPr id="76" name="Vrije vorm 75">
            <a:extLst>
              <a:ext uri="{FF2B5EF4-FFF2-40B4-BE49-F238E27FC236}">
                <a16:creationId xmlns:a16="http://schemas.microsoft.com/office/drawing/2014/main" id="{62444F7E-D5C0-ABE3-0729-A4F3E28142A6}"/>
              </a:ext>
            </a:extLst>
          </p:cNvPr>
          <p:cNvSpPr>
            <a:spLocks/>
          </p:cNvSpPr>
          <p:nvPr/>
        </p:nvSpPr>
        <p:spPr bwMode="auto">
          <a:xfrm>
            <a:off x="5154613" y="4652963"/>
            <a:ext cx="857250" cy="288925"/>
          </a:xfrm>
          <a:custGeom>
            <a:avLst/>
            <a:gdLst>
              <a:gd name="T0" fmla="*/ 0 w 1146098"/>
              <a:gd name="T1" fmla="*/ 0 h 439854"/>
              <a:gd name="T2" fmla="*/ 319731 w 1146098"/>
              <a:gd name="T3" fmla="*/ 191260 h 439854"/>
              <a:gd name="T4" fmla="*/ 857250 w 1146098"/>
              <a:gd name="T5" fmla="*/ 288925 h 439854"/>
              <a:gd name="T6" fmla="*/ 857250 w 1146098"/>
              <a:gd name="T7" fmla="*/ 288925 h 4398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46098" h="439854">
                <a:moveTo>
                  <a:pt x="0" y="0"/>
                </a:moveTo>
                <a:cubicBezTo>
                  <a:pt x="118223" y="108931"/>
                  <a:pt x="236447" y="217862"/>
                  <a:pt x="427463" y="291171"/>
                </a:cubicBezTo>
                <a:cubicBezTo>
                  <a:pt x="618479" y="364480"/>
                  <a:pt x="1146098" y="439854"/>
                  <a:pt x="1146098" y="439854"/>
                </a:cubicBezTo>
              </a:path>
            </a:pathLst>
          </a:custGeom>
          <a:noFill/>
          <a:ln w="28575" cap="flat" cmpd="sng">
            <a:solidFill>
              <a:srgbClr val="FFFF00"/>
            </a:solidFill>
            <a:prstDash val="solid"/>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eaLnBrk="1" fontAlgn="auto" hangingPunct="1">
              <a:spcBef>
                <a:spcPts val="0"/>
              </a:spcBef>
              <a:spcAft>
                <a:spcPts val="0"/>
              </a:spcAft>
              <a:defRPr/>
            </a:pPr>
            <a:endParaRPr lang="nl-NL">
              <a:latin typeface="+mn-lt"/>
              <a:cs typeface="+mn-cs"/>
            </a:endParaRPr>
          </a:p>
        </p:txBody>
      </p:sp>
      <p:sp>
        <p:nvSpPr>
          <p:cNvPr id="77" name="Vrije vorm 76">
            <a:extLst>
              <a:ext uri="{FF2B5EF4-FFF2-40B4-BE49-F238E27FC236}">
                <a16:creationId xmlns:a16="http://schemas.microsoft.com/office/drawing/2014/main" id="{795250EA-A058-DC35-E6EB-8A926480D79E}"/>
              </a:ext>
            </a:extLst>
          </p:cNvPr>
          <p:cNvSpPr>
            <a:spLocks/>
          </p:cNvSpPr>
          <p:nvPr/>
        </p:nvSpPr>
        <p:spPr bwMode="auto">
          <a:xfrm>
            <a:off x="6875463" y="4652963"/>
            <a:ext cx="858837" cy="288925"/>
          </a:xfrm>
          <a:custGeom>
            <a:avLst/>
            <a:gdLst>
              <a:gd name="T0" fmla="*/ 0 w 1146098"/>
              <a:gd name="T1" fmla="*/ 0 h 439854"/>
              <a:gd name="T2" fmla="*/ 320323 w 1146098"/>
              <a:gd name="T3" fmla="*/ 191260 h 439854"/>
              <a:gd name="T4" fmla="*/ 858837 w 1146098"/>
              <a:gd name="T5" fmla="*/ 288925 h 439854"/>
              <a:gd name="T6" fmla="*/ 858837 w 1146098"/>
              <a:gd name="T7" fmla="*/ 288925 h 4398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46098" h="439854">
                <a:moveTo>
                  <a:pt x="0" y="0"/>
                </a:moveTo>
                <a:cubicBezTo>
                  <a:pt x="118223" y="108931"/>
                  <a:pt x="236447" y="217862"/>
                  <a:pt x="427463" y="291171"/>
                </a:cubicBezTo>
                <a:cubicBezTo>
                  <a:pt x="618479" y="364480"/>
                  <a:pt x="1146098" y="439854"/>
                  <a:pt x="1146098" y="439854"/>
                </a:cubicBezTo>
              </a:path>
            </a:pathLst>
          </a:custGeom>
          <a:noFill/>
          <a:ln w="28575" cap="flat" cmpd="sng">
            <a:solidFill>
              <a:srgbClr val="FFFF00"/>
            </a:solidFill>
            <a:prstDash val="solid"/>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eaLnBrk="1" fontAlgn="auto" hangingPunct="1">
              <a:spcBef>
                <a:spcPts val="0"/>
              </a:spcBef>
              <a:spcAft>
                <a:spcPts val="0"/>
              </a:spcAft>
              <a:defRPr/>
            </a:pPr>
            <a:endParaRPr lang="nl-NL">
              <a:latin typeface="+mn-lt"/>
              <a:cs typeface="+mn-cs"/>
            </a:endParaRPr>
          </a:p>
        </p:txBody>
      </p:sp>
      <p:sp>
        <p:nvSpPr>
          <p:cNvPr id="78" name="Lijntoelichting 1 77">
            <a:extLst>
              <a:ext uri="{FF2B5EF4-FFF2-40B4-BE49-F238E27FC236}">
                <a16:creationId xmlns:a16="http://schemas.microsoft.com/office/drawing/2014/main" id="{E67C7831-0874-B61A-937C-EBE4AFF59640}"/>
              </a:ext>
            </a:extLst>
          </p:cNvPr>
          <p:cNvSpPr>
            <a:spLocks/>
          </p:cNvSpPr>
          <p:nvPr/>
        </p:nvSpPr>
        <p:spPr bwMode="auto">
          <a:xfrm>
            <a:off x="8027988" y="4652963"/>
            <a:ext cx="1008062" cy="576262"/>
          </a:xfrm>
          <a:prstGeom prst="borderCallout1">
            <a:avLst>
              <a:gd name="adj1" fmla="val 1398"/>
              <a:gd name="adj2" fmla="val -454"/>
              <a:gd name="adj3" fmla="val 30815"/>
              <a:gd name="adj4" fmla="val -68634"/>
            </a:avLst>
          </a:prstGeom>
          <a:solidFill>
            <a:srgbClr val="FFFFFF"/>
          </a:solidFill>
          <a:ln w="19050">
            <a:solidFill>
              <a:srgbClr val="FFFF00"/>
            </a:solidFill>
            <a:miter lim="800000"/>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nl-NL" dirty="0" err="1">
                <a:latin typeface="+mn-lt"/>
                <a:cs typeface="+mn-cs"/>
              </a:rPr>
              <a:t>westen-winden</a:t>
            </a:r>
            <a:endParaRPr lang="nl-NL" dirty="0">
              <a:latin typeface="+mn-lt"/>
              <a:cs typeface="+mn-cs"/>
            </a:endParaRPr>
          </a:p>
        </p:txBody>
      </p:sp>
      <p:sp>
        <p:nvSpPr>
          <p:cNvPr id="87" name="Vrije vorm 86">
            <a:extLst>
              <a:ext uri="{FF2B5EF4-FFF2-40B4-BE49-F238E27FC236}">
                <a16:creationId xmlns:a16="http://schemas.microsoft.com/office/drawing/2014/main" id="{FD1BB7D9-8EB3-BAE7-5D52-E3C76441B5B8}"/>
              </a:ext>
            </a:extLst>
          </p:cNvPr>
          <p:cNvSpPr>
            <a:spLocks/>
          </p:cNvSpPr>
          <p:nvPr/>
        </p:nvSpPr>
        <p:spPr bwMode="auto">
          <a:xfrm>
            <a:off x="5073650" y="2230438"/>
            <a:ext cx="438150" cy="190500"/>
          </a:xfrm>
          <a:custGeom>
            <a:avLst/>
            <a:gdLst>
              <a:gd name="T0" fmla="*/ 438150 w 438150"/>
              <a:gd name="T1" fmla="*/ 0 h 190500"/>
              <a:gd name="T2" fmla="*/ 266700 w 438150"/>
              <a:gd name="T3" fmla="*/ 133350 h 190500"/>
              <a:gd name="T4" fmla="*/ 0 w 438150"/>
              <a:gd name="T5" fmla="*/ 190500 h 190500"/>
              <a:gd name="T6" fmla="*/ 0 w 438150"/>
              <a:gd name="T7" fmla="*/ 190500 h 1905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8150" h="190500">
                <a:moveTo>
                  <a:pt x="438150" y="0"/>
                </a:moveTo>
                <a:cubicBezTo>
                  <a:pt x="388937" y="50800"/>
                  <a:pt x="339725" y="101600"/>
                  <a:pt x="266700" y="133350"/>
                </a:cubicBezTo>
                <a:cubicBezTo>
                  <a:pt x="193675" y="165100"/>
                  <a:pt x="0" y="190500"/>
                  <a:pt x="0" y="190500"/>
                </a:cubicBezTo>
              </a:path>
            </a:pathLst>
          </a:custGeom>
          <a:noFill/>
          <a:ln w="28575" cap="flat" cmpd="sng">
            <a:solidFill>
              <a:srgbClr val="FFFF00"/>
            </a:solidFill>
            <a:prstDash val="solid"/>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eaLnBrk="1" fontAlgn="auto" hangingPunct="1">
              <a:spcBef>
                <a:spcPts val="0"/>
              </a:spcBef>
              <a:spcAft>
                <a:spcPts val="0"/>
              </a:spcAft>
              <a:defRPr/>
            </a:pPr>
            <a:endParaRPr lang="nl-NL">
              <a:latin typeface="+mn-lt"/>
              <a:cs typeface="+mn-cs"/>
            </a:endParaRPr>
          </a:p>
        </p:txBody>
      </p:sp>
      <p:sp>
        <p:nvSpPr>
          <p:cNvPr id="88" name="Vrije vorm 87">
            <a:extLst>
              <a:ext uri="{FF2B5EF4-FFF2-40B4-BE49-F238E27FC236}">
                <a16:creationId xmlns:a16="http://schemas.microsoft.com/office/drawing/2014/main" id="{217C43C7-70F9-66B2-DD5F-B3148DD4DCEC}"/>
              </a:ext>
            </a:extLst>
          </p:cNvPr>
          <p:cNvSpPr>
            <a:spLocks/>
          </p:cNvSpPr>
          <p:nvPr/>
        </p:nvSpPr>
        <p:spPr bwMode="auto">
          <a:xfrm>
            <a:off x="4140200" y="2276475"/>
            <a:ext cx="438150" cy="190500"/>
          </a:xfrm>
          <a:custGeom>
            <a:avLst/>
            <a:gdLst>
              <a:gd name="T0" fmla="*/ 438150 w 438150"/>
              <a:gd name="T1" fmla="*/ 0 h 190500"/>
              <a:gd name="T2" fmla="*/ 266700 w 438150"/>
              <a:gd name="T3" fmla="*/ 133350 h 190500"/>
              <a:gd name="T4" fmla="*/ 0 w 438150"/>
              <a:gd name="T5" fmla="*/ 190500 h 190500"/>
              <a:gd name="T6" fmla="*/ 0 w 438150"/>
              <a:gd name="T7" fmla="*/ 190500 h 1905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8150" h="190500">
                <a:moveTo>
                  <a:pt x="438150" y="0"/>
                </a:moveTo>
                <a:cubicBezTo>
                  <a:pt x="388937" y="50800"/>
                  <a:pt x="339725" y="101600"/>
                  <a:pt x="266700" y="133350"/>
                </a:cubicBezTo>
                <a:cubicBezTo>
                  <a:pt x="193675" y="165100"/>
                  <a:pt x="0" y="190500"/>
                  <a:pt x="0" y="190500"/>
                </a:cubicBezTo>
              </a:path>
            </a:pathLst>
          </a:custGeom>
          <a:noFill/>
          <a:ln w="28575" cap="flat" cmpd="sng">
            <a:solidFill>
              <a:srgbClr val="FFFF00"/>
            </a:solidFill>
            <a:prstDash val="solid"/>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eaLnBrk="1" fontAlgn="auto" hangingPunct="1">
              <a:spcBef>
                <a:spcPts val="0"/>
              </a:spcBef>
              <a:spcAft>
                <a:spcPts val="0"/>
              </a:spcAft>
              <a:defRPr/>
            </a:pPr>
            <a:endParaRPr lang="nl-NL">
              <a:latin typeface="+mn-lt"/>
              <a:cs typeface="+mn-cs"/>
            </a:endParaRPr>
          </a:p>
        </p:txBody>
      </p:sp>
      <p:sp>
        <p:nvSpPr>
          <p:cNvPr id="89" name="Lijntoelichting 1 88">
            <a:extLst>
              <a:ext uri="{FF2B5EF4-FFF2-40B4-BE49-F238E27FC236}">
                <a16:creationId xmlns:a16="http://schemas.microsoft.com/office/drawing/2014/main" id="{DFE90938-49D3-214C-8977-A954B342FC0A}"/>
              </a:ext>
            </a:extLst>
          </p:cNvPr>
          <p:cNvSpPr>
            <a:spLocks/>
          </p:cNvSpPr>
          <p:nvPr/>
        </p:nvSpPr>
        <p:spPr bwMode="auto">
          <a:xfrm>
            <a:off x="5651500" y="1628775"/>
            <a:ext cx="1152525" cy="360363"/>
          </a:xfrm>
          <a:prstGeom prst="borderCallout1">
            <a:avLst>
              <a:gd name="adj1" fmla="val 103407"/>
              <a:gd name="adj2" fmla="val 48435"/>
              <a:gd name="adj3" fmla="val 197213"/>
              <a:gd name="adj4" fmla="val -20139"/>
            </a:avLst>
          </a:prstGeom>
          <a:solidFill>
            <a:schemeClr val="bg1"/>
          </a:solidFill>
          <a:ln w="19050">
            <a:solidFill>
              <a:srgbClr val="FFFF00"/>
            </a:solidFill>
            <a:miter lim="800000"/>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nl-NL" dirty="0">
                <a:solidFill>
                  <a:srgbClr val="000000"/>
                </a:solidFill>
                <a:latin typeface="+mn-lt"/>
                <a:cs typeface="+mn-cs"/>
              </a:rPr>
              <a:t>poolwind</a:t>
            </a:r>
          </a:p>
        </p:txBody>
      </p:sp>
      <p:sp>
        <p:nvSpPr>
          <p:cNvPr id="90" name="Vrije vorm 89">
            <a:extLst>
              <a:ext uri="{FF2B5EF4-FFF2-40B4-BE49-F238E27FC236}">
                <a16:creationId xmlns:a16="http://schemas.microsoft.com/office/drawing/2014/main" id="{02411BDE-51EC-FF21-8BFF-79B54C841B1A}"/>
              </a:ext>
            </a:extLst>
          </p:cNvPr>
          <p:cNvSpPr>
            <a:spLocks/>
          </p:cNvSpPr>
          <p:nvPr/>
        </p:nvSpPr>
        <p:spPr bwMode="auto">
          <a:xfrm>
            <a:off x="5148263" y="5502275"/>
            <a:ext cx="457200" cy="158750"/>
          </a:xfrm>
          <a:custGeom>
            <a:avLst/>
            <a:gdLst>
              <a:gd name="T0" fmla="*/ 457200 w 457200"/>
              <a:gd name="T1" fmla="*/ 158750 h 158750"/>
              <a:gd name="T2" fmla="*/ 311150 w 457200"/>
              <a:gd name="T3" fmla="*/ 63500 h 158750"/>
              <a:gd name="T4" fmla="*/ 0 w 457200"/>
              <a:gd name="T5" fmla="*/ 0 h 158750"/>
              <a:gd name="T6" fmla="*/ 0 w 457200"/>
              <a:gd name="T7" fmla="*/ 0 h 1587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7200" h="158750">
                <a:moveTo>
                  <a:pt x="457200" y="158750"/>
                </a:moveTo>
                <a:cubicBezTo>
                  <a:pt x="422275" y="124354"/>
                  <a:pt x="387350" y="89958"/>
                  <a:pt x="311150" y="63500"/>
                </a:cubicBezTo>
                <a:cubicBezTo>
                  <a:pt x="234950" y="37042"/>
                  <a:pt x="0" y="0"/>
                  <a:pt x="0" y="0"/>
                </a:cubicBezTo>
              </a:path>
            </a:pathLst>
          </a:custGeom>
          <a:noFill/>
          <a:ln w="28575" cap="flat" cmpd="sng">
            <a:solidFill>
              <a:srgbClr val="FFFF00"/>
            </a:solidFill>
            <a:prstDash val="solid"/>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eaLnBrk="1" fontAlgn="auto" hangingPunct="1">
              <a:spcBef>
                <a:spcPts val="0"/>
              </a:spcBef>
              <a:spcAft>
                <a:spcPts val="0"/>
              </a:spcAft>
              <a:defRPr/>
            </a:pPr>
            <a:endParaRPr lang="nl-NL">
              <a:latin typeface="+mn-lt"/>
              <a:cs typeface="+mn-cs"/>
            </a:endParaRPr>
          </a:p>
        </p:txBody>
      </p:sp>
      <p:sp>
        <p:nvSpPr>
          <p:cNvPr id="91" name="Vrije vorm 90">
            <a:extLst>
              <a:ext uri="{FF2B5EF4-FFF2-40B4-BE49-F238E27FC236}">
                <a16:creationId xmlns:a16="http://schemas.microsoft.com/office/drawing/2014/main" id="{379BE1B8-0B96-67D5-68F4-3B89A436A038}"/>
              </a:ext>
            </a:extLst>
          </p:cNvPr>
          <p:cNvSpPr>
            <a:spLocks/>
          </p:cNvSpPr>
          <p:nvPr/>
        </p:nvSpPr>
        <p:spPr bwMode="auto">
          <a:xfrm>
            <a:off x="4284663" y="5502275"/>
            <a:ext cx="457200" cy="158750"/>
          </a:xfrm>
          <a:custGeom>
            <a:avLst/>
            <a:gdLst>
              <a:gd name="T0" fmla="*/ 457200 w 457200"/>
              <a:gd name="T1" fmla="*/ 158750 h 158750"/>
              <a:gd name="T2" fmla="*/ 311150 w 457200"/>
              <a:gd name="T3" fmla="*/ 63500 h 158750"/>
              <a:gd name="T4" fmla="*/ 0 w 457200"/>
              <a:gd name="T5" fmla="*/ 0 h 158750"/>
              <a:gd name="T6" fmla="*/ 0 w 457200"/>
              <a:gd name="T7" fmla="*/ 0 h 1587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7200" h="158750">
                <a:moveTo>
                  <a:pt x="457200" y="158750"/>
                </a:moveTo>
                <a:cubicBezTo>
                  <a:pt x="422275" y="124354"/>
                  <a:pt x="387350" y="89958"/>
                  <a:pt x="311150" y="63500"/>
                </a:cubicBezTo>
                <a:cubicBezTo>
                  <a:pt x="234950" y="37042"/>
                  <a:pt x="0" y="0"/>
                  <a:pt x="0" y="0"/>
                </a:cubicBezTo>
              </a:path>
            </a:pathLst>
          </a:custGeom>
          <a:noFill/>
          <a:ln w="28575" cap="flat" cmpd="sng">
            <a:solidFill>
              <a:srgbClr val="FFFF00"/>
            </a:solidFill>
            <a:prstDash val="solid"/>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eaLnBrk="1" fontAlgn="auto" hangingPunct="1">
              <a:spcBef>
                <a:spcPts val="0"/>
              </a:spcBef>
              <a:spcAft>
                <a:spcPts val="0"/>
              </a:spcAft>
              <a:defRPr/>
            </a:pPr>
            <a:endParaRPr lang="nl-NL">
              <a:latin typeface="+mn-lt"/>
              <a:cs typeface="+mn-cs"/>
            </a:endParaRPr>
          </a:p>
        </p:txBody>
      </p:sp>
      <p:sp>
        <p:nvSpPr>
          <p:cNvPr id="92" name="Lijntoelichting 1 91">
            <a:extLst>
              <a:ext uri="{FF2B5EF4-FFF2-40B4-BE49-F238E27FC236}">
                <a16:creationId xmlns:a16="http://schemas.microsoft.com/office/drawing/2014/main" id="{79F6FCD1-FEA0-490F-C035-E2A2CCC9ACA7}"/>
              </a:ext>
            </a:extLst>
          </p:cNvPr>
          <p:cNvSpPr>
            <a:spLocks/>
          </p:cNvSpPr>
          <p:nvPr/>
        </p:nvSpPr>
        <p:spPr bwMode="auto">
          <a:xfrm>
            <a:off x="6299200" y="5661025"/>
            <a:ext cx="1152525" cy="360363"/>
          </a:xfrm>
          <a:prstGeom prst="borderCallout1">
            <a:avLst>
              <a:gd name="adj1" fmla="val 52204"/>
              <a:gd name="adj2" fmla="val -602"/>
              <a:gd name="adj3" fmla="val -16324"/>
              <a:gd name="adj4" fmla="val -61440"/>
            </a:avLst>
          </a:prstGeom>
          <a:solidFill>
            <a:schemeClr val="bg1"/>
          </a:solidFill>
          <a:ln w="19050">
            <a:solidFill>
              <a:srgbClr val="FFFF00"/>
            </a:solidFill>
            <a:miter lim="800000"/>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nl-NL" dirty="0">
                <a:solidFill>
                  <a:srgbClr val="000000"/>
                </a:solidFill>
                <a:latin typeface="+mn-lt"/>
                <a:cs typeface="+mn-cs"/>
              </a:rPr>
              <a:t>poolwind</a:t>
            </a:r>
          </a:p>
        </p:txBody>
      </p:sp>
      <p:sp>
        <p:nvSpPr>
          <p:cNvPr id="12" name="Rechthoek 11">
            <a:extLst>
              <a:ext uri="{FF2B5EF4-FFF2-40B4-BE49-F238E27FC236}">
                <a16:creationId xmlns:a16="http://schemas.microsoft.com/office/drawing/2014/main" id="{482446C4-01E2-A72C-0F70-DCF9EA8C67D0}"/>
              </a:ext>
            </a:extLst>
          </p:cNvPr>
          <p:cNvSpPr/>
          <p:nvPr/>
        </p:nvSpPr>
        <p:spPr>
          <a:xfrm>
            <a:off x="7308850" y="5300663"/>
            <a:ext cx="1008063" cy="184150"/>
          </a:xfrm>
          <a:prstGeom prst="rect">
            <a:avLst/>
          </a:prstGeom>
          <a:solidFill>
            <a:schemeClr val="tx1"/>
          </a:solidFill>
          <a:ln w="0">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nl-NL"/>
          </a:p>
        </p:txBody>
      </p:sp>
      <p:sp>
        <p:nvSpPr>
          <p:cNvPr id="11" name="Rechthoek 10">
            <a:extLst>
              <a:ext uri="{FF2B5EF4-FFF2-40B4-BE49-F238E27FC236}">
                <a16:creationId xmlns:a16="http://schemas.microsoft.com/office/drawing/2014/main" id="{9FF5CB16-499B-AB64-6021-0C0544C32A05}"/>
              </a:ext>
            </a:extLst>
          </p:cNvPr>
          <p:cNvSpPr/>
          <p:nvPr/>
        </p:nvSpPr>
        <p:spPr>
          <a:xfrm>
            <a:off x="1907704" y="3461375"/>
            <a:ext cx="5904656" cy="831721"/>
          </a:xfrm>
          <a:prstGeom prst="rect">
            <a:avLst/>
          </a:prstGeom>
          <a:solidFill>
            <a:srgbClr val="FF9900">
              <a:alpha val="25000"/>
            </a:srgbClr>
          </a:solidFill>
          <a:ln w="38100" cap="flat" cmpd="sng">
            <a:solidFill>
              <a:srgbClr val="FF9900"/>
            </a:solidFill>
            <a:prstDash val="sysDash"/>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nl-NL" sz="4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I.T.C.Z.</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par>
                          <p:cTn id="26" fill="hold" nodeType="afterGroup">
                            <p:stCondLst>
                              <p:cond delay="500"/>
                            </p:stCondLst>
                            <p:childTnLst>
                              <p:par>
                                <p:cTn id="27" presetID="22" presetClass="entr" presetSubtype="4"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childTnLst>
                          </p:cTn>
                        </p:par>
                        <p:par>
                          <p:cTn id="30" fill="hold" nodeType="afterGroup">
                            <p:stCondLst>
                              <p:cond delay="1000"/>
                            </p:stCondLst>
                            <p:childTnLst>
                              <p:par>
                                <p:cTn id="31" presetID="22" presetClass="entr" presetSubtype="4"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down)">
                                      <p:cBhvr>
                                        <p:cTn id="33" dur="500"/>
                                        <p:tgtEl>
                                          <p:spTgt spid="7"/>
                                        </p:tgtEl>
                                      </p:cBhvr>
                                    </p:animEffect>
                                  </p:childTnLst>
                                </p:cTn>
                              </p:par>
                            </p:childTnLst>
                          </p:cTn>
                        </p:par>
                        <p:par>
                          <p:cTn id="34" fill="hold" nodeType="afterGroup">
                            <p:stCondLst>
                              <p:cond delay="1500"/>
                            </p:stCondLst>
                            <p:childTnLst>
                              <p:par>
                                <p:cTn id="35" presetID="22" presetClass="entr" presetSubtype="4"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par>
                          <p:cTn id="38" fill="hold" nodeType="afterGroup">
                            <p:stCondLst>
                              <p:cond delay="2000"/>
                            </p:stCondLst>
                            <p:childTnLst>
                              <p:par>
                                <p:cTn id="39" presetID="22" presetClass="entr" presetSubtype="4"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down)">
                                      <p:cBhvr>
                                        <p:cTn id="41" dur="500"/>
                                        <p:tgtEl>
                                          <p:spTgt spid="8"/>
                                        </p:tgtEl>
                                      </p:cBhvr>
                                    </p:animEffect>
                                  </p:childTnLst>
                                </p:cTn>
                              </p:par>
                            </p:childTnLst>
                          </p:cTn>
                        </p:par>
                        <p:par>
                          <p:cTn id="42" fill="hold" nodeType="afterGroup">
                            <p:stCondLst>
                              <p:cond delay="2500"/>
                            </p:stCondLst>
                            <p:childTnLst>
                              <p:par>
                                <p:cTn id="43" presetID="22" presetClass="entr" presetSubtype="4" fill="hold"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down)">
                                      <p:cBhvr>
                                        <p:cTn id="45" dur="500"/>
                                        <p:tgtEl>
                                          <p:spTgt spid="10"/>
                                        </p:tgtEl>
                                      </p:cBhvr>
                                    </p:animEffect>
                                  </p:childTnLst>
                                </p:cTn>
                              </p:par>
                            </p:childTnLst>
                          </p:cTn>
                        </p:par>
                        <p:par>
                          <p:cTn id="46" fill="hold" nodeType="afterGroup">
                            <p:stCondLst>
                              <p:cond delay="3000"/>
                            </p:stCondLst>
                            <p:childTnLst>
                              <p:par>
                                <p:cTn id="47" presetID="30" presetClass="entr" presetSubtype="0" fill="hold" grpId="0" nodeType="after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800" decel="100000"/>
                                        <p:tgtEl>
                                          <p:spTgt spid="3"/>
                                        </p:tgtEl>
                                      </p:cBhvr>
                                    </p:animEffect>
                                    <p:anim calcmode="lin" valueType="num">
                                      <p:cBhvr>
                                        <p:cTn id="50" dur="800" decel="100000" fill="hold"/>
                                        <p:tgtEl>
                                          <p:spTgt spid="3"/>
                                        </p:tgtEl>
                                        <p:attrNameLst>
                                          <p:attrName>style.rotation</p:attrName>
                                        </p:attrNameLst>
                                      </p:cBhvr>
                                      <p:tavLst>
                                        <p:tav tm="0">
                                          <p:val>
                                            <p:fltVal val="-90"/>
                                          </p:val>
                                        </p:tav>
                                        <p:tav tm="100000">
                                          <p:val>
                                            <p:fltVal val="0"/>
                                          </p:val>
                                        </p:tav>
                                      </p:tavLst>
                                    </p:anim>
                                    <p:anim calcmode="lin" valueType="num">
                                      <p:cBhvr>
                                        <p:cTn id="51" dur="800" decel="100000" fill="hold"/>
                                        <p:tgtEl>
                                          <p:spTgt spid="3"/>
                                        </p:tgtEl>
                                        <p:attrNameLst>
                                          <p:attrName>ppt_x</p:attrName>
                                        </p:attrNameLst>
                                      </p:cBhvr>
                                      <p:tavLst>
                                        <p:tav tm="0">
                                          <p:val>
                                            <p:strVal val="#ppt_x+0.4"/>
                                          </p:val>
                                        </p:tav>
                                        <p:tav tm="100000">
                                          <p:val>
                                            <p:strVal val="#ppt_x-0.05"/>
                                          </p:val>
                                        </p:tav>
                                      </p:tavLst>
                                    </p:anim>
                                    <p:anim calcmode="lin" valueType="num">
                                      <p:cBhvr>
                                        <p:cTn id="52" dur="800" decel="100000" fill="hold"/>
                                        <p:tgtEl>
                                          <p:spTgt spid="3"/>
                                        </p:tgtEl>
                                        <p:attrNameLst>
                                          <p:attrName>ppt_y</p:attrName>
                                        </p:attrNameLst>
                                      </p:cBhvr>
                                      <p:tavLst>
                                        <p:tav tm="0">
                                          <p:val>
                                            <p:strVal val="#ppt_y-0.4"/>
                                          </p:val>
                                        </p:tav>
                                        <p:tav tm="100000">
                                          <p:val>
                                            <p:strVal val="#ppt_y+0.1"/>
                                          </p:val>
                                        </p:tav>
                                      </p:tavLst>
                                    </p:anim>
                                    <p:anim calcmode="lin" valueType="num">
                                      <p:cBhvr>
                                        <p:cTn id="53"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54"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31" presetClass="entr" presetSubtype="0" fill="hold" nodeType="click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p:cTn id="59" dur="1000" fill="hold"/>
                                        <p:tgtEl>
                                          <p:spTgt spid="15"/>
                                        </p:tgtEl>
                                        <p:attrNameLst>
                                          <p:attrName>ppt_w</p:attrName>
                                        </p:attrNameLst>
                                      </p:cBhvr>
                                      <p:tavLst>
                                        <p:tav tm="0">
                                          <p:val>
                                            <p:fltVal val="0"/>
                                          </p:val>
                                        </p:tav>
                                        <p:tav tm="100000">
                                          <p:val>
                                            <p:strVal val="#ppt_w"/>
                                          </p:val>
                                        </p:tav>
                                      </p:tavLst>
                                    </p:anim>
                                    <p:anim calcmode="lin" valueType="num">
                                      <p:cBhvr>
                                        <p:cTn id="60" dur="1000" fill="hold"/>
                                        <p:tgtEl>
                                          <p:spTgt spid="15"/>
                                        </p:tgtEl>
                                        <p:attrNameLst>
                                          <p:attrName>ppt_h</p:attrName>
                                        </p:attrNameLst>
                                      </p:cBhvr>
                                      <p:tavLst>
                                        <p:tav tm="0">
                                          <p:val>
                                            <p:fltVal val="0"/>
                                          </p:val>
                                        </p:tav>
                                        <p:tav tm="100000">
                                          <p:val>
                                            <p:strVal val="#ppt_h"/>
                                          </p:val>
                                        </p:tav>
                                      </p:tavLst>
                                    </p:anim>
                                    <p:anim calcmode="lin" valueType="num">
                                      <p:cBhvr>
                                        <p:cTn id="61" dur="1000" fill="hold"/>
                                        <p:tgtEl>
                                          <p:spTgt spid="15"/>
                                        </p:tgtEl>
                                        <p:attrNameLst>
                                          <p:attrName>style.rotation</p:attrName>
                                        </p:attrNameLst>
                                      </p:cBhvr>
                                      <p:tavLst>
                                        <p:tav tm="0">
                                          <p:val>
                                            <p:fltVal val="90"/>
                                          </p:val>
                                        </p:tav>
                                        <p:tav tm="100000">
                                          <p:val>
                                            <p:fltVal val="0"/>
                                          </p:val>
                                        </p:tav>
                                      </p:tavLst>
                                    </p:anim>
                                    <p:animEffect transition="in" filter="fade">
                                      <p:cBhvr>
                                        <p:cTn id="62" dur="1000"/>
                                        <p:tgtEl>
                                          <p:spTgt spid="15"/>
                                        </p:tgtEl>
                                      </p:cBhvr>
                                    </p:animEffect>
                                  </p:childTnLst>
                                </p:cTn>
                              </p:par>
                              <p:par>
                                <p:cTn id="63" presetID="31" presetClass="entr" presetSubtype="0" fill="hold" nodeType="withEffect">
                                  <p:stCondLst>
                                    <p:cond delay="0"/>
                                  </p:stCondLst>
                                  <p:childTnLst>
                                    <p:set>
                                      <p:cBhvr>
                                        <p:cTn id="64" dur="1" fill="hold">
                                          <p:stCondLst>
                                            <p:cond delay="0"/>
                                          </p:stCondLst>
                                        </p:cTn>
                                        <p:tgtEl>
                                          <p:spTgt spid="16"/>
                                        </p:tgtEl>
                                        <p:attrNameLst>
                                          <p:attrName>style.visibility</p:attrName>
                                        </p:attrNameLst>
                                      </p:cBhvr>
                                      <p:to>
                                        <p:strVal val="visible"/>
                                      </p:to>
                                    </p:set>
                                    <p:anim calcmode="lin" valueType="num">
                                      <p:cBhvr>
                                        <p:cTn id="65" dur="1000" fill="hold"/>
                                        <p:tgtEl>
                                          <p:spTgt spid="16"/>
                                        </p:tgtEl>
                                        <p:attrNameLst>
                                          <p:attrName>ppt_w</p:attrName>
                                        </p:attrNameLst>
                                      </p:cBhvr>
                                      <p:tavLst>
                                        <p:tav tm="0">
                                          <p:val>
                                            <p:fltVal val="0"/>
                                          </p:val>
                                        </p:tav>
                                        <p:tav tm="100000">
                                          <p:val>
                                            <p:strVal val="#ppt_w"/>
                                          </p:val>
                                        </p:tav>
                                      </p:tavLst>
                                    </p:anim>
                                    <p:anim calcmode="lin" valueType="num">
                                      <p:cBhvr>
                                        <p:cTn id="66" dur="1000" fill="hold"/>
                                        <p:tgtEl>
                                          <p:spTgt spid="16"/>
                                        </p:tgtEl>
                                        <p:attrNameLst>
                                          <p:attrName>ppt_h</p:attrName>
                                        </p:attrNameLst>
                                      </p:cBhvr>
                                      <p:tavLst>
                                        <p:tav tm="0">
                                          <p:val>
                                            <p:fltVal val="0"/>
                                          </p:val>
                                        </p:tav>
                                        <p:tav tm="100000">
                                          <p:val>
                                            <p:strVal val="#ppt_h"/>
                                          </p:val>
                                        </p:tav>
                                      </p:tavLst>
                                    </p:anim>
                                    <p:anim calcmode="lin" valueType="num">
                                      <p:cBhvr>
                                        <p:cTn id="67" dur="1000" fill="hold"/>
                                        <p:tgtEl>
                                          <p:spTgt spid="16"/>
                                        </p:tgtEl>
                                        <p:attrNameLst>
                                          <p:attrName>style.rotation</p:attrName>
                                        </p:attrNameLst>
                                      </p:cBhvr>
                                      <p:tavLst>
                                        <p:tav tm="0">
                                          <p:val>
                                            <p:fltVal val="90"/>
                                          </p:val>
                                        </p:tav>
                                        <p:tav tm="100000">
                                          <p:val>
                                            <p:fltVal val="0"/>
                                          </p:val>
                                        </p:tav>
                                      </p:tavLst>
                                    </p:anim>
                                    <p:animEffect transition="in" filter="fade">
                                      <p:cBhvr>
                                        <p:cTn id="68" dur="1000"/>
                                        <p:tgtEl>
                                          <p:spTgt spid="16"/>
                                        </p:tgtEl>
                                      </p:cBhvr>
                                    </p:animEffect>
                                  </p:childTnLst>
                                </p:cTn>
                              </p:par>
                            </p:childTnLst>
                          </p:cTn>
                        </p:par>
                        <p:par>
                          <p:cTn id="69" fill="hold" nodeType="afterGroup">
                            <p:stCondLst>
                              <p:cond delay="1000"/>
                            </p:stCondLst>
                            <p:childTnLst>
                              <p:par>
                                <p:cTn id="70" presetID="30" presetClass="entr" presetSubtype="0" fill="hold" grpId="0" nodeType="after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800" decel="100000"/>
                                        <p:tgtEl>
                                          <p:spTgt spid="22"/>
                                        </p:tgtEl>
                                      </p:cBhvr>
                                    </p:animEffect>
                                    <p:anim calcmode="lin" valueType="num">
                                      <p:cBhvr>
                                        <p:cTn id="73" dur="800" decel="100000" fill="hold"/>
                                        <p:tgtEl>
                                          <p:spTgt spid="22"/>
                                        </p:tgtEl>
                                        <p:attrNameLst>
                                          <p:attrName>style.rotation</p:attrName>
                                        </p:attrNameLst>
                                      </p:cBhvr>
                                      <p:tavLst>
                                        <p:tav tm="0">
                                          <p:val>
                                            <p:fltVal val="-90"/>
                                          </p:val>
                                        </p:tav>
                                        <p:tav tm="100000">
                                          <p:val>
                                            <p:fltVal val="0"/>
                                          </p:val>
                                        </p:tav>
                                      </p:tavLst>
                                    </p:anim>
                                    <p:anim calcmode="lin" valueType="num">
                                      <p:cBhvr>
                                        <p:cTn id="74" dur="800" decel="100000" fill="hold"/>
                                        <p:tgtEl>
                                          <p:spTgt spid="22"/>
                                        </p:tgtEl>
                                        <p:attrNameLst>
                                          <p:attrName>ppt_x</p:attrName>
                                        </p:attrNameLst>
                                      </p:cBhvr>
                                      <p:tavLst>
                                        <p:tav tm="0">
                                          <p:val>
                                            <p:strVal val="#ppt_x+0.4"/>
                                          </p:val>
                                        </p:tav>
                                        <p:tav tm="100000">
                                          <p:val>
                                            <p:strVal val="#ppt_x-0.05"/>
                                          </p:val>
                                        </p:tav>
                                      </p:tavLst>
                                    </p:anim>
                                    <p:anim calcmode="lin" valueType="num">
                                      <p:cBhvr>
                                        <p:cTn id="75" dur="800" decel="100000" fill="hold"/>
                                        <p:tgtEl>
                                          <p:spTgt spid="22"/>
                                        </p:tgtEl>
                                        <p:attrNameLst>
                                          <p:attrName>ppt_y</p:attrName>
                                        </p:attrNameLst>
                                      </p:cBhvr>
                                      <p:tavLst>
                                        <p:tav tm="0">
                                          <p:val>
                                            <p:strVal val="#ppt_y-0.4"/>
                                          </p:val>
                                        </p:tav>
                                        <p:tav tm="100000">
                                          <p:val>
                                            <p:strVal val="#ppt_y+0.1"/>
                                          </p:val>
                                        </p:tav>
                                      </p:tavLst>
                                    </p:anim>
                                    <p:anim calcmode="lin" valueType="num">
                                      <p:cBhvr>
                                        <p:cTn id="76" dur="200" accel="100000" fill="hold">
                                          <p:stCondLst>
                                            <p:cond delay="800"/>
                                          </p:stCondLst>
                                        </p:cTn>
                                        <p:tgtEl>
                                          <p:spTgt spid="22"/>
                                        </p:tgtEl>
                                        <p:attrNameLst>
                                          <p:attrName>ppt_x</p:attrName>
                                        </p:attrNameLst>
                                      </p:cBhvr>
                                      <p:tavLst>
                                        <p:tav tm="0">
                                          <p:val>
                                            <p:strVal val="#ppt_x-0.05"/>
                                          </p:val>
                                        </p:tav>
                                        <p:tav tm="100000">
                                          <p:val>
                                            <p:strVal val="#ppt_x"/>
                                          </p:val>
                                        </p:tav>
                                      </p:tavLst>
                                    </p:anim>
                                    <p:anim calcmode="lin" valueType="num">
                                      <p:cBhvr>
                                        <p:cTn id="77" dur="200" accel="100000" fill="hold">
                                          <p:stCondLst>
                                            <p:cond delay="800"/>
                                          </p:stCondLst>
                                        </p:cTn>
                                        <p:tgtEl>
                                          <p:spTgt spid="22"/>
                                        </p:tgtEl>
                                        <p:attrNameLst>
                                          <p:attrName>ppt_y</p:attrName>
                                        </p:attrNameLst>
                                      </p:cBhvr>
                                      <p:tavLst>
                                        <p:tav tm="0">
                                          <p:val>
                                            <p:strVal val="#ppt_y+0.1"/>
                                          </p:val>
                                        </p:tav>
                                        <p:tav tm="100000">
                                          <p:val>
                                            <p:strVal val="#ppt_y"/>
                                          </p:val>
                                        </p:tav>
                                      </p:tavLst>
                                    </p:anim>
                                  </p:childTnLst>
                                </p:cTn>
                              </p:par>
                            </p:childTnLst>
                          </p:cTn>
                        </p:par>
                      </p:childTnLst>
                    </p:cTn>
                  </p:par>
                  <p:par>
                    <p:cTn id="78" fill="hold" nodeType="clickPar">
                      <p:stCondLst>
                        <p:cond delay="indefinite"/>
                      </p:stCondLst>
                      <p:childTnLst>
                        <p:par>
                          <p:cTn id="79" fill="hold" nodeType="withGroup">
                            <p:stCondLst>
                              <p:cond delay="0"/>
                            </p:stCondLst>
                            <p:childTnLst>
                              <p:par>
                                <p:cTn id="80" presetID="31" presetClass="entr" presetSubtype="0" fill="hold" nodeType="clickEffect">
                                  <p:stCondLst>
                                    <p:cond delay="0"/>
                                  </p:stCondLst>
                                  <p:childTnLst>
                                    <p:set>
                                      <p:cBhvr>
                                        <p:cTn id="81" dur="1" fill="hold">
                                          <p:stCondLst>
                                            <p:cond delay="0"/>
                                          </p:stCondLst>
                                        </p:cTn>
                                        <p:tgtEl>
                                          <p:spTgt spid="20"/>
                                        </p:tgtEl>
                                        <p:attrNameLst>
                                          <p:attrName>style.visibility</p:attrName>
                                        </p:attrNameLst>
                                      </p:cBhvr>
                                      <p:to>
                                        <p:strVal val="visible"/>
                                      </p:to>
                                    </p:set>
                                    <p:anim calcmode="lin" valueType="num">
                                      <p:cBhvr>
                                        <p:cTn id="82" dur="1000" fill="hold"/>
                                        <p:tgtEl>
                                          <p:spTgt spid="20"/>
                                        </p:tgtEl>
                                        <p:attrNameLst>
                                          <p:attrName>ppt_w</p:attrName>
                                        </p:attrNameLst>
                                      </p:cBhvr>
                                      <p:tavLst>
                                        <p:tav tm="0">
                                          <p:val>
                                            <p:fltVal val="0"/>
                                          </p:val>
                                        </p:tav>
                                        <p:tav tm="100000">
                                          <p:val>
                                            <p:strVal val="#ppt_w"/>
                                          </p:val>
                                        </p:tav>
                                      </p:tavLst>
                                    </p:anim>
                                    <p:anim calcmode="lin" valueType="num">
                                      <p:cBhvr>
                                        <p:cTn id="83" dur="1000" fill="hold"/>
                                        <p:tgtEl>
                                          <p:spTgt spid="20"/>
                                        </p:tgtEl>
                                        <p:attrNameLst>
                                          <p:attrName>ppt_h</p:attrName>
                                        </p:attrNameLst>
                                      </p:cBhvr>
                                      <p:tavLst>
                                        <p:tav tm="0">
                                          <p:val>
                                            <p:fltVal val="0"/>
                                          </p:val>
                                        </p:tav>
                                        <p:tav tm="100000">
                                          <p:val>
                                            <p:strVal val="#ppt_h"/>
                                          </p:val>
                                        </p:tav>
                                      </p:tavLst>
                                    </p:anim>
                                    <p:anim calcmode="lin" valueType="num">
                                      <p:cBhvr>
                                        <p:cTn id="84" dur="1000" fill="hold"/>
                                        <p:tgtEl>
                                          <p:spTgt spid="20"/>
                                        </p:tgtEl>
                                        <p:attrNameLst>
                                          <p:attrName>style.rotation</p:attrName>
                                        </p:attrNameLst>
                                      </p:cBhvr>
                                      <p:tavLst>
                                        <p:tav tm="0">
                                          <p:val>
                                            <p:fltVal val="90"/>
                                          </p:val>
                                        </p:tav>
                                        <p:tav tm="100000">
                                          <p:val>
                                            <p:fltVal val="0"/>
                                          </p:val>
                                        </p:tav>
                                      </p:tavLst>
                                    </p:anim>
                                    <p:animEffect transition="in" filter="fade">
                                      <p:cBhvr>
                                        <p:cTn id="85" dur="1000"/>
                                        <p:tgtEl>
                                          <p:spTgt spid="20"/>
                                        </p:tgtEl>
                                      </p:cBhvr>
                                    </p:animEffect>
                                  </p:childTnLst>
                                </p:cTn>
                              </p:par>
                              <p:par>
                                <p:cTn id="86" presetID="31" presetClass="entr" presetSubtype="0" fill="hold" nodeType="withEffect">
                                  <p:stCondLst>
                                    <p:cond delay="0"/>
                                  </p:stCondLst>
                                  <p:childTnLst>
                                    <p:set>
                                      <p:cBhvr>
                                        <p:cTn id="87" dur="1" fill="hold">
                                          <p:stCondLst>
                                            <p:cond delay="0"/>
                                          </p:stCondLst>
                                        </p:cTn>
                                        <p:tgtEl>
                                          <p:spTgt spid="21"/>
                                        </p:tgtEl>
                                        <p:attrNameLst>
                                          <p:attrName>style.visibility</p:attrName>
                                        </p:attrNameLst>
                                      </p:cBhvr>
                                      <p:to>
                                        <p:strVal val="visible"/>
                                      </p:to>
                                    </p:set>
                                    <p:anim calcmode="lin" valueType="num">
                                      <p:cBhvr>
                                        <p:cTn id="88" dur="1000" fill="hold"/>
                                        <p:tgtEl>
                                          <p:spTgt spid="21"/>
                                        </p:tgtEl>
                                        <p:attrNameLst>
                                          <p:attrName>ppt_w</p:attrName>
                                        </p:attrNameLst>
                                      </p:cBhvr>
                                      <p:tavLst>
                                        <p:tav tm="0">
                                          <p:val>
                                            <p:fltVal val="0"/>
                                          </p:val>
                                        </p:tav>
                                        <p:tav tm="100000">
                                          <p:val>
                                            <p:strVal val="#ppt_w"/>
                                          </p:val>
                                        </p:tav>
                                      </p:tavLst>
                                    </p:anim>
                                    <p:anim calcmode="lin" valueType="num">
                                      <p:cBhvr>
                                        <p:cTn id="89" dur="1000" fill="hold"/>
                                        <p:tgtEl>
                                          <p:spTgt spid="21"/>
                                        </p:tgtEl>
                                        <p:attrNameLst>
                                          <p:attrName>ppt_h</p:attrName>
                                        </p:attrNameLst>
                                      </p:cBhvr>
                                      <p:tavLst>
                                        <p:tav tm="0">
                                          <p:val>
                                            <p:fltVal val="0"/>
                                          </p:val>
                                        </p:tav>
                                        <p:tav tm="100000">
                                          <p:val>
                                            <p:strVal val="#ppt_h"/>
                                          </p:val>
                                        </p:tav>
                                      </p:tavLst>
                                    </p:anim>
                                    <p:anim calcmode="lin" valueType="num">
                                      <p:cBhvr>
                                        <p:cTn id="90" dur="1000" fill="hold"/>
                                        <p:tgtEl>
                                          <p:spTgt spid="21"/>
                                        </p:tgtEl>
                                        <p:attrNameLst>
                                          <p:attrName>style.rotation</p:attrName>
                                        </p:attrNameLst>
                                      </p:cBhvr>
                                      <p:tavLst>
                                        <p:tav tm="0">
                                          <p:val>
                                            <p:fltVal val="90"/>
                                          </p:val>
                                        </p:tav>
                                        <p:tav tm="100000">
                                          <p:val>
                                            <p:fltVal val="0"/>
                                          </p:val>
                                        </p:tav>
                                      </p:tavLst>
                                    </p:anim>
                                    <p:animEffect transition="in" filter="fade">
                                      <p:cBhvr>
                                        <p:cTn id="91" dur="1000"/>
                                        <p:tgtEl>
                                          <p:spTgt spid="21"/>
                                        </p:tgtEl>
                                      </p:cBhvr>
                                    </p:animEffect>
                                  </p:childTnLst>
                                </p:cTn>
                              </p:par>
                            </p:childTnLst>
                          </p:cTn>
                        </p:par>
                        <p:par>
                          <p:cTn id="92" fill="hold" nodeType="afterGroup">
                            <p:stCondLst>
                              <p:cond delay="1000"/>
                            </p:stCondLst>
                            <p:childTnLst>
                              <p:par>
                                <p:cTn id="93" presetID="30" presetClass="entr" presetSubtype="0" fill="hold" grpId="0" nodeType="afterEffect">
                                  <p:stCondLst>
                                    <p:cond delay="0"/>
                                  </p:stCondLst>
                                  <p:childTnLst>
                                    <p:set>
                                      <p:cBhvr>
                                        <p:cTn id="94" dur="1" fill="hold">
                                          <p:stCondLst>
                                            <p:cond delay="0"/>
                                          </p:stCondLst>
                                        </p:cTn>
                                        <p:tgtEl>
                                          <p:spTgt spid="23"/>
                                        </p:tgtEl>
                                        <p:attrNameLst>
                                          <p:attrName>style.visibility</p:attrName>
                                        </p:attrNameLst>
                                      </p:cBhvr>
                                      <p:to>
                                        <p:strVal val="visible"/>
                                      </p:to>
                                    </p:set>
                                    <p:animEffect transition="in" filter="fade">
                                      <p:cBhvr>
                                        <p:cTn id="95" dur="800" decel="100000"/>
                                        <p:tgtEl>
                                          <p:spTgt spid="23"/>
                                        </p:tgtEl>
                                      </p:cBhvr>
                                    </p:animEffect>
                                    <p:anim calcmode="lin" valueType="num">
                                      <p:cBhvr>
                                        <p:cTn id="96" dur="800" decel="100000" fill="hold"/>
                                        <p:tgtEl>
                                          <p:spTgt spid="23"/>
                                        </p:tgtEl>
                                        <p:attrNameLst>
                                          <p:attrName>style.rotation</p:attrName>
                                        </p:attrNameLst>
                                      </p:cBhvr>
                                      <p:tavLst>
                                        <p:tav tm="0">
                                          <p:val>
                                            <p:fltVal val="-90"/>
                                          </p:val>
                                        </p:tav>
                                        <p:tav tm="100000">
                                          <p:val>
                                            <p:fltVal val="0"/>
                                          </p:val>
                                        </p:tav>
                                      </p:tavLst>
                                    </p:anim>
                                    <p:anim calcmode="lin" valueType="num">
                                      <p:cBhvr>
                                        <p:cTn id="97" dur="800" decel="100000" fill="hold"/>
                                        <p:tgtEl>
                                          <p:spTgt spid="23"/>
                                        </p:tgtEl>
                                        <p:attrNameLst>
                                          <p:attrName>ppt_x</p:attrName>
                                        </p:attrNameLst>
                                      </p:cBhvr>
                                      <p:tavLst>
                                        <p:tav tm="0">
                                          <p:val>
                                            <p:strVal val="#ppt_x+0.4"/>
                                          </p:val>
                                        </p:tav>
                                        <p:tav tm="100000">
                                          <p:val>
                                            <p:strVal val="#ppt_x-0.05"/>
                                          </p:val>
                                        </p:tav>
                                      </p:tavLst>
                                    </p:anim>
                                    <p:anim calcmode="lin" valueType="num">
                                      <p:cBhvr>
                                        <p:cTn id="98" dur="800" decel="100000" fill="hold"/>
                                        <p:tgtEl>
                                          <p:spTgt spid="23"/>
                                        </p:tgtEl>
                                        <p:attrNameLst>
                                          <p:attrName>ppt_y</p:attrName>
                                        </p:attrNameLst>
                                      </p:cBhvr>
                                      <p:tavLst>
                                        <p:tav tm="0">
                                          <p:val>
                                            <p:strVal val="#ppt_y-0.4"/>
                                          </p:val>
                                        </p:tav>
                                        <p:tav tm="100000">
                                          <p:val>
                                            <p:strVal val="#ppt_y+0.1"/>
                                          </p:val>
                                        </p:tav>
                                      </p:tavLst>
                                    </p:anim>
                                    <p:anim calcmode="lin" valueType="num">
                                      <p:cBhvr>
                                        <p:cTn id="99" dur="200" accel="100000" fill="hold">
                                          <p:stCondLst>
                                            <p:cond delay="800"/>
                                          </p:stCondLst>
                                        </p:cTn>
                                        <p:tgtEl>
                                          <p:spTgt spid="23"/>
                                        </p:tgtEl>
                                        <p:attrNameLst>
                                          <p:attrName>ppt_x</p:attrName>
                                        </p:attrNameLst>
                                      </p:cBhvr>
                                      <p:tavLst>
                                        <p:tav tm="0">
                                          <p:val>
                                            <p:strVal val="#ppt_x-0.05"/>
                                          </p:val>
                                        </p:tav>
                                        <p:tav tm="100000">
                                          <p:val>
                                            <p:strVal val="#ppt_x"/>
                                          </p:val>
                                        </p:tav>
                                      </p:tavLst>
                                    </p:anim>
                                    <p:anim calcmode="lin" valueType="num">
                                      <p:cBhvr>
                                        <p:cTn id="100" dur="200" accel="100000" fill="hold">
                                          <p:stCondLst>
                                            <p:cond delay="800"/>
                                          </p:stCondLst>
                                        </p:cTn>
                                        <p:tgtEl>
                                          <p:spTgt spid="23"/>
                                        </p:tgtEl>
                                        <p:attrNameLst>
                                          <p:attrName>ppt_y</p:attrName>
                                        </p:attrNameLst>
                                      </p:cBhvr>
                                      <p:tavLst>
                                        <p:tav tm="0">
                                          <p:val>
                                            <p:strVal val="#ppt_y+0.1"/>
                                          </p:val>
                                        </p:tav>
                                        <p:tav tm="100000">
                                          <p:val>
                                            <p:strVal val="#ppt_y"/>
                                          </p:val>
                                        </p:tav>
                                      </p:tavLst>
                                    </p:anim>
                                  </p:childTnLst>
                                </p:cTn>
                              </p:par>
                            </p:childTnLst>
                          </p:cTn>
                        </p:par>
                      </p:childTnLst>
                    </p:cTn>
                  </p:par>
                  <p:par>
                    <p:cTn id="101" fill="hold" nodeType="clickPar">
                      <p:stCondLst>
                        <p:cond delay="indefinite"/>
                      </p:stCondLst>
                      <p:childTnLst>
                        <p:par>
                          <p:cTn id="102" fill="hold" nodeType="withGroup">
                            <p:stCondLst>
                              <p:cond delay="0"/>
                            </p:stCondLst>
                            <p:childTnLst>
                              <p:par>
                                <p:cTn id="103" presetID="31" presetClass="entr" presetSubtype="0" fill="hold" nodeType="clickEffect">
                                  <p:stCondLst>
                                    <p:cond delay="0"/>
                                  </p:stCondLst>
                                  <p:childTnLst>
                                    <p:set>
                                      <p:cBhvr>
                                        <p:cTn id="104" dur="1" fill="hold">
                                          <p:stCondLst>
                                            <p:cond delay="0"/>
                                          </p:stCondLst>
                                        </p:cTn>
                                        <p:tgtEl>
                                          <p:spTgt spid="40"/>
                                        </p:tgtEl>
                                        <p:attrNameLst>
                                          <p:attrName>style.visibility</p:attrName>
                                        </p:attrNameLst>
                                      </p:cBhvr>
                                      <p:to>
                                        <p:strVal val="visible"/>
                                      </p:to>
                                    </p:set>
                                    <p:anim calcmode="lin" valueType="num">
                                      <p:cBhvr>
                                        <p:cTn id="105" dur="1000" fill="hold"/>
                                        <p:tgtEl>
                                          <p:spTgt spid="40"/>
                                        </p:tgtEl>
                                        <p:attrNameLst>
                                          <p:attrName>ppt_w</p:attrName>
                                        </p:attrNameLst>
                                      </p:cBhvr>
                                      <p:tavLst>
                                        <p:tav tm="0">
                                          <p:val>
                                            <p:fltVal val="0"/>
                                          </p:val>
                                        </p:tav>
                                        <p:tav tm="100000">
                                          <p:val>
                                            <p:strVal val="#ppt_w"/>
                                          </p:val>
                                        </p:tav>
                                      </p:tavLst>
                                    </p:anim>
                                    <p:anim calcmode="lin" valueType="num">
                                      <p:cBhvr>
                                        <p:cTn id="106" dur="1000" fill="hold"/>
                                        <p:tgtEl>
                                          <p:spTgt spid="40"/>
                                        </p:tgtEl>
                                        <p:attrNameLst>
                                          <p:attrName>ppt_h</p:attrName>
                                        </p:attrNameLst>
                                      </p:cBhvr>
                                      <p:tavLst>
                                        <p:tav tm="0">
                                          <p:val>
                                            <p:fltVal val="0"/>
                                          </p:val>
                                        </p:tav>
                                        <p:tav tm="100000">
                                          <p:val>
                                            <p:strVal val="#ppt_h"/>
                                          </p:val>
                                        </p:tav>
                                      </p:tavLst>
                                    </p:anim>
                                    <p:anim calcmode="lin" valueType="num">
                                      <p:cBhvr>
                                        <p:cTn id="107" dur="1000" fill="hold"/>
                                        <p:tgtEl>
                                          <p:spTgt spid="40"/>
                                        </p:tgtEl>
                                        <p:attrNameLst>
                                          <p:attrName>style.rotation</p:attrName>
                                        </p:attrNameLst>
                                      </p:cBhvr>
                                      <p:tavLst>
                                        <p:tav tm="0">
                                          <p:val>
                                            <p:fltVal val="90"/>
                                          </p:val>
                                        </p:tav>
                                        <p:tav tm="100000">
                                          <p:val>
                                            <p:fltVal val="0"/>
                                          </p:val>
                                        </p:tav>
                                      </p:tavLst>
                                    </p:anim>
                                    <p:animEffect transition="in" filter="fade">
                                      <p:cBhvr>
                                        <p:cTn id="108" dur="1000"/>
                                        <p:tgtEl>
                                          <p:spTgt spid="40"/>
                                        </p:tgtEl>
                                      </p:cBhvr>
                                    </p:animEffect>
                                  </p:childTnLst>
                                </p:cTn>
                              </p:par>
                            </p:childTnLst>
                          </p:cTn>
                        </p:par>
                        <p:par>
                          <p:cTn id="109" fill="hold" nodeType="afterGroup">
                            <p:stCondLst>
                              <p:cond delay="1000"/>
                            </p:stCondLst>
                            <p:childTnLst>
                              <p:par>
                                <p:cTn id="110" presetID="31" presetClass="entr" presetSubtype="0" fill="hold" nodeType="afterEffect">
                                  <p:stCondLst>
                                    <p:cond delay="0"/>
                                  </p:stCondLst>
                                  <p:childTnLst>
                                    <p:set>
                                      <p:cBhvr>
                                        <p:cTn id="111" dur="1" fill="hold">
                                          <p:stCondLst>
                                            <p:cond delay="0"/>
                                          </p:stCondLst>
                                        </p:cTn>
                                        <p:tgtEl>
                                          <p:spTgt spid="34"/>
                                        </p:tgtEl>
                                        <p:attrNameLst>
                                          <p:attrName>style.visibility</p:attrName>
                                        </p:attrNameLst>
                                      </p:cBhvr>
                                      <p:to>
                                        <p:strVal val="visible"/>
                                      </p:to>
                                    </p:set>
                                    <p:anim calcmode="lin" valueType="num">
                                      <p:cBhvr>
                                        <p:cTn id="112" dur="1000" fill="hold"/>
                                        <p:tgtEl>
                                          <p:spTgt spid="34"/>
                                        </p:tgtEl>
                                        <p:attrNameLst>
                                          <p:attrName>ppt_w</p:attrName>
                                        </p:attrNameLst>
                                      </p:cBhvr>
                                      <p:tavLst>
                                        <p:tav tm="0">
                                          <p:val>
                                            <p:fltVal val="0"/>
                                          </p:val>
                                        </p:tav>
                                        <p:tav tm="100000">
                                          <p:val>
                                            <p:strVal val="#ppt_w"/>
                                          </p:val>
                                        </p:tav>
                                      </p:tavLst>
                                    </p:anim>
                                    <p:anim calcmode="lin" valueType="num">
                                      <p:cBhvr>
                                        <p:cTn id="113" dur="1000" fill="hold"/>
                                        <p:tgtEl>
                                          <p:spTgt spid="34"/>
                                        </p:tgtEl>
                                        <p:attrNameLst>
                                          <p:attrName>ppt_h</p:attrName>
                                        </p:attrNameLst>
                                      </p:cBhvr>
                                      <p:tavLst>
                                        <p:tav tm="0">
                                          <p:val>
                                            <p:fltVal val="0"/>
                                          </p:val>
                                        </p:tav>
                                        <p:tav tm="100000">
                                          <p:val>
                                            <p:strVal val="#ppt_h"/>
                                          </p:val>
                                        </p:tav>
                                      </p:tavLst>
                                    </p:anim>
                                    <p:anim calcmode="lin" valueType="num">
                                      <p:cBhvr>
                                        <p:cTn id="114" dur="1000" fill="hold"/>
                                        <p:tgtEl>
                                          <p:spTgt spid="34"/>
                                        </p:tgtEl>
                                        <p:attrNameLst>
                                          <p:attrName>style.rotation</p:attrName>
                                        </p:attrNameLst>
                                      </p:cBhvr>
                                      <p:tavLst>
                                        <p:tav tm="0">
                                          <p:val>
                                            <p:fltVal val="90"/>
                                          </p:val>
                                        </p:tav>
                                        <p:tav tm="100000">
                                          <p:val>
                                            <p:fltVal val="0"/>
                                          </p:val>
                                        </p:tav>
                                      </p:tavLst>
                                    </p:anim>
                                    <p:animEffect transition="in" filter="fade">
                                      <p:cBhvr>
                                        <p:cTn id="115" dur="1000"/>
                                        <p:tgtEl>
                                          <p:spTgt spid="34"/>
                                        </p:tgtEl>
                                      </p:cBhvr>
                                    </p:animEffect>
                                  </p:childTnLst>
                                </p:cTn>
                              </p:par>
                            </p:childTnLst>
                          </p:cTn>
                        </p:par>
                        <p:par>
                          <p:cTn id="116" fill="hold" nodeType="afterGroup">
                            <p:stCondLst>
                              <p:cond delay="2000"/>
                            </p:stCondLst>
                            <p:childTnLst>
                              <p:par>
                                <p:cTn id="117" presetID="31" presetClass="entr" presetSubtype="0" fill="hold" nodeType="afterEffect">
                                  <p:stCondLst>
                                    <p:cond delay="0"/>
                                  </p:stCondLst>
                                  <p:childTnLst>
                                    <p:set>
                                      <p:cBhvr>
                                        <p:cTn id="118" dur="1" fill="hold">
                                          <p:stCondLst>
                                            <p:cond delay="0"/>
                                          </p:stCondLst>
                                        </p:cTn>
                                        <p:tgtEl>
                                          <p:spTgt spid="39"/>
                                        </p:tgtEl>
                                        <p:attrNameLst>
                                          <p:attrName>style.visibility</p:attrName>
                                        </p:attrNameLst>
                                      </p:cBhvr>
                                      <p:to>
                                        <p:strVal val="visible"/>
                                      </p:to>
                                    </p:set>
                                    <p:anim calcmode="lin" valueType="num">
                                      <p:cBhvr>
                                        <p:cTn id="119" dur="1000" fill="hold"/>
                                        <p:tgtEl>
                                          <p:spTgt spid="39"/>
                                        </p:tgtEl>
                                        <p:attrNameLst>
                                          <p:attrName>ppt_w</p:attrName>
                                        </p:attrNameLst>
                                      </p:cBhvr>
                                      <p:tavLst>
                                        <p:tav tm="0">
                                          <p:val>
                                            <p:fltVal val="0"/>
                                          </p:val>
                                        </p:tav>
                                        <p:tav tm="100000">
                                          <p:val>
                                            <p:strVal val="#ppt_w"/>
                                          </p:val>
                                        </p:tav>
                                      </p:tavLst>
                                    </p:anim>
                                    <p:anim calcmode="lin" valueType="num">
                                      <p:cBhvr>
                                        <p:cTn id="120" dur="1000" fill="hold"/>
                                        <p:tgtEl>
                                          <p:spTgt spid="39"/>
                                        </p:tgtEl>
                                        <p:attrNameLst>
                                          <p:attrName>ppt_h</p:attrName>
                                        </p:attrNameLst>
                                      </p:cBhvr>
                                      <p:tavLst>
                                        <p:tav tm="0">
                                          <p:val>
                                            <p:fltVal val="0"/>
                                          </p:val>
                                        </p:tav>
                                        <p:tav tm="100000">
                                          <p:val>
                                            <p:strVal val="#ppt_h"/>
                                          </p:val>
                                        </p:tav>
                                      </p:tavLst>
                                    </p:anim>
                                    <p:anim calcmode="lin" valueType="num">
                                      <p:cBhvr>
                                        <p:cTn id="121" dur="1000" fill="hold"/>
                                        <p:tgtEl>
                                          <p:spTgt spid="39"/>
                                        </p:tgtEl>
                                        <p:attrNameLst>
                                          <p:attrName>style.rotation</p:attrName>
                                        </p:attrNameLst>
                                      </p:cBhvr>
                                      <p:tavLst>
                                        <p:tav tm="0">
                                          <p:val>
                                            <p:fltVal val="90"/>
                                          </p:val>
                                        </p:tav>
                                        <p:tav tm="100000">
                                          <p:val>
                                            <p:fltVal val="0"/>
                                          </p:val>
                                        </p:tav>
                                      </p:tavLst>
                                    </p:anim>
                                    <p:animEffect transition="in" filter="fade">
                                      <p:cBhvr>
                                        <p:cTn id="122" dur="1000"/>
                                        <p:tgtEl>
                                          <p:spTgt spid="39"/>
                                        </p:tgtEl>
                                      </p:cBhvr>
                                    </p:animEffect>
                                  </p:childTnLst>
                                </p:cTn>
                              </p:par>
                            </p:childTnLst>
                          </p:cTn>
                        </p:par>
                        <p:par>
                          <p:cTn id="123" fill="hold" nodeType="afterGroup">
                            <p:stCondLst>
                              <p:cond delay="3000"/>
                            </p:stCondLst>
                            <p:childTnLst>
                              <p:par>
                                <p:cTn id="124" presetID="31" presetClass="entr" presetSubtype="0" fill="hold" nodeType="afterEffect">
                                  <p:stCondLst>
                                    <p:cond delay="0"/>
                                  </p:stCondLst>
                                  <p:childTnLst>
                                    <p:set>
                                      <p:cBhvr>
                                        <p:cTn id="125" dur="1" fill="hold">
                                          <p:stCondLst>
                                            <p:cond delay="0"/>
                                          </p:stCondLst>
                                        </p:cTn>
                                        <p:tgtEl>
                                          <p:spTgt spid="35"/>
                                        </p:tgtEl>
                                        <p:attrNameLst>
                                          <p:attrName>style.visibility</p:attrName>
                                        </p:attrNameLst>
                                      </p:cBhvr>
                                      <p:to>
                                        <p:strVal val="visible"/>
                                      </p:to>
                                    </p:set>
                                    <p:anim calcmode="lin" valueType="num">
                                      <p:cBhvr>
                                        <p:cTn id="126" dur="1000" fill="hold"/>
                                        <p:tgtEl>
                                          <p:spTgt spid="35"/>
                                        </p:tgtEl>
                                        <p:attrNameLst>
                                          <p:attrName>ppt_w</p:attrName>
                                        </p:attrNameLst>
                                      </p:cBhvr>
                                      <p:tavLst>
                                        <p:tav tm="0">
                                          <p:val>
                                            <p:fltVal val="0"/>
                                          </p:val>
                                        </p:tav>
                                        <p:tav tm="100000">
                                          <p:val>
                                            <p:strVal val="#ppt_w"/>
                                          </p:val>
                                        </p:tav>
                                      </p:tavLst>
                                    </p:anim>
                                    <p:anim calcmode="lin" valueType="num">
                                      <p:cBhvr>
                                        <p:cTn id="127" dur="1000" fill="hold"/>
                                        <p:tgtEl>
                                          <p:spTgt spid="35"/>
                                        </p:tgtEl>
                                        <p:attrNameLst>
                                          <p:attrName>ppt_h</p:attrName>
                                        </p:attrNameLst>
                                      </p:cBhvr>
                                      <p:tavLst>
                                        <p:tav tm="0">
                                          <p:val>
                                            <p:fltVal val="0"/>
                                          </p:val>
                                        </p:tav>
                                        <p:tav tm="100000">
                                          <p:val>
                                            <p:strVal val="#ppt_h"/>
                                          </p:val>
                                        </p:tav>
                                      </p:tavLst>
                                    </p:anim>
                                    <p:anim calcmode="lin" valueType="num">
                                      <p:cBhvr>
                                        <p:cTn id="128" dur="1000" fill="hold"/>
                                        <p:tgtEl>
                                          <p:spTgt spid="35"/>
                                        </p:tgtEl>
                                        <p:attrNameLst>
                                          <p:attrName>style.rotation</p:attrName>
                                        </p:attrNameLst>
                                      </p:cBhvr>
                                      <p:tavLst>
                                        <p:tav tm="0">
                                          <p:val>
                                            <p:fltVal val="90"/>
                                          </p:val>
                                        </p:tav>
                                        <p:tav tm="100000">
                                          <p:val>
                                            <p:fltVal val="0"/>
                                          </p:val>
                                        </p:tav>
                                      </p:tavLst>
                                    </p:anim>
                                    <p:animEffect transition="in" filter="fade">
                                      <p:cBhvr>
                                        <p:cTn id="129" dur="1000"/>
                                        <p:tgtEl>
                                          <p:spTgt spid="35"/>
                                        </p:tgtEl>
                                      </p:cBhvr>
                                    </p:animEffect>
                                  </p:childTnLst>
                                </p:cTn>
                              </p:par>
                            </p:childTnLst>
                          </p:cTn>
                        </p:par>
                        <p:par>
                          <p:cTn id="130" fill="hold" nodeType="afterGroup">
                            <p:stCondLst>
                              <p:cond delay="4000"/>
                            </p:stCondLst>
                            <p:childTnLst>
                              <p:par>
                                <p:cTn id="131" presetID="31" presetClass="entr" presetSubtype="0" fill="hold" nodeType="afterEffect">
                                  <p:stCondLst>
                                    <p:cond delay="0"/>
                                  </p:stCondLst>
                                  <p:childTnLst>
                                    <p:set>
                                      <p:cBhvr>
                                        <p:cTn id="132" dur="1" fill="hold">
                                          <p:stCondLst>
                                            <p:cond delay="0"/>
                                          </p:stCondLst>
                                        </p:cTn>
                                        <p:tgtEl>
                                          <p:spTgt spid="37"/>
                                        </p:tgtEl>
                                        <p:attrNameLst>
                                          <p:attrName>style.visibility</p:attrName>
                                        </p:attrNameLst>
                                      </p:cBhvr>
                                      <p:to>
                                        <p:strVal val="visible"/>
                                      </p:to>
                                    </p:set>
                                    <p:anim calcmode="lin" valueType="num">
                                      <p:cBhvr>
                                        <p:cTn id="133" dur="1000" fill="hold"/>
                                        <p:tgtEl>
                                          <p:spTgt spid="37"/>
                                        </p:tgtEl>
                                        <p:attrNameLst>
                                          <p:attrName>ppt_w</p:attrName>
                                        </p:attrNameLst>
                                      </p:cBhvr>
                                      <p:tavLst>
                                        <p:tav tm="0">
                                          <p:val>
                                            <p:fltVal val="0"/>
                                          </p:val>
                                        </p:tav>
                                        <p:tav tm="100000">
                                          <p:val>
                                            <p:strVal val="#ppt_w"/>
                                          </p:val>
                                        </p:tav>
                                      </p:tavLst>
                                    </p:anim>
                                    <p:anim calcmode="lin" valueType="num">
                                      <p:cBhvr>
                                        <p:cTn id="134" dur="1000" fill="hold"/>
                                        <p:tgtEl>
                                          <p:spTgt spid="37"/>
                                        </p:tgtEl>
                                        <p:attrNameLst>
                                          <p:attrName>ppt_h</p:attrName>
                                        </p:attrNameLst>
                                      </p:cBhvr>
                                      <p:tavLst>
                                        <p:tav tm="0">
                                          <p:val>
                                            <p:fltVal val="0"/>
                                          </p:val>
                                        </p:tav>
                                        <p:tav tm="100000">
                                          <p:val>
                                            <p:strVal val="#ppt_h"/>
                                          </p:val>
                                        </p:tav>
                                      </p:tavLst>
                                    </p:anim>
                                    <p:anim calcmode="lin" valueType="num">
                                      <p:cBhvr>
                                        <p:cTn id="135" dur="1000" fill="hold"/>
                                        <p:tgtEl>
                                          <p:spTgt spid="37"/>
                                        </p:tgtEl>
                                        <p:attrNameLst>
                                          <p:attrName>style.rotation</p:attrName>
                                        </p:attrNameLst>
                                      </p:cBhvr>
                                      <p:tavLst>
                                        <p:tav tm="0">
                                          <p:val>
                                            <p:fltVal val="90"/>
                                          </p:val>
                                        </p:tav>
                                        <p:tav tm="100000">
                                          <p:val>
                                            <p:fltVal val="0"/>
                                          </p:val>
                                        </p:tav>
                                      </p:tavLst>
                                    </p:anim>
                                    <p:animEffect transition="in" filter="fade">
                                      <p:cBhvr>
                                        <p:cTn id="136" dur="1000"/>
                                        <p:tgtEl>
                                          <p:spTgt spid="37"/>
                                        </p:tgtEl>
                                      </p:cBhvr>
                                    </p:animEffect>
                                  </p:childTnLst>
                                </p:cTn>
                              </p:par>
                            </p:childTnLst>
                          </p:cTn>
                        </p:par>
                        <p:par>
                          <p:cTn id="137" fill="hold" nodeType="afterGroup">
                            <p:stCondLst>
                              <p:cond delay="5000"/>
                            </p:stCondLst>
                            <p:childTnLst>
                              <p:par>
                                <p:cTn id="138" presetID="31" presetClass="entr" presetSubtype="0" fill="hold" nodeType="afterEffect">
                                  <p:stCondLst>
                                    <p:cond delay="0"/>
                                  </p:stCondLst>
                                  <p:childTnLst>
                                    <p:set>
                                      <p:cBhvr>
                                        <p:cTn id="139" dur="1" fill="hold">
                                          <p:stCondLst>
                                            <p:cond delay="0"/>
                                          </p:stCondLst>
                                        </p:cTn>
                                        <p:tgtEl>
                                          <p:spTgt spid="38"/>
                                        </p:tgtEl>
                                        <p:attrNameLst>
                                          <p:attrName>style.visibility</p:attrName>
                                        </p:attrNameLst>
                                      </p:cBhvr>
                                      <p:to>
                                        <p:strVal val="visible"/>
                                      </p:to>
                                    </p:set>
                                    <p:anim calcmode="lin" valueType="num">
                                      <p:cBhvr>
                                        <p:cTn id="140" dur="1000" fill="hold"/>
                                        <p:tgtEl>
                                          <p:spTgt spid="38"/>
                                        </p:tgtEl>
                                        <p:attrNameLst>
                                          <p:attrName>ppt_w</p:attrName>
                                        </p:attrNameLst>
                                      </p:cBhvr>
                                      <p:tavLst>
                                        <p:tav tm="0">
                                          <p:val>
                                            <p:fltVal val="0"/>
                                          </p:val>
                                        </p:tav>
                                        <p:tav tm="100000">
                                          <p:val>
                                            <p:strVal val="#ppt_w"/>
                                          </p:val>
                                        </p:tav>
                                      </p:tavLst>
                                    </p:anim>
                                    <p:anim calcmode="lin" valueType="num">
                                      <p:cBhvr>
                                        <p:cTn id="141" dur="1000" fill="hold"/>
                                        <p:tgtEl>
                                          <p:spTgt spid="38"/>
                                        </p:tgtEl>
                                        <p:attrNameLst>
                                          <p:attrName>ppt_h</p:attrName>
                                        </p:attrNameLst>
                                      </p:cBhvr>
                                      <p:tavLst>
                                        <p:tav tm="0">
                                          <p:val>
                                            <p:fltVal val="0"/>
                                          </p:val>
                                        </p:tav>
                                        <p:tav tm="100000">
                                          <p:val>
                                            <p:strVal val="#ppt_h"/>
                                          </p:val>
                                        </p:tav>
                                      </p:tavLst>
                                    </p:anim>
                                    <p:anim calcmode="lin" valueType="num">
                                      <p:cBhvr>
                                        <p:cTn id="142" dur="1000" fill="hold"/>
                                        <p:tgtEl>
                                          <p:spTgt spid="38"/>
                                        </p:tgtEl>
                                        <p:attrNameLst>
                                          <p:attrName>style.rotation</p:attrName>
                                        </p:attrNameLst>
                                      </p:cBhvr>
                                      <p:tavLst>
                                        <p:tav tm="0">
                                          <p:val>
                                            <p:fltVal val="90"/>
                                          </p:val>
                                        </p:tav>
                                        <p:tav tm="100000">
                                          <p:val>
                                            <p:fltVal val="0"/>
                                          </p:val>
                                        </p:tav>
                                      </p:tavLst>
                                    </p:anim>
                                    <p:animEffect transition="in" filter="fade">
                                      <p:cBhvr>
                                        <p:cTn id="143" dur="1000"/>
                                        <p:tgtEl>
                                          <p:spTgt spid="38"/>
                                        </p:tgtEl>
                                      </p:cBhvr>
                                    </p:animEffect>
                                  </p:childTnLst>
                                </p:cTn>
                              </p:par>
                            </p:childTnLst>
                          </p:cTn>
                        </p:par>
                        <p:par>
                          <p:cTn id="144" fill="hold" nodeType="afterGroup">
                            <p:stCondLst>
                              <p:cond delay="6000"/>
                            </p:stCondLst>
                            <p:childTnLst>
                              <p:par>
                                <p:cTn id="145" presetID="30" presetClass="entr" presetSubtype="0" fill="hold" grpId="0" nodeType="afterEffect">
                                  <p:stCondLst>
                                    <p:cond delay="0"/>
                                  </p:stCondLst>
                                  <p:childTnLst>
                                    <p:set>
                                      <p:cBhvr>
                                        <p:cTn id="146" dur="1" fill="hold">
                                          <p:stCondLst>
                                            <p:cond delay="0"/>
                                          </p:stCondLst>
                                        </p:cTn>
                                        <p:tgtEl>
                                          <p:spTgt spid="36"/>
                                        </p:tgtEl>
                                        <p:attrNameLst>
                                          <p:attrName>style.visibility</p:attrName>
                                        </p:attrNameLst>
                                      </p:cBhvr>
                                      <p:to>
                                        <p:strVal val="visible"/>
                                      </p:to>
                                    </p:set>
                                    <p:animEffect transition="in" filter="fade">
                                      <p:cBhvr>
                                        <p:cTn id="147" dur="800" decel="100000"/>
                                        <p:tgtEl>
                                          <p:spTgt spid="36"/>
                                        </p:tgtEl>
                                      </p:cBhvr>
                                    </p:animEffect>
                                    <p:anim calcmode="lin" valueType="num">
                                      <p:cBhvr>
                                        <p:cTn id="148" dur="800" decel="100000" fill="hold"/>
                                        <p:tgtEl>
                                          <p:spTgt spid="36"/>
                                        </p:tgtEl>
                                        <p:attrNameLst>
                                          <p:attrName>style.rotation</p:attrName>
                                        </p:attrNameLst>
                                      </p:cBhvr>
                                      <p:tavLst>
                                        <p:tav tm="0">
                                          <p:val>
                                            <p:fltVal val="-90"/>
                                          </p:val>
                                        </p:tav>
                                        <p:tav tm="100000">
                                          <p:val>
                                            <p:fltVal val="0"/>
                                          </p:val>
                                        </p:tav>
                                      </p:tavLst>
                                    </p:anim>
                                    <p:anim calcmode="lin" valueType="num">
                                      <p:cBhvr>
                                        <p:cTn id="149" dur="800" decel="100000" fill="hold"/>
                                        <p:tgtEl>
                                          <p:spTgt spid="36"/>
                                        </p:tgtEl>
                                        <p:attrNameLst>
                                          <p:attrName>ppt_x</p:attrName>
                                        </p:attrNameLst>
                                      </p:cBhvr>
                                      <p:tavLst>
                                        <p:tav tm="0">
                                          <p:val>
                                            <p:strVal val="#ppt_x+0.4"/>
                                          </p:val>
                                        </p:tav>
                                        <p:tav tm="100000">
                                          <p:val>
                                            <p:strVal val="#ppt_x-0.05"/>
                                          </p:val>
                                        </p:tav>
                                      </p:tavLst>
                                    </p:anim>
                                    <p:anim calcmode="lin" valueType="num">
                                      <p:cBhvr>
                                        <p:cTn id="150" dur="800" decel="100000" fill="hold"/>
                                        <p:tgtEl>
                                          <p:spTgt spid="36"/>
                                        </p:tgtEl>
                                        <p:attrNameLst>
                                          <p:attrName>ppt_y</p:attrName>
                                        </p:attrNameLst>
                                      </p:cBhvr>
                                      <p:tavLst>
                                        <p:tav tm="0">
                                          <p:val>
                                            <p:strVal val="#ppt_y-0.4"/>
                                          </p:val>
                                        </p:tav>
                                        <p:tav tm="100000">
                                          <p:val>
                                            <p:strVal val="#ppt_y+0.1"/>
                                          </p:val>
                                        </p:tav>
                                      </p:tavLst>
                                    </p:anim>
                                    <p:anim calcmode="lin" valueType="num">
                                      <p:cBhvr>
                                        <p:cTn id="151" dur="200" accel="100000" fill="hold">
                                          <p:stCondLst>
                                            <p:cond delay="800"/>
                                          </p:stCondLst>
                                        </p:cTn>
                                        <p:tgtEl>
                                          <p:spTgt spid="36"/>
                                        </p:tgtEl>
                                        <p:attrNameLst>
                                          <p:attrName>ppt_x</p:attrName>
                                        </p:attrNameLst>
                                      </p:cBhvr>
                                      <p:tavLst>
                                        <p:tav tm="0">
                                          <p:val>
                                            <p:strVal val="#ppt_x-0.05"/>
                                          </p:val>
                                        </p:tav>
                                        <p:tav tm="100000">
                                          <p:val>
                                            <p:strVal val="#ppt_x"/>
                                          </p:val>
                                        </p:tav>
                                      </p:tavLst>
                                    </p:anim>
                                    <p:anim calcmode="lin" valueType="num">
                                      <p:cBhvr>
                                        <p:cTn id="152" dur="200" accel="100000" fill="hold">
                                          <p:stCondLst>
                                            <p:cond delay="800"/>
                                          </p:stCondLst>
                                        </p:cTn>
                                        <p:tgtEl>
                                          <p:spTgt spid="36"/>
                                        </p:tgtEl>
                                        <p:attrNameLst>
                                          <p:attrName>ppt_y</p:attrName>
                                        </p:attrNameLst>
                                      </p:cBhvr>
                                      <p:tavLst>
                                        <p:tav tm="0">
                                          <p:val>
                                            <p:strVal val="#ppt_y+0.1"/>
                                          </p:val>
                                        </p:tav>
                                        <p:tav tm="100000">
                                          <p:val>
                                            <p:strVal val="#ppt_y"/>
                                          </p:val>
                                        </p:tav>
                                      </p:tavLst>
                                    </p:anim>
                                  </p:childTnLst>
                                </p:cTn>
                              </p:par>
                            </p:childTnLst>
                          </p:cTn>
                        </p:par>
                      </p:childTnLst>
                    </p:cTn>
                  </p:par>
                  <p:par>
                    <p:cTn id="153" fill="hold" nodeType="clickPar">
                      <p:stCondLst>
                        <p:cond delay="indefinite"/>
                      </p:stCondLst>
                      <p:childTnLst>
                        <p:par>
                          <p:cTn id="154" fill="hold" nodeType="withGroup">
                            <p:stCondLst>
                              <p:cond delay="0"/>
                            </p:stCondLst>
                            <p:childTnLst>
                              <p:par>
                                <p:cTn id="155" presetID="31" presetClass="entr" presetSubtype="0" fill="hold" nodeType="clickEffect">
                                  <p:stCondLst>
                                    <p:cond delay="0"/>
                                  </p:stCondLst>
                                  <p:childTnLst>
                                    <p:set>
                                      <p:cBhvr>
                                        <p:cTn id="156" dur="1" fill="hold">
                                          <p:stCondLst>
                                            <p:cond delay="0"/>
                                          </p:stCondLst>
                                        </p:cTn>
                                        <p:tgtEl>
                                          <p:spTgt spid="46"/>
                                        </p:tgtEl>
                                        <p:attrNameLst>
                                          <p:attrName>style.visibility</p:attrName>
                                        </p:attrNameLst>
                                      </p:cBhvr>
                                      <p:to>
                                        <p:strVal val="visible"/>
                                      </p:to>
                                    </p:set>
                                    <p:anim calcmode="lin" valueType="num">
                                      <p:cBhvr>
                                        <p:cTn id="157" dur="1000" fill="hold"/>
                                        <p:tgtEl>
                                          <p:spTgt spid="46"/>
                                        </p:tgtEl>
                                        <p:attrNameLst>
                                          <p:attrName>ppt_w</p:attrName>
                                        </p:attrNameLst>
                                      </p:cBhvr>
                                      <p:tavLst>
                                        <p:tav tm="0">
                                          <p:val>
                                            <p:fltVal val="0"/>
                                          </p:val>
                                        </p:tav>
                                        <p:tav tm="100000">
                                          <p:val>
                                            <p:strVal val="#ppt_w"/>
                                          </p:val>
                                        </p:tav>
                                      </p:tavLst>
                                    </p:anim>
                                    <p:anim calcmode="lin" valueType="num">
                                      <p:cBhvr>
                                        <p:cTn id="158" dur="1000" fill="hold"/>
                                        <p:tgtEl>
                                          <p:spTgt spid="46"/>
                                        </p:tgtEl>
                                        <p:attrNameLst>
                                          <p:attrName>ppt_h</p:attrName>
                                        </p:attrNameLst>
                                      </p:cBhvr>
                                      <p:tavLst>
                                        <p:tav tm="0">
                                          <p:val>
                                            <p:fltVal val="0"/>
                                          </p:val>
                                        </p:tav>
                                        <p:tav tm="100000">
                                          <p:val>
                                            <p:strVal val="#ppt_h"/>
                                          </p:val>
                                        </p:tav>
                                      </p:tavLst>
                                    </p:anim>
                                    <p:anim calcmode="lin" valueType="num">
                                      <p:cBhvr>
                                        <p:cTn id="159" dur="1000" fill="hold"/>
                                        <p:tgtEl>
                                          <p:spTgt spid="46"/>
                                        </p:tgtEl>
                                        <p:attrNameLst>
                                          <p:attrName>style.rotation</p:attrName>
                                        </p:attrNameLst>
                                      </p:cBhvr>
                                      <p:tavLst>
                                        <p:tav tm="0">
                                          <p:val>
                                            <p:fltVal val="90"/>
                                          </p:val>
                                        </p:tav>
                                        <p:tav tm="100000">
                                          <p:val>
                                            <p:fltVal val="0"/>
                                          </p:val>
                                        </p:tav>
                                      </p:tavLst>
                                    </p:anim>
                                    <p:animEffect transition="in" filter="fade">
                                      <p:cBhvr>
                                        <p:cTn id="160" dur="1000"/>
                                        <p:tgtEl>
                                          <p:spTgt spid="46"/>
                                        </p:tgtEl>
                                      </p:cBhvr>
                                    </p:animEffect>
                                  </p:childTnLst>
                                </p:cTn>
                              </p:par>
                            </p:childTnLst>
                          </p:cTn>
                        </p:par>
                        <p:par>
                          <p:cTn id="161" fill="hold" nodeType="afterGroup">
                            <p:stCondLst>
                              <p:cond delay="1000"/>
                            </p:stCondLst>
                            <p:childTnLst>
                              <p:par>
                                <p:cTn id="162" presetID="31" presetClass="entr" presetSubtype="0" fill="hold" nodeType="afterEffect">
                                  <p:stCondLst>
                                    <p:cond delay="0"/>
                                  </p:stCondLst>
                                  <p:childTnLst>
                                    <p:set>
                                      <p:cBhvr>
                                        <p:cTn id="163" dur="1" fill="hold">
                                          <p:stCondLst>
                                            <p:cond delay="0"/>
                                          </p:stCondLst>
                                        </p:cTn>
                                        <p:tgtEl>
                                          <p:spTgt spid="41"/>
                                        </p:tgtEl>
                                        <p:attrNameLst>
                                          <p:attrName>style.visibility</p:attrName>
                                        </p:attrNameLst>
                                      </p:cBhvr>
                                      <p:to>
                                        <p:strVal val="visible"/>
                                      </p:to>
                                    </p:set>
                                    <p:anim calcmode="lin" valueType="num">
                                      <p:cBhvr>
                                        <p:cTn id="164" dur="1000" fill="hold"/>
                                        <p:tgtEl>
                                          <p:spTgt spid="41"/>
                                        </p:tgtEl>
                                        <p:attrNameLst>
                                          <p:attrName>ppt_w</p:attrName>
                                        </p:attrNameLst>
                                      </p:cBhvr>
                                      <p:tavLst>
                                        <p:tav tm="0">
                                          <p:val>
                                            <p:fltVal val="0"/>
                                          </p:val>
                                        </p:tav>
                                        <p:tav tm="100000">
                                          <p:val>
                                            <p:strVal val="#ppt_w"/>
                                          </p:val>
                                        </p:tav>
                                      </p:tavLst>
                                    </p:anim>
                                    <p:anim calcmode="lin" valueType="num">
                                      <p:cBhvr>
                                        <p:cTn id="165" dur="1000" fill="hold"/>
                                        <p:tgtEl>
                                          <p:spTgt spid="41"/>
                                        </p:tgtEl>
                                        <p:attrNameLst>
                                          <p:attrName>ppt_h</p:attrName>
                                        </p:attrNameLst>
                                      </p:cBhvr>
                                      <p:tavLst>
                                        <p:tav tm="0">
                                          <p:val>
                                            <p:fltVal val="0"/>
                                          </p:val>
                                        </p:tav>
                                        <p:tav tm="100000">
                                          <p:val>
                                            <p:strVal val="#ppt_h"/>
                                          </p:val>
                                        </p:tav>
                                      </p:tavLst>
                                    </p:anim>
                                    <p:anim calcmode="lin" valueType="num">
                                      <p:cBhvr>
                                        <p:cTn id="166" dur="1000" fill="hold"/>
                                        <p:tgtEl>
                                          <p:spTgt spid="41"/>
                                        </p:tgtEl>
                                        <p:attrNameLst>
                                          <p:attrName>style.rotation</p:attrName>
                                        </p:attrNameLst>
                                      </p:cBhvr>
                                      <p:tavLst>
                                        <p:tav tm="0">
                                          <p:val>
                                            <p:fltVal val="90"/>
                                          </p:val>
                                        </p:tav>
                                        <p:tav tm="100000">
                                          <p:val>
                                            <p:fltVal val="0"/>
                                          </p:val>
                                        </p:tav>
                                      </p:tavLst>
                                    </p:anim>
                                    <p:animEffect transition="in" filter="fade">
                                      <p:cBhvr>
                                        <p:cTn id="167" dur="1000"/>
                                        <p:tgtEl>
                                          <p:spTgt spid="41"/>
                                        </p:tgtEl>
                                      </p:cBhvr>
                                    </p:animEffect>
                                  </p:childTnLst>
                                </p:cTn>
                              </p:par>
                            </p:childTnLst>
                          </p:cTn>
                        </p:par>
                        <p:par>
                          <p:cTn id="168" fill="hold" nodeType="afterGroup">
                            <p:stCondLst>
                              <p:cond delay="2000"/>
                            </p:stCondLst>
                            <p:childTnLst>
                              <p:par>
                                <p:cTn id="169" presetID="31" presetClass="entr" presetSubtype="0" fill="hold" nodeType="afterEffect">
                                  <p:stCondLst>
                                    <p:cond delay="0"/>
                                  </p:stCondLst>
                                  <p:childTnLst>
                                    <p:set>
                                      <p:cBhvr>
                                        <p:cTn id="170" dur="1" fill="hold">
                                          <p:stCondLst>
                                            <p:cond delay="0"/>
                                          </p:stCondLst>
                                        </p:cTn>
                                        <p:tgtEl>
                                          <p:spTgt spid="45"/>
                                        </p:tgtEl>
                                        <p:attrNameLst>
                                          <p:attrName>style.visibility</p:attrName>
                                        </p:attrNameLst>
                                      </p:cBhvr>
                                      <p:to>
                                        <p:strVal val="visible"/>
                                      </p:to>
                                    </p:set>
                                    <p:anim calcmode="lin" valueType="num">
                                      <p:cBhvr>
                                        <p:cTn id="171" dur="1000" fill="hold"/>
                                        <p:tgtEl>
                                          <p:spTgt spid="45"/>
                                        </p:tgtEl>
                                        <p:attrNameLst>
                                          <p:attrName>ppt_w</p:attrName>
                                        </p:attrNameLst>
                                      </p:cBhvr>
                                      <p:tavLst>
                                        <p:tav tm="0">
                                          <p:val>
                                            <p:fltVal val="0"/>
                                          </p:val>
                                        </p:tav>
                                        <p:tav tm="100000">
                                          <p:val>
                                            <p:strVal val="#ppt_w"/>
                                          </p:val>
                                        </p:tav>
                                      </p:tavLst>
                                    </p:anim>
                                    <p:anim calcmode="lin" valueType="num">
                                      <p:cBhvr>
                                        <p:cTn id="172" dur="1000" fill="hold"/>
                                        <p:tgtEl>
                                          <p:spTgt spid="45"/>
                                        </p:tgtEl>
                                        <p:attrNameLst>
                                          <p:attrName>ppt_h</p:attrName>
                                        </p:attrNameLst>
                                      </p:cBhvr>
                                      <p:tavLst>
                                        <p:tav tm="0">
                                          <p:val>
                                            <p:fltVal val="0"/>
                                          </p:val>
                                        </p:tav>
                                        <p:tav tm="100000">
                                          <p:val>
                                            <p:strVal val="#ppt_h"/>
                                          </p:val>
                                        </p:tav>
                                      </p:tavLst>
                                    </p:anim>
                                    <p:anim calcmode="lin" valueType="num">
                                      <p:cBhvr>
                                        <p:cTn id="173" dur="1000" fill="hold"/>
                                        <p:tgtEl>
                                          <p:spTgt spid="45"/>
                                        </p:tgtEl>
                                        <p:attrNameLst>
                                          <p:attrName>style.rotation</p:attrName>
                                        </p:attrNameLst>
                                      </p:cBhvr>
                                      <p:tavLst>
                                        <p:tav tm="0">
                                          <p:val>
                                            <p:fltVal val="90"/>
                                          </p:val>
                                        </p:tav>
                                        <p:tav tm="100000">
                                          <p:val>
                                            <p:fltVal val="0"/>
                                          </p:val>
                                        </p:tav>
                                      </p:tavLst>
                                    </p:anim>
                                    <p:animEffect transition="in" filter="fade">
                                      <p:cBhvr>
                                        <p:cTn id="174" dur="1000"/>
                                        <p:tgtEl>
                                          <p:spTgt spid="45"/>
                                        </p:tgtEl>
                                      </p:cBhvr>
                                    </p:animEffect>
                                  </p:childTnLst>
                                </p:cTn>
                              </p:par>
                            </p:childTnLst>
                          </p:cTn>
                        </p:par>
                        <p:par>
                          <p:cTn id="175" fill="hold" nodeType="afterGroup">
                            <p:stCondLst>
                              <p:cond delay="3000"/>
                            </p:stCondLst>
                            <p:childTnLst>
                              <p:par>
                                <p:cTn id="176" presetID="31" presetClass="entr" presetSubtype="0" fill="hold" nodeType="afterEffect">
                                  <p:stCondLst>
                                    <p:cond delay="0"/>
                                  </p:stCondLst>
                                  <p:childTnLst>
                                    <p:set>
                                      <p:cBhvr>
                                        <p:cTn id="177" dur="1" fill="hold">
                                          <p:stCondLst>
                                            <p:cond delay="0"/>
                                          </p:stCondLst>
                                        </p:cTn>
                                        <p:tgtEl>
                                          <p:spTgt spid="42"/>
                                        </p:tgtEl>
                                        <p:attrNameLst>
                                          <p:attrName>style.visibility</p:attrName>
                                        </p:attrNameLst>
                                      </p:cBhvr>
                                      <p:to>
                                        <p:strVal val="visible"/>
                                      </p:to>
                                    </p:set>
                                    <p:anim calcmode="lin" valueType="num">
                                      <p:cBhvr>
                                        <p:cTn id="178" dur="1000" fill="hold"/>
                                        <p:tgtEl>
                                          <p:spTgt spid="42"/>
                                        </p:tgtEl>
                                        <p:attrNameLst>
                                          <p:attrName>ppt_w</p:attrName>
                                        </p:attrNameLst>
                                      </p:cBhvr>
                                      <p:tavLst>
                                        <p:tav tm="0">
                                          <p:val>
                                            <p:fltVal val="0"/>
                                          </p:val>
                                        </p:tav>
                                        <p:tav tm="100000">
                                          <p:val>
                                            <p:strVal val="#ppt_w"/>
                                          </p:val>
                                        </p:tav>
                                      </p:tavLst>
                                    </p:anim>
                                    <p:anim calcmode="lin" valueType="num">
                                      <p:cBhvr>
                                        <p:cTn id="179" dur="1000" fill="hold"/>
                                        <p:tgtEl>
                                          <p:spTgt spid="42"/>
                                        </p:tgtEl>
                                        <p:attrNameLst>
                                          <p:attrName>ppt_h</p:attrName>
                                        </p:attrNameLst>
                                      </p:cBhvr>
                                      <p:tavLst>
                                        <p:tav tm="0">
                                          <p:val>
                                            <p:fltVal val="0"/>
                                          </p:val>
                                        </p:tav>
                                        <p:tav tm="100000">
                                          <p:val>
                                            <p:strVal val="#ppt_h"/>
                                          </p:val>
                                        </p:tav>
                                      </p:tavLst>
                                    </p:anim>
                                    <p:anim calcmode="lin" valueType="num">
                                      <p:cBhvr>
                                        <p:cTn id="180" dur="1000" fill="hold"/>
                                        <p:tgtEl>
                                          <p:spTgt spid="42"/>
                                        </p:tgtEl>
                                        <p:attrNameLst>
                                          <p:attrName>style.rotation</p:attrName>
                                        </p:attrNameLst>
                                      </p:cBhvr>
                                      <p:tavLst>
                                        <p:tav tm="0">
                                          <p:val>
                                            <p:fltVal val="90"/>
                                          </p:val>
                                        </p:tav>
                                        <p:tav tm="100000">
                                          <p:val>
                                            <p:fltVal val="0"/>
                                          </p:val>
                                        </p:tav>
                                      </p:tavLst>
                                    </p:anim>
                                    <p:animEffect transition="in" filter="fade">
                                      <p:cBhvr>
                                        <p:cTn id="181" dur="1000"/>
                                        <p:tgtEl>
                                          <p:spTgt spid="42"/>
                                        </p:tgtEl>
                                      </p:cBhvr>
                                    </p:animEffect>
                                  </p:childTnLst>
                                </p:cTn>
                              </p:par>
                            </p:childTnLst>
                          </p:cTn>
                        </p:par>
                        <p:par>
                          <p:cTn id="182" fill="hold" nodeType="afterGroup">
                            <p:stCondLst>
                              <p:cond delay="4000"/>
                            </p:stCondLst>
                            <p:childTnLst>
                              <p:par>
                                <p:cTn id="183" presetID="31" presetClass="entr" presetSubtype="0" fill="hold" nodeType="afterEffect">
                                  <p:stCondLst>
                                    <p:cond delay="0"/>
                                  </p:stCondLst>
                                  <p:childTnLst>
                                    <p:set>
                                      <p:cBhvr>
                                        <p:cTn id="184" dur="1" fill="hold">
                                          <p:stCondLst>
                                            <p:cond delay="0"/>
                                          </p:stCondLst>
                                        </p:cTn>
                                        <p:tgtEl>
                                          <p:spTgt spid="44"/>
                                        </p:tgtEl>
                                        <p:attrNameLst>
                                          <p:attrName>style.visibility</p:attrName>
                                        </p:attrNameLst>
                                      </p:cBhvr>
                                      <p:to>
                                        <p:strVal val="visible"/>
                                      </p:to>
                                    </p:set>
                                    <p:anim calcmode="lin" valueType="num">
                                      <p:cBhvr>
                                        <p:cTn id="185" dur="1000" fill="hold"/>
                                        <p:tgtEl>
                                          <p:spTgt spid="44"/>
                                        </p:tgtEl>
                                        <p:attrNameLst>
                                          <p:attrName>ppt_w</p:attrName>
                                        </p:attrNameLst>
                                      </p:cBhvr>
                                      <p:tavLst>
                                        <p:tav tm="0">
                                          <p:val>
                                            <p:fltVal val="0"/>
                                          </p:val>
                                        </p:tav>
                                        <p:tav tm="100000">
                                          <p:val>
                                            <p:strVal val="#ppt_w"/>
                                          </p:val>
                                        </p:tav>
                                      </p:tavLst>
                                    </p:anim>
                                    <p:anim calcmode="lin" valueType="num">
                                      <p:cBhvr>
                                        <p:cTn id="186" dur="1000" fill="hold"/>
                                        <p:tgtEl>
                                          <p:spTgt spid="44"/>
                                        </p:tgtEl>
                                        <p:attrNameLst>
                                          <p:attrName>ppt_h</p:attrName>
                                        </p:attrNameLst>
                                      </p:cBhvr>
                                      <p:tavLst>
                                        <p:tav tm="0">
                                          <p:val>
                                            <p:fltVal val="0"/>
                                          </p:val>
                                        </p:tav>
                                        <p:tav tm="100000">
                                          <p:val>
                                            <p:strVal val="#ppt_h"/>
                                          </p:val>
                                        </p:tav>
                                      </p:tavLst>
                                    </p:anim>
                                    <p:anim calcmode="lin" valueType="num">
                                      <p:cBhvr>
                                        <p:cTn id="187" dur="1000" fill="hold"/>
                                        <p:tgtEl>
                                          <p:spTgt spid="44"/>
                                        </p:tgtEl>
                                        <p:attrNameLst>
                                          <p:attrName>style.rotation</p:attrName>
                                        </p:attrNameLst>
                                      </p:cBhvr>
                                      <p:tavLst>
                                        <p:tav tm="0">
                                          <p:val>
                                            <p:fltVal val="90"/>
                                          </p:val>
                                        </p:tav>
                                        <p:tav tm="100000">
                                          <p:val>
                                            <p:fltVal val="0"/>
                                          </p:val>
                                        </p:tav>
                                      </p:tavLst>
                                    </p:anim>
                                    <p:animEffect transition="in" filter="fade">
                                      <p:cBhvr>
                                        <p:cTn id="188" dur="1000"/>
                                        <p:tgtEl>
                                          <p:spTgt spid="44"/>
                                        </p:tgtEl>
                                      </p:cBhvr>
                                    </p:animEffect>
                                  </p:childTnLst>
                                </p:cTn>
                              </p:par>
                            </p:childTnLst>
                          </p:cTn>
                        </p:par>
                        <p:par>
                          <p:cTn id="189" fill="hold" nodeType="afterGroup">
                            <p:stCondLst>
                              <p:cond delay="5000"/>
                            </p:stCondLst>
                            <p:childTnLst>
                              <p:par>
                                <p:cTn id="190" presetID="30" presetClass="entr" presetSubtype="0" fill="hold" grpId="0" nodeType="afterEffect">
                                  <p:stCondLst>
                                    <p:cond delay="0"/>
                                  </p:stCondLst>
                                  <p:childTnLst>
                                    <p:set>
                                      <p:cBhvr>
                                        <p:cTn id="191" dur="1" fill="hold">
                                          <p:stCondLst>
                                            <p:cond delay="0"/>
                                          </p:stCondLst>
                                        </p:cTn>
                                        <p:tgtEl>
                                          <p:spTgt spid="54"/>
                                        </p:tgtEl>
                                        <p:attrNameLst>
                                          <p:attrName>style.visibility</p:attrName>
                                        </p:attrNameLst>
                                      </p:cBhvr>
                                      <p:to>
                                        <p:strVal val="visible"/>
                                      </p:to>
                                    </p:set>
                                    <p:animEffect transition="in" filter="fade">
                                      <p:cBhvr>
                                        <p:cTn id="192" dur="800" decel="100000"/>
                                        <p:tgtEl>
                                          <p:spTgt spid="54"/>
                                        </p:tgtEl>
                                      </p:cBhvr>
                                    </p:animEffect>
                                    <p:anim calcmode="lin" valueType="num">
                                      <p:cBhvr>
                                        <p:cTn id="193" dur="800" decel="100000" fill="hold"/>
                                        <p:tgtEl>
                                          <p:spTgt spid="54"/>
                                        </p:tgtEl>
                                        <p:attrNameLst>
                                          <p:attrName>style.rotation</p:attrName>
                                        </p:attrNameLst>
                                      </p:cBhvr>
                                      <p:tavLst>
                                        <p:tav tm="0">
                                          <p:val>
                                            <p:fltVal val="-90"/>
                                          </p:val>
                                        </p:tav>
                                        <p:tav tm="100000">
                                          <p:val>
                                            <p:fltVal val="0"/>
                                          </p:val>
                                        </p:tav>
                                      </p:tavLst>
                                    </p:anim>
                                    <p:anim calcmode="lin" valueType="num">
                                      <p:cBhvr>
                                        <p:cTn id="194" dur="800" decel="100000" fill="hold"/>
                                        <p:tgtEl>
                                          <p:spTgt spid="54"/>
                                        </p:tgtEl>
                                        <p:attrNameLst>
                                          <p:attrName>ppt_x</p:attrName>
                                        </p:attrNameLst>
                                      </p:cBhvr>
                                      <p:tavLst>
                                        <p:tav tm="0">
                                          <p:val>
                                            <p:strVal val="#ppt_x+0.4"/>
                                          </p:val>
                                        </p:tav>
                                        <p:tav tm="100000">
                                          <p:val>
                                            <p:strVal val="#ppt_x-0.05"/>
                                          </p:val>
                                        </p:tav>
                                      </p:tavLst>
                                    </p:anim>
                                    <p:anim calcmode="lin" valueType="num">
                                      <p:cBhvr>
                                        <p:cTn id="195" dur="800" decel="100000" fill="hold"/>
                                        <p:tgtEl>
                                          <p:spTgt spid="54"/>
                                        </p:tgtEl>
                                        <p:attrNameLst>
                                          <p:attrName>ppt_y</p:attrName>
                                        </p:attrNameLst>
                                      </p:cBhvr>
                                      <p:tavLst>
                                        <p:tav tm="0">
                                          <p:val>
                                            <p:strVal val="#ppt_y-0.4"/>
                                          </p:val>
                                        </p:tav>
                                        <p:tav tm="100000">
                                          <p:val>
                                            <p:strVal val="#ppt_y+0.1"/>
                                          </p:val>
                                        </p:tav>
                                      </p:tavLst>
                                    </p:anim>
                                    <p:anim calcmode="lin" valueType="num">
                                      <p:cBhvr>
                                        <p:cTn id="196" dur="200" accel="100000" fill="hold">
                                          <p:stCondLst>
                                            <p:cond delay="800"/>
                                          </p:stCondLst>
                                        </p:cTn>
                                        <p:tgtEl>
                                          <p:spTgt spid="54"/>
                                        </p:tgtEl>
                                        <p:attrNameLst>
                                          <p:attrName>ppt_x</p:attrName>
                                        </p:attrNameLst>
                                      </p:cBhvr>
                                      <p:tavLst>
                                        <p:tav tm="0">
                                          <p:val>
                                            <p:strVal val="#ppt_x-0.05"/>
                                          </p:val>
                                        </p:tav>
                                        <p:tav tm="100000">
                                          <p:val>
                                            <p:strVal val="#ppt_x"/>
                                          </p:val>
                                        </p:tav>
                                      </p:tavLst>
                                    </p:anim>
                                    <p:anim calcmode="lin" valueType="num">
                                      <p:cBhvr>
                                        <p:cTn id="197" dur="200" accel="100000" fill="hold">
                                          <p:stCondLst>
                                            <p:cond delay="800"/>
                                          </p:stCondLst>
                                        </p:cTn>
                                        <p:tgtEl>
                                          <p:spTgt spid="54"/>
                                        </p:tgtEl>
                                        <p:attrNameLst>
                                          <p:attrName>ppt_y</p:attrName>
                                        </p:attrNameLst>
                                      </p:cBhvr>
                                      <p:tavLst>
                                        <p:tav tm="0">
                                          <p:val>
                                            <p:strVal val="#ppt_y+0.1"/>
                                          </p:val>
                                        </p:tav>
                                        <p:tav tm="100000">
                                          <p:val>
                                            <p:strVal val="#ppt_y"/>
                                          </p:val>
                                        </p:tav>
                                      </p:tavLst>
                                    </p:anim>
                                  </p:childTnLst>
                                </p:cTn>
                              </p:par>
                            </p:childTnLst>
                          </p:cTn>
                        </p:par>
                      </p:childTnLst>
                    </p:cTn>
                  </p:par>
                  <p:par>
                    <p:cTn id="198" fill="hold" nodeType="clickPar">
                      <p:stCondLst>
                        <p:cond delay="indefinite"/>
                      </p:stCondLst>
                      <p:childTnLst>
                        <p:par>
                          <p:cTn id="199" fill="hold" nodeType="withGroup">
                            <p:stCondLst>
                              <p:cond delay="0"/>
                            </p:stCondLst>
                            <p:childTnLst>
                              <p:par>
                                <p:cTn id="200" presetID="22" presetClass="entr" presetSubtype="4" fill="hold" nodeType="clickEffect">
                                  <p:stCondLst>
                                    <p:cond delay="0"/>
                                  </p:stCondLst>
                                  <p:childTnLst>
                                    <p:set>
                                      <p:cBhvr>
                                        <p:cTn id="201" dur="1" fill="hold">
                                          <p:stCondLst>
                                            <p:cond delay="0"/>
                                          </p:stCondLst>
                                        </p:cTn>
                                        <p:tgtEl>
                                          <p:spTgt spid="24"/>
                                        </p:tgtEl>
                                        <p:attrNameLst>
                                          <p:attrName>style.visibility</p:attrName>
                                        </p:attrNameLst>
                                      </p:cBhvr>
                                      <p:to>
                                        <p:strVal val="visible"/>
                                      </p:to>
                                    </p:set>
                                    <p:animEffect transition="in" filter="wipe(down)">
                                      <p:cBhvr>
                                        <p:cTn id="202" dur="500"/>
                                        <p:tgtEl>
                                          <p:spTgt spid="24"/>
                                        </p:tgtEl>
                                      </p:cBhvr>
                                    </p:animEffect>
                                  </p:childTnLst>
                                </p:cTn>
                              </p:par>
                            </p:childTnLst>
                          </p:cTn>
                        </p:par>
                        <p:par>
                          <p:cTn id="203" fill="hold" nodeType="afterGroup">
                            <p:stCondLst>
                              <p:cond delay="500"/>
                            </p:stCondLst>
                            <p:childTnLst>
                              <p:par>
                                <p:cTn id="204" presetID="22" presetClass="entr" presetSubtype="4" fill="hold" nodeType="afterEffect">
                                  <p:stCondLst>
                                    <p:cond delay="0"/>
                                  </p:stCondLst>
                                  <p:childTnLst>
                                    <p:set>
                                      <p:cBhvr>
                                        <p:cTn id="205" dur="1" fill="hold">
                                          <p:stCondLst>
                                            <p:cond delay="0"/>
                                          </p:stCondLst>
                                        </p:cTn>
                                        <p:tgtEl>
                                          <p:spTgt spid="25"/>
                                        </p:tgtEl>
                                        <p:attrNameLst>
                                          <p:attrName>style.visibility</p:attrName>
                                        </p:attrNameLst>
                                      </p:cBhvr>
                                      <p:to>
                                        <p:strVal val="visible"/>
                                      </p:to>
                                    </p:set>
                                    <p:animEffect transition="in" filter="wipe(down)">
                                      <p:cBhvr>
                                        <p:cTn id="206" dur="500"/>
                                        <p:tgtEl>
                                          <p:spTgt spid="25"/>
                                        </p:tgtEl>
                                      </p:cBhvr>
                                    </p:animEffect>
                                  </p:childTnLst>
                                </p:cTn>
                              </p:par>
                            </p:childTnLst>
                          </p:cTn>
                        </p:par>
                        <p:par>
                          <p:cTn id="207" fill="hold" nodeType="afterGroup">
                            <p:stCondLst>
                              <p:cond delay="1000"/>
                            </p:stCondLst>
                            <p:childTnLst>
                              <p:par>
                                <p:cTn id="208" presetID="22" presetClass="entr" presetSubtype="4" fill="hold" nodeType="afterEffect">
                                  <p:stCondLst>
                                    <p:cond delay="0"/>
                                  </p:stCondLst>
                                  <p:childTnLst>
                                    <p:set>
                                      <p:cBhvr>
                                        <p:cTn id="209" dur="1" fill="hold">
                                          <p:stCondLst>
                                            <p:cond delay="0"/>
                                          </p:stCondLst>
                                        </p:cTn>
                                        <p:tgtEl>
                                          <p:spTgt spid="26"/>
                                        </p:tgtEl>
                                        <p:attrNameLst>
                                          <p:attrName>style.visibility</p:attrName>
                                        </p:attrNameLst>
                                      </p:cBhvr>
                                      <p:to>
                                        <p:strVal val="visible"/>
                                      </p:to>
                                    </p:set>
                                    <p:animEffect transition="in" filter="wipe(down)">
                                      <p:cBhvr>
                                        <p:cTn id="210" dur="500"/>
                                        <p:tgtEl>
                                          <p:spTgt spid="26"/>
                                        </p:tgtEl>
                                      </p:cBhvr>
                                    </p:animEffect>
                                  </p:childTnLst>
                                </p:cTn>
                              </p:par>
                            </p:childTnLst>
                          </p:cTn>
                        </p:par>
                        <p:par>
                          <p:cTn id="211" fill="hold" nodeType="afterGroup">
                            <p:stCondLst>
                              <p:cond delay="1500"/>
                            </p:stCondLst>
                            <p:childTnLst>
                              <p:par>
                                <p:cTn id="212" presetID="22" presetClass="entr" presetSubtype="4" fill="hold" nodeType="afterEffect">
                                  <p:stCondLst>
                                    <p:cond delay="0"/>
                                  </p:stCondLst>
                                  <p:childTnLst>
                                    <p:set>
                                      <p:cBhvr>
                                        <p:cTn id="213" dur="1" fill="hold">
                                          <p:stCondLst>
                                            <p:cond delay="0"/>
                                          </p:stCondLst>
                                        </p:cTn>
                                        <p:tgtEl>
                                          <p:spTgt spid="27"/>
                                        </p:tgtEl>
                                        <p:attrNameLst>
                                          <p:attrName>style.visibility</p:attrName>
                                        </p:attrNameLst>
                                      </p:cBhvr>
                                      <p:to>
                                        <p:strVal val="visible"/>
                                      </p:to>
                                    </p:set>
                                    <p:animEffect transition="in" filter="wipe(down)">
                                      <p:cBhvr>
                                        <p:cTn id="214" dur="500"/>
                                        <p:tgtEl>
                                          <p:spTgt spid="27"/>
                                        </p:tgtEl>
                                      </p:cBhvr>
                                    </p:animEffect>
                                  </p:childTnLst>
                                </p:cTn>
                              </p:par>
                            </p:childTnLst>
                          </p:cTn>
                        </p:par>
                        <p:par>
                          <p:cTn id="215" fill="hold" nodeType="afterGroup">
                            <p:stCondLst>
                              <p:cond delay="2000"/>
                            </p:stCondLst>
                            <p:childTnLst>
                              <p:par>
                                <p:cTn id="216" presetID="30" presetClass="entr" presetSubtype="0" fill="hold" grpId="0" nodeType="afterEffect">
                                  <p:stCondLst>
                                    <p:cond delay="0"/>
                                  </p:stCondLst>
                                  <p:childTnLst>
                                    <p:set>
                                      <p:cBhvr>
                                        <p:cTn id="217" dur="1" fill="hold">
                                          <p:stCondLst>
                                            <p:cond delay="0"/>
                                          </p:stCondLst>
                                        </p:cTn>
                                        <p:tgtEl>
                                          <p:spTgt spid="28"/>
                                        </p:tgtEl>
                                        <p:attrNameLst>
                                          <p:attrName>style.visibility</p:attrName>
                                        </p:attrNameLst>
                                      </p:cBhvr>
                                      <p:to>
                                        <p:strVal val="visible"/>
                                      </p:to>
                                    </p:set>
                                    <p:animEffect transition="in" filter="fade">
                                      <p:cBhvr>
                                        <p:cTn id="218" dur="800" decel="100000"/>
                                        <p:tgtEl>
                                          <p:spTgt spid="28"/>
                                        </p:tgtEl>
                                      </p:cBhvr>
                                    </p:animEffect>
                                    <p:anim calcmode="lin" valueType="num">
                                      <p:cBhvr>
                                        <p:cTn id="219" dur="800" decel="100000" fill="hold"/>
                                        <p:tgtEl>
                                          <p:spTgt spid="28"/>
                                        </p:tgtEl>
                                        <p:attrNameLst>
                                          <p:attrName>style.rotation</p:attrName>
                                        </p:attrNameLst>
                                      </p:cBhvr>
                                      <p:tavLst>
                                        <p:tav tm="0">
                                          <p:val>
                                            <p:fltVal val="-90"/>
                                          </p:val>
                                        </p:tav>
                                        <p:tav tm="100000">
                                          <p:val>
                                            <p:fltVal val="0"/>
                                          </p:val>
                                        </p:tav>
                                      </p:tavLst>
                                    </p:anim>
                                    <p:anim calcmode="lin" valueType="num">
                                      <p:cBhvr>
                                        <p:cTn id="220" dur="800" decel="100000" fill="hold"/>
                                        <p:tgtEl>
                                          <p:spTgt spid="28"/>
                                        </p:tgtEl>
                                        <p:attrNameLst>
                                          <p:attrName>ppt_x</p:attrName>
                                        </p:attrNameLst>
                                      </p:cBhvr>
                                      <p:tavLst>
                                        <p:tav tm="0">
                                          <p:val>
                                            <p:strVal val="#ppt_x+0.4"/>
                                          </p:val>
                                        </p:tav>
                                        <p:tav tm="100000">
                                          <p:val>
                                            <p:strVal val="#ppt_x-0.05"/>
                                          </p:val>
                                        </p:tav>
                                      </p:tavLst>
                                    </p:anim>
                                    <p:anim calcmode="lin" valueType="num">
                                      <p:cBhvr>
                                        <p:cTn id="221" dur="800" decel="100000" fill="hold"/>
                                        <p:tgtEl>
                                          <p:spTgt spid="28"/>
                                        </p:tgtEl>
                                        <p:attrNameLst>
                                          <p:attrName>ppt_y</p:attrName>
                                        </p:attrNameLst>
                                      </p:cBhvr>
                                      <p:tavLst>
                                        <p:tav tm="0">
                                          <p:val>
                                            <p:strVal val="#ppt_y-0.4"/>
                                          </p:val>
                                        </p:tav>
                                        <p:tav tm="100000">
                                          <p:val>
                                            <p:strVal val="#ppt_y+0.1"/>
                                          </p:val>
                                        </p:tav>
                                      </p:tavLst>
                                    </p:anim>
                                    <p:anim calcmode="lin" valueType="num">
                                      <p:cBhvr>
                                        <p:cTn id="222" dur="200" accel="100000" fill="hold">
                                          <p:stCondLst>
                                            <p:cond delay="800"/>
                                          </p:stCondLst>
                                        </p:cTn>
                                        <p:tgtEl>
                                          <p:spTgt spid="28"/>
                                        </p:tgtEl>
                                        <p:attrNameLst>
                                          <p:attrName>ppt_x</p:attrName>
                                        </p:attrNameLst>
                                      </p:cBhvr>
                                      <p:tavLst>
                                        <p:tav tm="0">
                                          <p:val>
                                            <p:strVal val="#ppt_x-0.05"/>
                                          </p:val>
                                        </p:tav>
                                        <p:tav tm="100000">
                                          <p:val>
                                            <p:strVal val="#ppt_x"/>
                                          </p:val>
                                        </p:tav>
                                      </p:tavLst>
                                    </p:anim>
                                    <p:anim calcmode="lin" valueType="num">
                                      <p:cBhvr>
                                        <p:cTn id="223" dur="200" accel="100000" fill="hold">
                                          <p:stCondLst>
                                            <p:cond delay="800"/>
                                          </p:stCondLst>
                                        </p:cTn>
                                        <p:tgtEl>
                                          <p:spTgt spid="28"/>
                                        </p:tgtEl>
                                        <p:attrNameLst>
                                          <p:attrName>ppt_y</p:attrName>
                                        </p:attrNameLst>
                                      </p:cBhvr>
                                      <p:tavLst>
                                        <p:tav tm="0">
                                          <p:val>
                                            <p:strVal val="#ppt_y+0.1"/>
                                          </p:val>
                                        </p:tav>
                                        <p:tav tm="100000">
                                          <p:val>
                                            <p:strVal val="#ppt_y"/>
                                          </p:val>
                                        </p:tav>
                                      </p:tavLst>
                                    </p:anim>
                                  </p:childTnLst>
                                </p:cTn>
                              </p:par>
                            </p:childTnLst>
                          </p:cTn>
                        </p:par>
                      </p:childTnLst>
                    </p:cTn>
                  </p:par>
                  <p:par>
                    <p:cTn id="224" fill="hold" nodeType="clickPar">
                      <p:stCondLst>
                        <p:cond delay="indefinite"/>
                      </p:stCondLst>
                      <p:childTnLst>
                        <p:par>
                          <p:cTn id="225" fill="hold" nodeType="withGroup">
                            <p:stCondLst>
                              <p:cond delay="0"/>
                            </p:stCondLst>
                            <p:childTnLst>
                              <p:par>
                                <p:cTn id="226" presetID="22" presetClass="entr" presetSubtype="4" fill="hold" nodeType="clickEffect">
                                  <p:stCondLst>
                                    <p:cond delay="0"/>
                                  </p:stCondLst>
                                  <p:childTnLst>
                                    <p:set>
                                      <p:cBhvr>
                                        <p:cTn id="227" dur="1" fill="hold">
                                          <p:stCondLst>
                                            <p:cond delay="0"/>
                                          </p:stCondLst>
                                        </p:cTn>
                                        <p:tgtEl>
                                          <p:spTgt spid="29"/>
                                        </p:tgtEl>
                                        <p:attrNameLst>
                                          <p:attrName>style.visibility</p:attrName>
                                        </p:attrNameLst>
                                      </p:cBhvr>
                                      <p:to>
                                        <p:strVal val="visible"/>
                                      </p:to>
                                    </p:set>
                                    <p:animEffect transition="in" filter="wipe(down)">
                                      <p:cBhvr>
                                        <p:cTn id="228" dur="500"/>
                                        <p:tgtEl>
                                          <p:spTgt spid="29"/>
                                        </p:tgtEl>
                                      </p:cBhvr>
                                    </p:animEffect>
                                  </p:childTnLst>
                                </p:cTn>
                              </p:par>
                            </p:childTnLst>
                          </p:cTn>
                        </p:par>
                        <p:par>
                          <p:cTn id="229" fill="hold" nodeType="afterGroup">
                            <p:stCondLst>
                              <p:cond delay="500"/>
                            </p:stCondLst>
                            <p:childTnLst>
                              <p:par>
                                <p:cTn id="230" presetID="22" presetClass="entr" presetSubtype="4" fill="hold" nodeType="afterEffect">
                                  <p:stCondLst>
                                    <p:cond delay="0"/>
                                  </p:stCondLst>
                                  <p:childTnLst>
                                    <p:set>
                                      <p:cBhvr>
                                        <p:cTn id="231" dur="1" fill="hold">
                                          <p:stCondLst>
                                            <p:cond delay="0"/>
                                          </p:stCondLst>
                                        </p:cTn>
                                        <p:tgtEl>
                                          <p:spTgt spid="30"/>
                                        </p:tgtEl>
                                        <p:attrNameLst>
                                          <p:attrName>style.visibility</p:attrName>
                                        </p:attrNameLst>
                                      </p:cBhvr>
                                      <p:to>
                                        <p:strVal val="visible"/>
                                      </p:to>
                                    </p:set>
                                    <p:animEffect transition="in" filter="wipe(down)">
                                      <p:cBhvr>
                                        <p:cTn id="232" dur="500"/>
                                        <p:tgtEl>
                                          <p:spTgt spid="30"/>
                                        </p:tgtEl>
                                      </p:cBhvr>
                                    </p:animEffect>
                                  </p:childTnLst>
                                </p:cTn>
                              </p:par>
                            </p:childTnLst>
                          </p:cTn>
                        </p:par>
                        <p:par>
                          <p:cTn id="233" fill="hold" nodeType="afterGroup">
                            <p:stCondLst>
                              <p:cond delay="1000"/>
                            </p:stCondLst>
                            <p:childTnLst>
                              <p:par>
                                <p:cTn id="234" presetID="22" presetClass="entr" presetSubtype="4" fill="hold" nodeType="afterEffect">
                                  <p:stCondLst>
                                    <p:cond delay="0"/>
                                  </p:stCondLst>
                                  <p:childTnLst>
                                    <p:set>
                                      <p:cBhvr>
                                        <p:cTn id="235" dur="1" fill="hold">
                                          <p:stCondLst>
                                            <p:cond delay="0"/>
                                          </p:stCondLst>
                                        </p:cTn>
                                        <p:tgtEl>
                                          <p:spTgt spid="31"/>
                                        </p:tgtEl>
                                        <p:attrNameLst>
                                          <p:attrName>style.visibility</p:attrName>
                                        </p:attrNameLst>
                                      </p:cBhvr>
                                      <p:to>
                                        <p:strVal val="visible"/>
                                      </p:to>
                                    </p:set>
                                    <p:animEffect transition="in" filter="wipe(down)">
                                      <p:cBhvr>
                                        <p:cTn id="236" dur="500"/>
                                        <p:tgtEl>
                                          <p:spTgt spid="31"/>
                                        </p:tgtEl>
                                      </p:cBhvr>
                                    </p:animEffect>
                                  </p:childTnLst>
                                </p:cTn>
                              </p:par>
                            </p:childTnLst>
                          </p:cTn>
                        </p:par>
                        <p:par>
                          <p:cTn id="237" fill="hold" nodeType="afterGroup">
                            <p:stCondLst>
                              <p:cond delay="1500"/>
                            </p:stCondLst>
                            <p:childTnLst>
                              <p:par>
                                <p:cTn id="238" presetID="22" presetClass="entr" presetSubtype="4" fill="hold" nodeType="afterEffect">
                                  <p:stCondLst>
                                    <p:cond delay="0"/>
                                  </p:stCondLst>
                                  <p:childTnLst>
                                    <p:set>
                                      <p:cBhvr>
                                        <p:cTn id="239" dur="1" fill="hold">
                                          <p:stCondLst>
                                            <p:cond delay="0"/>
                                          </p:stCondLst>
                                        </p:cTn>
                                        <p:tgtEl>
                                          <p:spTgt spid="32"/>
                                        </p:tgtEl>
                                        <p:attrNameLst>
                                          <p:attrName>style.visibility</p:attrName>
                                        </p:attrNameLst>
                                      </p:cBhvr>
                                      <p:to>
                                        <p:strVal val="visible"/>
                                      </p:to>
                                    </p:set>
                                    <p:animEffect transition="in" filter="wipe(down)">
                                      <p:cBhvr>
                                        <p:cTn id="240" dur="500"/>
                                        <p:tgtEl>
                                          <p:spTgt spid="32"/>
                                        </p:tgtEl>
                                      </p:cBhvr>
                                    </p:animEffect>
                                  </p:childTnLst>
                                </p:cTn>
                              </p:par>
                            </p:childTnLst>
                          </p:cTn>
                        </p:par>
                        <p:par>
                          <p:cTn id="241" fill="hold" nodeType="afterGroup">
                            <p:stCondLst>
                              <p:cond delay="2000"/>
                            </p:stCondLst>
                            <p:childTnLst>
                              <p:par>
                                <p:cTn id="242" presetID="30" presetClass="entr" presetSubtype="0" fill="hold" grpId="0" nodeType="afterEffect">
                                  <p:stCondLst>
                                    <p:cond delay="0"/>
                                  </p:stCondLst>
                                  <p:childTnLst>
                                    <p:set>
                                      <p:cBhvr>
                                        <p:cTn id="243" dur="1" fill="hold">
                                          <p:stCondLst>
                                            <p:cond delay="0"/>
                                          </p:stCondLst>
                                        </p:cTn>
                                        <p:tgtEl>
                                          <p:spTgt spid="33"/>
                                        </p:tgtEl>
                                        <p:attrNameLst>
                                          <p:attrName>style.visibility</p:attrName>
                                        </p:attrNameLst>
                                      </p:cBhvr>
                                      <p:to>
                                        <p:strVal val="visible"/>
                                      </p:to>
                                    </p:set>
                                    <p:animEffect transition="in" filter="fade">
                                      <p:cBhvr>
                                        <p:cTn id="244" dur="800" decel="100000"/>
                                        <p:tgtEl>
                                          <p:spTgt spid="33"/>
                                        </p:tgtEl>
                                      </p:cBhvr>
                                    </p:animEffect>
                                    <p:anim calcmode="lin" valueType="num">
                                      <p:cBhvr>
                                        <p:cTn id="245" dur="800" decel="100000" fill="hold"/>
                                        <p:tgtEl>
                                          <p:spTgt spid="33"/>
                                        </p:tgtEl>
                                        <p:attrNameLst>
                                          <p:attrName>style.rotation</p:attrName>
                                        </p:attrNameLst>
                                      </p:cBhvr>
                                      <p:tavLst>
                                        <p:tav tm="0">
                                          <p:val>
                                            <p:fltVal val="-90"/>
                                          </p:val>
                                        </p:tav>
                                        <p:tav tm="100000">
                                          <p:val>
                                            <p:fltVal val="0"/>
                                          </p:val>
                                        </p:tav>
                                      </p:tavLst>
                                    </p:anim>
                                    <p:anim calcmode="lin" valueType="num">
                                      <p:cBhvr>
                                        <p:cTn id="246" dur="800" decel="100000" fill="hold"/>
                                        <p:tgtEl>
                                          <p:spTgt spid="33"/>
                                        </p:tgtEl>
                                        <p:attrNameLst>
                                          <p:attrName>ppt_x</p:attrName>
                                        </p:attrNameLst>
                                      </p:cBhvr>
                                      <p:tavLst>
                                        <p:tav tm="0">
                                          <p:val>
                                            <p:strVal val="#ppt_x+0.4"/>
                                          </p:val>
                                        </p:tav>
                                        <p:tav tm="100000">
                                          <p:val>
                                            <p:strVal val="#ppt_x-0.05"/>
                                          </p:val>
                                        </p:tav>
                                      </p:tavLst>
                                    </p:anim>
                                    <p:anim calcmode="lin" valueType="num">
                                      <p:cBhvr>
                                        <p:cTn id="247" dur="800" decel="100000" fill="hold"/>
                                        <p:tgtEl>
                                          <p:spTgt spid="33"/>
                                        </p:tgtEl>
                                        <p:attrNameLst>
                                          <p:attrName>ppt_y</p:attrName>
                                        </p:attrNameLst>
                                      </p:cBhvr>
                                      <p:tavLst>
                                        <p:tav tm="0">
                                          <p:val>
                                            <p:strVal val="#ppt_y-0.4"/>
                                          </p:val>
                                        </p:tav>
                                        <p:tav tm="100000">
                                          <p:val>
                                            <p:strVal val="#ppt_y+0.1"/>
                                          </p:val>
                                        </p:tav>
                                      </p:tavLst>
                                    </p:anim>
                                    <p:anim calcmode="lin" valueType="num">
                                      <p:cBhvr>
                                        <p:cTn id="248" dur="200" accel="100000" fill="hold">
                                          <p:stCondLst>
                                            <p:cond delay="800"/>
                                          </p:stCondLst>
                                        </p:cTn>
                                        <p:tgtEl>
                                          <p:spTgt spid="33"/>
                                        </p:tgtEl>
                                        <p:attrNameLst>
                                          <p:attrName>ppt_x</p:attrName>
                                        </p:attrNameLst>
                                      </p:cBhvr>
                                      <p:tavLst>
                                        <p:tav tm="0">
                                          <p:val>
                                            <p:strVal val="#ppt_x-0.05"/>
                                          </p:val>
                                        </p:tav>
                                        <p:tav tm="100000">
                                          <p:val>
                                            <p:strVal val="#ppt_x"/>
                                          </p:val>
                                        </p:tav>
                                      </p:tavLst>
                                    </p:anim>
                                    <p:anim calcmode="lin" valueType="num">
                                      <p:cBhvr>
                                        <p:cTn id="249" dur="200" accel="100000" fill="hold">
                                          <p:stCondLst>
                                            <p:cond delay="800"/>
                                          </p:stCondLst>
                                        </p:cTn>
                                        <p:tgtEl>
                                          <p:spTgt spid="33"/>
                                        </p:tgtEl>
                                        <p:attrNameLst>
                                          <p:attrName>ppt_y</p:attrName>
                                        </p:attrNameLst>
                                      </p:cBhvr>
                                      <p:tavLst>
                                        <p:tav tm="0">
                                          <p:val>
                                            <p:strVal val="#ppt_y+0.1"/>
                                          </p:val>
                                        </p:tav>
                                        <p:tav tm="100000">
                                          <p:val>
                                            <p:strVal val="#ppt_y"/>
                                          </p:val>
                                        </p:tav>
                                      </p:tavLst>
                                    </p:anim>
                                  </p:childTnLst>
                                </p:cTn>
                              </p:par>
                            </p:childTnLst>
                          </p:cTn>
                        </p:par>
                      </p:childTnLst>
                    </p:cTn>
                  </p:par>
                  <p:par>
                    <p:cTn id="250" fill="hold" nodeType="clickPar">
                      <p:stCondLst>
                        <p:cond delay="indefinite"/>
                      </p:stCondLst>
                      <p:childTnLst>
                        <p:par>
                          <p:cTn id="251" fill="hold" nodeType="withGroup">
                            <p:stCondLst>
                              <p:cond delay="0"/>
                            </p:stCondLst>
                            <p:childTnLst>
                              <p:par>
                                <p:cTn id="252" presetID="22" presetClass="entr" presetSubtype="2" fill="hold" nodeType="clickEffect">
                                  <p:stCondLst>
                                    <p:cond delay="0"/>
                                  </p:stCondLst>
                                  <p:childTnLst>
                                    <p:set>
                                      <p:cBhvr>
                                        <p:cTn id="253" dur="1" fill="hold">
                                          <p:stCondLst>
                                            <p:cond delay="0"/>
                                          </p:stCondLst>
                                        </p:cTn>
                                        <p:tgtEl>
                                          <p:spTgt spid="59"/>
                                        </p:tgtEl>
                                        <p:attrNameLst>
                                          <p:attrName>style.visibility</p:attrName>
                                        </p:attrNameLst>
                                      </p:cBhvr>
                                      <p:to>
                                        <p:strVal val="visible"/>
                                      </p:to>
                                    </p:set>
                                    <p:animEffect transition="in" filter="wipe(right)">
                                      <p:cBhvr>
                                        <p:cTn id="254" dur="500"/>
                                        <p:tgtEl>
                                          <p:spTgt spid="59"/>
                                        </p:tgtEl>
                                      </p:cBhvr>
                                    </p:animEffect>
                                  </p:childTnLst>
                                </p:cTn>
                              </p:par>
                            </p:childTnLst>
                          </p:cTn>
                        </p:par>
                        <p:par>
                          <p:cTn id="255" fill="hold" nodeType="afterGroup">
                            <p:stCondLst>
                              <p:cond delay="500"/>
                            </p:stCondLst>
                            <p:childTnLst>
                              <p:par>
                                <p:cTn id="256" presetID="22" presetClass="entr" presetSubtype="2" fill="hold" nodeType="afterEffect">
                                  <p:stCondLst>
                                    <p:cond delay="0"/>
                                  </p:stCondLst>
                                  <p:childTnLst>
                                    <p:set>
                                      <p:cBhvr>
                                        <p:cTn id="257" dur="1" fill="hold">
                                          <p:stCondLst>
                                            <p:cond delay="0"/>
                                          </p:stCondLst>
                                        </p:cTn>
                                        <p:tgtEl>
                                          <p:spTgt spid="60"/>
                                        </p:tgtEl>
                                        <p:attrNameLst>
                                          <p:attrName>style.visibility</p:attrName>
                                        </p:attrNameLst>
                                      </p:cBhvr>
                                      <p:to>
                                        <p:strVal val="visible"/>
                                      </p:to>
                                    </p:set>
                                    <p:animEffect transition="in" filter="wipe(right)">
                                      <p:cBhvr>
                                        <p:cTn id="258" dur="500"/>
                                        <p:tgtEl>
                                          <p:spTgt spid="60"/>
                                        </p:tgtEl>
                                      </p:cBhvr>
                                    </p:animEffect>
                                  </p:childTnLst>
                                </p:cTn>
                              </p:par>
                            </p:childTnLst>
                          </p:cTn>
                        </p:par>
                        <p:par>
                          <p:cTn id="259" fill="hold" nodeType="afterGroup">
                            <p:stCondLst>
                              <p:cond delay="1000"/>
                            </p:stCondLst>
                            <p:childTnLst>
                              <p:par>
                                <p:cTn id="260" presetID="22" presetClass="entr" presetSubtype="2" fill="hold" nodeType="afterEffect">
                                  <p:stCondLst>
                                    <p:cond delay="0"/>
                                  </p:stCondLst>
                                  <p:childTnLst>
                                    <p:set>
                                      <p:cBhvr>
                                        <p:cTn id="261" dur="1" fill="hold">
                                          <p:stCondLst>
                                            <p:cond delay="0"/>
                                          </p:stCondLst>
                                        </p:cTn>
                                        <p:tgtEl>
                                          <p:spTgt spid="55"/>
                                        </p:tgtEl>
                                        <p:attrNameLst>
                                          <p:attrName>style.visibility</p:attrName>
                                        </p:attrNameLst>
                                      </p:cBhvr>
                                      <p:to>
                                        <p:strVal val="visible"/>
                                      </p:to>
                                    </p:set>
                                    <p:animEffect transition="in" filter="wipe(right)">
                                      <p:cBhvr>
                                        <p:cTn id="262" dur="500"/>
                                        <p:tgtEl>
                                          <p:spTgt spid="55"/>
                                        </p:tgtEl>
                                      </p:cBhvr>
                                    </p:animEffect>
                                  </p:childTnLst>
                                </p:cTn>
                              </p:par>
                            </p:childTnLst>
                          </p:cTn>
                        </p:par>
                        <p:par>
                          <p:cTn id="263" fill="hold" nodeType="afterGroup">
                            <p:stCondLst>
                              <p:cond delay="1500"/>
                            </p:stCondLst>
                            <p:childTnLst>
                              <p:par>
                                <p:cTn id="264" presetID="22" presetClass="entr" presetSubtype="2" fill="hold" nodeType="afterEffect">
                                  <p:stCondLst>
                                    <p:cond delay="0"/>
                                  </p:stCondLst>
                                  <p:childTnLst>
                                    <p:set>
                                      <p:cBhvr>
                                        <p:cTn id="265" dur="1" fill="hold">
                                          <p:stCondLst>
                                            <p:cond delay="0"/>
                                          </p:stCondLst>
                                        </p:cTn>
                                        <p:tgtEl>
                                          <p:spTgt spid="56"/>
                                        </p:tgtEl>
                                        <p:attrNameLst>
                                          <p:attrName>style.visibility</p:attrName>
                                        </p:attrNameLst>
                                      </p:cBhvr>
                                      <p:to>
                                        <p:strVal val="visible"/>
                                      </p:to>
                                    </p:set>
                                    <p:animEffect transition="in" filter="wipe(right)">
                                      <p:cBhvr>
                                        <p:cTn id="266" dur="500"/>
                                        <p:tgtEl>
                                          <p:spTgt spid="56"/>
                                        </p:tgtEl>
                                      </p:cBhvr>
                                    </p:animEffect>
                                  </p:childTnLst>
                                </p:cTn>
                              </p:par>
                            </p:childTnLst>
                          </p:cTn>
                        </p:par>
                        <p:par>
                          <p:cTn id="267" fill="hold" nodeType="afterGroup">
                            <p:stCondLst>
                              <p:cond delay="2000"/>
                            </p:stCondLst>
                            <p:childTnLst>
                              <p:par>
                                <p:cTn id="268" presetID="22" presetClass="entr" presetSubtype="2" fill="hold" nodeType="afterEffect">
                                  <p:stCondLst>
                                    <p:cond delay="0"/>
                                  </p:stCondLst>
                                  <p:childTnLst>
                                    <p:set>
                                      <p:cBhvr>
                                        <p:cTn id="269" dur="1" fill="hold">
                                          <p:stCondLst>
                                            <p:cond delay="0"/>
                                          </p:stCondLst>
                                        </p:cTn>
                                        <p:tgtEl>
                                          <p:spTgt spid="57"/>
                                        </p:tgtEl>
                                        <p:attrNameLst>
                                          <p:attrName>style.visibility</p:attrName>
                                        </p:attrNameLst>
                                      </p:cBhvr>
                                      <p:to>
                                        <p:strVal val="visible"/>
                                      </p:to>
                                    </p:set>
                                    <p:animEffect transition="in" filter="wipe(right)">
                                      <p:cBhvr>
                                        <p:cTn id="270" dur="500"/>
                                        <p:tgtEl>
                                          <p:spTgt spid="57"/>
                                        </p:tgtEl>
                                      </p:cBhvr>
                                    </p:animEffect>
                                  </p:childTnLst>
                                </p:cTn>
                              </p:par>
                            </p:childTnLst>
                          </p:cTn>
                        </p:par>
                        <p:par>
                          <p:cTn id="271" fill="hold" nodeType="afterGroup">
                            <p:stCondLst>
                              <p:cond delay="2500"/>
                            </p:stCondLst>
                            <p:childTnLst>
                              <p:par>
                                <p:cTn id="272" presetID="22" presetClass="entr" presetSubtype="2" fill="hold" nodeType="afterEffect">
                                  <p:stCondLst>
                                    <p:cond delay="0"/>
                                  </p:stCondLst>
                                  <p:childTnLst>
                                    <p:set>
                                      <p:cBhvr>
                                        <p:cTn id="273" dur="1" fill="hold">
                                          <p:stCondLst>
                                            <p:cond delay="0"/>
                                          </p:stCondLst>
                                        </p:cTn>
                                        <p:tgtEl>
                                          <p:spTgt spid="58"/>
                                        </p:tgtEl>
                                        <p:attrNameLst>
                                          <p:attrName>style.visibility</p:attrName>
                                        </p:attrNameLst>
                                      </p:cBhvr>
                                      <p:to>
                                        <p:strVal val="visible"/>
                                      </p:to>
                                    </p:set>
                                    <p:animEffect transition="in" filter="wipe(right)">
                                      <p:cBhvr>
                                        <p:cTn id="274" dur="500"/>
                                        <p:tgtEl>
                                          <p:spTgt spid="58"/>
                                        </p:tgtEl>
                                      </p:cBhvr>
                                    </p:animEffect>
                                  </p:childTnLst>
                                </p:cTn>
                              </p:par>
                            </p:childTnLst>
                          </p:cTn>
                        </p:par>
                        <p:par>
                          <p:cTn id="275" fill="hold" nodeType="afterGroup">
                            <p:stCondLst>
                              <p:cond delay="3000"/>
                            </p:stCondLst>
                            <p:childTnLst>
                              <p:par>
                                <p:cTn id="276" presetID="22" presetClass="entr" presetSubtype="4" fill="hold" grpId="0" nodeType="afterEffect">
                                  <p:stCondLst>
                                    <p:cond delay="0"/>
                                  </p:stCondLst>
                                  <p:childTnLst>
                                    <p:set>
                                      <p:cBhvr>
                                        <p:cTn id="277" dur="1" fill="hold">
                                          <p:stCondLst>
                                            <p:cond delay="0"/>
                                          </p:stCondLst>
                                        </p:cTn>
                                        <p:tgtEl>
                                          <p:spTgt spid="61"/>
                                        </p:tgtEl>
                                        <p:attrNameLst>
                                          <p:attrName>style.visibility</p:attrName>
                                        </p:attrNameLst>
                                      </p:cBhvr>
                                      <p:to>
                                        <p:strVal val="visible"/>
                                      </p:to>
                                    </p:set>
                                    <p:animEffect transition="in" filter="wipe(down)">
                                      <p:cBhvr>
                                        <p:cTn id="278" dur="500"/>
                                        <p:tgtEl>
                                          <p:spTgt spid="61"/>
                                        </p:tgtEl>
                                      </p:cBhvr>
                                    </p:animEffect>
                                  </p:childTnLst>
                                </p:cTn>
                              </p:par>
                            </p:childTnLst>
                          </p:cTn>
                        </p:par>
                      </p:childTnLst>
                    </p:cTn>
                  </p:par>
                  <p:par>
                    <p:cTn id="279" fill="hold" nodeType="clickPar">
                      <p:stCondLst>
                        <p:cond delay="indefinite"/>
                      </p:stCondLst>
                      <p:childTnLst>
                        <p:par>
                          <p:cTn id="280" fill="hold" nodeType="withGroup">
                            <p:stCondLst>
                              <p:cond delay="0"/>
                            </p:stCondLst>
                            <p:childTnLst>
                              <p:par>
                                <p:cTn id="281" presetID="22" presetClass="entr" presetSubtype="4" fill="hold" nodeType="clickEffect">
                                  <p:stCondLst>
                                    <p:cond delay="0"/>
                                  </p:stCondLst>
                                  <p:childTnLst>
                                    <p:set>
                                      <p:cBhvr>
                                        <p:cTn id="282" dur="1" fill="hold">
                                          <p:stCondLst>
                                            <p:cond delay="0"/>
                                          </p:stCondLst>
                                        </p:cTn>
                                        <p:tgtEl>
                                          <p:spTgt spid="63"/>
                                        </p:tgtEl>
                                        <p:attrNameLst>
                                          <p:attrName>style.visibility</p:attrName>
                                        </p:attrNameLst>
                                      </p:cBhvr>
                                      <p:to>
                                        <p:strVal val="visible"/>
                                      </p:to>
                                    </p:set>
                                    <p:animEffect transition="in" filter="wipe(down)">
                                      <p:cBhvr>
                                        <p:cTn id="283" dur="500"/>
                                        <p:tgtEl>
                                          <p:spTgt spid="63"/>
                                        </p:tgtEl>
                                      </p:cBhvr>
                                    </p:animEffect>
                                  </p:childTnLst>
                                </p:cTn>
                              </p:par>
                            </p:childTnLst>
                          </p:cTn>
                        </p:par>
                        <p:par>
                          <p:cTn id="284" fill="hold" nodeType="afterGroup">
                            <p:stCondLst>
                              <p:cond delay="500"/>
                            </p:stCondLst>
                            <p:childTnLst>
                              <p:par>
                                <p:cTn id="285" presetID="22" presetClass="entr" presetSubtype="4" fill="hold" nodeType="afterEffect">
                                  <p:stCondLst>
                                    <p:cond delay="0"/>
                                  </p:stCondLst>
                                  <p:childTnLst>
                                    <p:set>
                                      <p:cBhvr>
                                        <p:cTn id="286" dur="1" fill="hold">
                                          <p:stCondLst>
                                            <p:cond delay="0"/>
                                          </p:stCondLst>
                                        </p:cTn>
                                        <p:tgtEl>
                                          <p:spTgt spid="4"/>
                                        </p:tgtEl>
                                        <p:attrNameLst>
                                          <p:attrName>style.visibility</p:attrName>
                                        </p:attrNameLst>
                                      </p:cBhvr>
                                      <p:to>
                                        <p:strVal val="visible"/>
                                      </p:to>
                                    </p:set>
                                    <p:animEffect transition="in" filter="wipe(down)">
                                      <p:cBhvr>
                                        <p:cTn id="287" dur="500"/>
                                        <p:tgtEl>
                                          <p:spTgt spid="4"/>
                                        </p:tgtEl>
                                      </p:cBhvr>
                                    </p:animEffect>
                                  </p:childTnLst>
                                </p:cTn>
                              </p:par>
                            </p:childTnLst>
                          </p:cTn>
                        </p:par>
                        <p:par>
                          <p:cTn id="288" fill="hold" nodeType="afterGroup">
                            <p:stCondLst>
                              <p:cond delay="1000"/>
                            </p:stCondLst>
                            <p:childTnLst>
                              <p:par>
                                <p:cTn id="289" presetID="22" presetClass="entr" presetSubtype="4" fill="hold" nodeType="afterEffect">
                                  <p:stCondLst>
                                    <p:cond delay="0"/>
                                  </p:stCondLst>
                                  <p:childTnLst>
                                    <p:set>
                                      <p:cBhvr>
                                        <p:cTn id="290" dur="1" fill="hold">
                                          <p:stCondLst>
                                            <p:cond delay="0"/>
                                          </p:stCondLst>
                                        </p:cTn>
                                        <p:tgtEl>
                                          <p:spTgt spid="64"/>
                                        </p:tgtEl>
                                        <p:attrNameLst>
                                          <p:attrName>style.visibility</p:attrName>
                                        </p:attrNameLst>
                                      </p:cBhvr>
                                      <p:to>
                                        <p:strVal val="visible"/>
                                      </p:to>
                                    </p:set>
                                    <p:animEffect transition="in" filter="wipe(down)">
                                      <p:cBhvr>
                                        <p:cTn id="291" dur="500"/>
                                        <p:tgtEl>
                                          <p:spTgt spid="64"/>
                                        </p:tgtEl>
                                      </p:cBhvr>
                                    </p:animEffect>
                                  </p:childTnLst>
                                </p:cTn>
                              </p:par>
                            </p:childTnLst>
                          </p:cTn>
                        </p:par>
                        <p:par>
                          <p:cTn id="292" fill="hold" nodeType="afterGroup">
                            <p:stCondLst>
                              <p:cond delay="1500"/>
                            </p:stCondLst>
                            <p:childTnLst>
                              <p:par>
                                <p:cTn id="293" presetID="22" presetClass="entr" presetSubtype="4" fill="hold" nodeType="afterEffect">
                                  <p:stCondLst>
                                    <p:cond delay="0"/>
                                  </p:stCondLst>
                                  <p:childTnLst>
                                    <p:set>
                                      <p:cBhvr>
                                        <p:cTn id="294" dur="1" fill="hold">
                                          <p:stCondLst>
                                            <p:cond delay="0"/>
                                          </p:stCondLst>
                                        </p:cTn>
                                        <p:tgtEl>
                                          <p:spTgt spid="65"/>
                                        </p:tgtEl>
                                        <p:attrNameLst>
                                          <p:attrName>style.visibility</p:attrName>
                                        </p:attrNameLst>
                                      </p:cBhvr>
                                      <p:to>
                                        <p:strVal val="visible"/>
                                      </p:to>
                                    </p:set>
                                    <p:animEffect transition="in" filter="wipe(down)">
                                      <p:cBhvr>
                                        <p:cTn id="295" dur="500"/>
                                        <p:tgtEl>
                                          <p:spTgt spid="65"/>
                                        </p:tgtEl>
                                      </p:cBhvr>
                                    </p:animEffect>
                                  </p:childTnLst>
                                </p:cTn>
                              </p:par>
                            </p:childTnLst>
                          </p:cTn>
                        </p:par>
                        <p:par>
                          <p:cTn id="296" fill="hold" nodeType="afterGroup">
                            <p:stCondLst>
                              <p:cond delay="2000"/>
                            </p:stCondLst>
                            <p:childTnLst>
                              <p:par>
                                <p:cTn id="297" presetID="22" presetClass="entr" presetSubtype="4" fill="hold" nodeType="afterEffect">
                                  <p:stCondLst>
                                    <p:cond delay="0"/>
                                  </p:stCondLst>
                                  <p:childTnLst>
                                    <p:set>
                                      <p:cBhvr>
                                        <p:cTn id="298" dur="1" fill="hold">
                                          <p:stCondLst>
                                            <p:cond delay="0"/>
                                          </p:stCondLst>
                                        </p:cTn>
                                        <p:tgtEl>
                                          <p:spTgt spid="66"/>
                                        </p:tgtEl>
                                        <p:attrNameLst>
                                          <p:attrName>style.visibility</p:attrName>
                                        </p:attrNameLst>
                                      </p:cBhvr>
                                      <p:to>
                                        <p:strVal val="visible"/>
                                      </p:to>
                                    </p:set>
                                    <p:animEffect transition="in" filter="wipe(down)">
                                      <p:cBhvr>
                                        <p:cTn id="299" dur="500"/>
                                        <p:tgtEl>
                                          <p:spTgt spid="66"/>
                                        </p:tgtEl>
                                      </p:cBhvr>
                                    </p:animEffect>
                                  </p:childTnLst>
                                </p:cTn>
                              </p:par>
                            </p:childTnLst>
                          </p:cTn>
                        </p:par>
                        <p:par>
                          <p:cTn id="300" fill="hold" nodeType="afterGroup">
                            <p:stCondLst>
                              <p:cond delay="2500"/>
                            </p:stCondLst>
                            <p:childTnLst>
                              <p:par>
                                <p:cTn id="301" presetID="22" presetClass="entr" presetSubtype="4" fill="hold" nodeType="afterEffect">
                                  <p:stCondLst>
                                    <p:cond delay="0"/>
                                  </p:stCondLst>
                                  <p:childTnLst>
                                    <p:set>
                                      <p:cBhvr>
                                        <p:cTn id="302" dur="1" fill="hold">
                                          <p:stCondLst>
                                            <p:cond delay="0"/>
                                          </p:stCondLst>
                                        </p:cTn>
                                        <p:tgtEl>
                                          <p:spTgt spid="67"/>
                                        </p:tgtEl>
                                        <p:attrNameLst>
                                          <p:attrName>style.visibility</p:attrName>
                                        </p:attrNameLst>
                                      </p:cBhvr>
                                      <p:to>
                                        <p:strVal val="visible"/>
                                      </p:to>
                                    </p:set>
                                    <p:animEffect transition="in" filter="wipe(down)">
                                      <p:cBhvr>
                                        <p:cTn id="303" dur="500"/>
                                        <p:tgtEl>
                                          <p:spTgt spid="67"/>
                                        </p:tgtEl>
                                      </p:cBhvr>
                                    </p:animEffect>
                                  </p:childTnLst>
                                </p:cTn>
                              </p:par>
                            </p:childTnLst>
                          </p:cTn>
                        </p:par>
                        <p:par>
                          <p:cTn id="304" fill="hold" nodeType="afterGroup">
                            <p:stCondLst>
                              <p:cond delay="3000"/>
                            </p:stCondLst>
                            <p:childTnLst>
                              <p:par>
                                <p:cTn id="305" presetID="22" presetClass="entr" presetSubtype="4" fill="hold" grpId="0" nodeType="afterEffect">
                                  <p:stCondLst>
                                    <p:cond delay="0"/>
                                  </p:stCondLst>
                                  <p:childTnLst>
                                    <p:set>
                                      <p:cBhvr>
                                        <p:cTn id="306" dur="1" fill="hold">
                                          <p:stCondLst>
                                            <p:cond delay="0"/>
                                          </p:stCondLst>
                                        </p:cTn>
                                        <p:tgtEl>
                                          <p:spTgt spid="68"/>
                                        </p:tgtEl>
                                        <p:attrNameLst>
                                          <p:attrName>style.visibility</p:attrName>
                                        </p:attrNameLst>
                                      </p:cBhvr>
                                      <p:to>
                                        <p:strVal val="visible"/>
                                      </p:to>
                                    </p:set>
                                    <p:animEffect transition="in" filter="wipe(down)">
                                      <p:cBhvr>
                                        <p:cTn id="307" dur="500"/>
                                        <p:tgtEl>
                                          <p:spTgt spid="68"/>
                                        </p:tgtEl>
                                      </p:cBhvr>
                                    </p:animEffect>
                                  </p:childTnLst>
                                </p:cTn>
                              </p:par>
                            </p:childTnLst>
                          </p:cTn>
                        </p:par>
                      </p:childTnLst>
                    </p:cTn>
                  </p:par>
                  <p:par>
                    <p:cTn id="308" fill="hold" nodeType="clickPar">
                      <p:stCondLst>
                        <p:cond delay="indefinite"/>
                      </p:stCondLst>
                      <p:childTnLst>
                        <p:par>
                          <p:cTn id="309" fill="hold" nodeType="withGroup">
                            <p:stCondLst>
                              <p:cond delay="0"/>
                            </p:stCondLst>
                            <p:childTnLst>
                              <p:par>
                                <p:cTn id="310" presetID="26" presetClass="entr" presetSubtype="0" fill="hold" nodeType="clickEffect">
                                  <p:stCondLst>
                                    <p:cond delay="0"/>
                                  </p:stCondLst>
                                  <p:childTnLst>
                                    <p:set>
                                      <p:cBhvr>
                                        <p:cTn id="311" dur="1" fill="hold">
                                          <p:stCondLst>
                                            <p:cond delay="0"/>
                                          </p:stCondLst>
                                        </p:cTn>
                                        <p:tgtEl>
                                          <p:spTgt spid="11"/>
                                        </p:tgtEl>
                                        <p:attrNameLst>
                                          <p:attrName>style.visibility</p:attrName>
                                        </p:attrNameLst>
                                      </p:cBhvr>
                                      <p:to>
                                        <p:strVal val="visible"/>
                                      </p:to>
                                    </p:set>
                                    <p:animEffect transition="in" filter="wipe(down)">
                                      <p:cBhvr>
                                        <p:cTn id="312" dur="580">
                                          <p:stCondLst>
                                            <p:cond delay="0"/>
                                          </p:stCondLst>
                                        </p:cTn>
                                        <p:tgtEl>
                                          <p:spTgt spid="11"/>
                                        </p:tgtEl>
                                      </p:cBhvr>
                                    </p:animEffect>
                                    <p:anim calcmode="lin" valueType="num">
                                      <p:cBhvr>
                                        <p:cTn id="31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1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1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1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18" dur="26">
                                          <p:stCondLst>
                                            <p:cond delay="650"/>
                                          </p:stCondLst>
                                        </p:cTn>
                                        <p:tgtEl>
                                          <p:spTgt spid="11"/>
                                        </p:tgtEl>
                                      </p:cBhvr>
                                      <p:to x="100000" y="60000"/>
                                    </p:animScale>
                                    <p:animScale>
                                      <p:cBhvr>
                                        <p:cTn id="319" dur="166" decel="50000">
                                          <p:stCondLst>
                                            <p:cond delay="676"/>
                                          </p:stCondLst>
                                        </p:cTn>
                                        <p:tgtEl>
                                          <p:spTgt spid="11"/>
                                        </p:tgtEl>
                                      </p:cBhvr>
                                      <p:to x="100000" y="100000"/>
                                    </p:animScale>
                                    <p:animScale>
                                      <p:cBhvr>
                                        <p:cTn id="320" dur="26">
                                          <p:stCondLst>
                                            <p:cond delay="1312"/>
                                          </p:stCondLst>
                                        </p:cTn>
                                        <p:tgtEl>
                                          <p:spTgt spid="11"/>
                                        </p:tgtEl>
                                      </p:cBhvr>
                                      <p:to x="100000" y="80000"/>
                                    </p:animScale>
                                    <p:animScale>
                                      <p:cBhvr>
                                        <p:cTn id="321" dur="166" decel="50000">
                                          <p:stCondLst>
                                            <p:cond delay="1338"/>
                                          </p:stCondLst>
                                        </p:cTn>
                                        <p:tgtEl>
                                          <p:spTgt spid="11"/>
                                        </p:tgtEl>
                                      </p:cBhvr>
                                      <p:to x="100000" y="100000"/>
                                    </p:animScale>
                                    <p:animScale>
                                      <p:cBhvr>
                                        <p:cTn id="322" dur="26">
                                          <p:stCondLst>
                                            <p:cond delay="1642"/>
                                          </p:stCondLst>
                                        </p:cTn>
                                        <p:tgtEl>
                                          <p:spTgt spid="11"/>
                                        </p:tgtEl>
                                      </p:cBhvr>
                                      <p:to x="100000" y="90000"/>
                                    </p:animScale>
                                    <p:animScale>
                                      <p:cBhvr>
                                        <p:cTn id="323" dur="166" decel="50000">
                                          <p:stCondLst>
                                            <p:cond delay="1668"/>
                                          </p:stCondLst>
                                        </p:cTn>
                                        <p:tgtEl>
                                          <p:spTgt spid="11"/>
                                        </p:tgtEl>
                                      </p:cBhvr>
                                      <p:to x="100000" y="100000"/>
                                    </p:animScale>
                                    <p:animScale>
                                      <p:cBhvr>
                                        <p:cTn id="324" dur="26">
                                          <p:stCondLst>
                                            <p:cond delay="1808"/>
                                          </p:stCondLst>
                                        </p:cTn>
                                        <p:tgtEl>
                                          <p:spTgt spid="11"/>
                                        </p:tgtEl>
                                      </p:cBhvr>
                                      <p:to x="100000" y="95000"/>
                                    </p:animScale>
                                    <p:animScale>
                                      <p:cBhvr>
                                        <p:cTn id="325" dur="166" decel="50000">
                                          <p:stCondLst>
                                            <p:cond delay="1834"/>
                                          </p:stCondLst>
                                        </p:cTn>
                                        <p:tgtEl>
                                          <p:spTgt spid="11"/>
                                        </p:tgtEl>
                                      </p:cBhvr>
                                      <p:to x="100000" y="100000"/>
                                    </p:animScale>
                                  </p:childTnLst>
                                </p:cTn>
                              </p:par>
                            </p:childTnLst>
                          </p:cTn>
                        </p:par>
                      </p:childTnLst>
                    </p:cTn>
                  </p:par>
                  <p:par>
                    <p:cTn id="326" fill="hold" nodeType="clickPar">
                      <p:stCondLst>
                        <p:cond delay="indefinite"/>
                      </p:stCondLst>
                      <p:childTnLst>
                        <p:par>
                          <p:cTn id="327" fill="hold" nodeType="withGroup">
                            <p:stCondLst>
                              <p:cond delay="0"/>
                            </p:stCondLst>
                            <p:childTnLst>
                              <p:par>
                                <p:cTn id="328" presetID="18" presetClass="exit" presetSubtype="12" fill="hold" nodeType="clickEffect">
                                  <p:stCondLst>
                                    <p:cond delay="0"/>
                                  </p:stCondLst>
                                  <p:childTnLst>
                                    <p:animEffect transition="out" filter="strips(downLeft)">
                                      <p:cBhvr>
                                        <p:cTn id="329" dur="500"/>
                                        <p:tgtEl>
                                          <p:spTgt spid="11"/>
                                        </p:tgtEl>
                                      </p:cBhvr>
                                    </p:animEffect>
                                    <p:set>
                                      <p:cBhvr>
                                        <p:cTn id="330" dur="1" fill="hold">
                                          <p:stCondLst>
                                            <p:cond delay="499"/>
                                          </p:stCondLst>
                                        </p:cTn>
                                        <p:tgtEl>
                                          <p:spTgt spid="11"/>
                                        </p:tgtEl>
                                        <p:attrNameLst>
                                          <p:attrName>style.visibility</p:attrName>
                                        </p:attrNameLst>
                                      </p:cBhvr>
                                      <p:to>
                                        <p:strVal val="hidden"/>
                                      </p:to>
                                    </p:set>
                                  </p:childTnLst>
                                </p:cTn>
                              </p:par>
                            </p:childTnLst>
                          </p:cTn>
                        </p:par>
                      </p:childTnLst>
                    </p:cTn>
                  </p:par>
                  <p:par>
                    <p:cTn id="331" fill="hold" nodeType="clickPar">
                      <p:stCondLst>
                        <p:cond delay="indefinite"/>
                      </p:stCondLst>
                      <p:childTnLst>
                        <p:par>
                          <p:cTn id="332" fill="hold" nodeType="withGroup">
                            <p:stCondLst>
                              <p:cond delay="0"/>
                            </p:stCondLst>
                            <p:childTnLst>
                              <p:par>
                                <p:cTn id="333" presetID="22" presetClass="entr" presetSubtype="4" fill="hold" nodeType="clickEffect">
                                  <p:stCondLst>
                                    <p:cond delay="0"/>
                                  </p:stCondLst>
                                  <p:childTnLst>
                                    <p:set>
                                      <p:cBhvr>
                                        <p:cTn id="334" dur="1" fill="hold">
                                          <p:stCondLst>
                                            <p:cond delay="0"/>
                                          </p:stCondLst>
                                        </p:cTn>
                                        <p:tgtEl>
                                          <p:spTgt spid="69"/>
                                        </p:tgtEl>
                                        <p:attrNameLst>
                                          <p:attrName>style.visibility</p:attrName>
                                        </p:attrNameLst>
                                      </p:cBhvr>
                                      <p:to>
                                        <p:strVal val="visible"/>
                                      </p:to>
                                    </p:set>
                                    <p:animEffect transition="in" filter="wipe(down)">
                                      <p:cBhvr>
                                        <p:cTn id="335" dur="500"/>
                                        <p:tgtEl>
                                          <p:spTgt spid="69"/>
                                        </p:tgtEl>
                                      </p:cBhvr>
                                    </p:animEffect>
                                  </p:childTnLst>
                                </p:cTn>
                              </p:par>
                            </p:childTnLst>
                          </p:cTn>
                        </p:par>
                        <p:par>
                          <p:cTn id="336" fill="hold" nodeType="afterGroup">
                            <p:stCondLst>
                              <p:cond delay="500"/>
                            </p:stCondLst>
                            <p:childTnLst>
                              <p:par>
                                <p:cTn id="337" presetID="22" presetClass="entr" presetSubtype="4" fill="hold" nodeType="afterEffect">
                                  <p:stCondLst>
                                    <p:cond delay="0"/>
                                  </p:stCondLst>
                                  <p:childTnLst>
                                    <p:set>
                                      <p:cBhvr>
                                        <p:cTn id="338" dur="1" fill="hold">
                                          <p:stCondLst>
                                            <p:cond delay="0"/>
                                          </p:stCondLst>
                                        </p:cTn>
                                        <p:tgtEl>
                                          <p:spTgt spid="70"/>
                                        </p:tgtEl>
                                        <p:attrNameLst>
                                          <p:attrName>style.visibility</p:attrName>
                                        </p:attrNameLst>
                                      </p:cBhvr>
                                      <p:to>
                                        <p:strVal val="visible"/>
                                      </p:to>
                                    </p:set>
                                    <p:animEffect transition="in" filter="wipe(down)">
                                      <p:cBhvr>
                                        <p:cTn id="339" dur="500"/>
                                        <p:tgtEl>
                                          <p:spTgt spid="70"/>
                                        </p:tgtEl>
                                      </p:cBhvr>
                                    </p:animEffect>
                                  </p:childTnLst>
                                </p:cTn>
                              </p:par>
                            </p:childTnLst>
                          </p:cTn>
                        </p:par>
                        <p:par>
                          <p:cTn id="340" fill="hold" nodeType="afterGroup">
                            <p:stCondLst>
                              <p:cond delay="1000"/>
                            </p:stCondLst>
                            <p:childTnLst>
                              <p:par>
                                <p:cTn id="341" presetID="22" presetClass="entr" presetSubtype="4" fill="hold" nodeType="afterEffect">
                                  <p:stCondLst>
                                    <p:cond delay="0"/>
                                  </p:stCondLst>
                                  <p:childTnLst>
                                    <p:set>
                                      <p:cBhvr>
                                        <p:cTn id="342" dur="1" fill="hold">
                                          <p:stCondLst>
                                            <p:cond delay="0"/>
                                          </p:stCondLst>
                                        </p:cTn>
                                        <p:tgtEl>
                                          <p:spTgt spid="71"/>
                                        </p:tgtEl>
                                        <p:attrNameLst>
                                          <p:attrName>style.visibility</p:attrName>
                                        </p:attrNameLst>
                                      </p:cBhvr>
                                      <p:to>
                                        <p:strVal val="visible"/>
                                      </p:to>
                                    </p:set>
                                    <p:animEffect transition="in" filter="wipe(down)">
                                      <p:cBhvr>
                                        <p:cTn id="343" dur="500"/>
                                        <p:tgtEl>
                                          <p:spTgt spid="71"/>
                                        </p:tgtEl>
                                      </p:cBhvr>
                                    </p:animEffect>
                                  </p:childTnLst>
                                </p:cTn>
                              </p:par>
                            </p:childTnLst>
                          </p:cTn>
                        </p:par>
                        <p:par>
                          <p:cTn id="344" fill="hold" nodeType="afterGroup">
                            <p:stCondLst>
                              <p:cond delay="1500"/>
                            </p:stCondLst>
                            <p:childTnLst>
                              <p:par>
                                <p:cTn id="345" presetID="22" presetClass="entr" presetSubtype="4" fill="hold" nodeType="afterEffect">
                                  <p:stCondLst>
                                    <p:cond delay="0"/>
                                  </p:stCondLst>
                                  <p:childTnLst>
                                    <p:set>
                                      <p:cBhvr>
                                        <p:cTn id="346" dur="1" fill="hold">
                                          <p:stCondLst>
                                            <p:cond delay="0"/>
                                          </p:stCondLst>
                                        </p:cTn>
                                        <p:tgtEl>
                                          <p:spTgt spid="72"/>
                                        </p:tgtEl>
                                        <p:attrNameLst>
                                          <p:attrName>style.visibility</p:attrName>
                                        </p:attrNameLst>
                                      </p:cBhvr>
                                      <p:to>
                                        <p:strVal val="visible"/>
                                      </p:to>
                                    </p:set>
                                    <p:animEffect transition="in" filter="wipe(down)">
                                      <p:cBhvr>
                                        <p:cTn id="347" dur="500"/>
                                        <p:tgtEl>
                                          <p:spTgt spid="72"/>
                                        </p:tgtEl>
                                      </p:cBhvr>
                                    </p:animEffect>
                                  </p:childTnLst>
                                </p:cTn>
                              </p:par>
                            </p:childTnLst>
                          </p:cTn>
                        </p:par>
                        <p:par>
                          <p:cTn id="348" fill="hold" nodeType="afterGroup">
                            <p:stCondLst>
                              <p:cond delay="2000"/>
                            </p:stCondLst>
                            <p:childTnLst>
                              <p:par>
                                <p:cTn id="349" presetID="22" presetClass="entr" presetSubtype="4" fill="hold" grpId="0" nodeType="afterEffect">
                                  <p:stCondLst>
                                    <p:cond delay="0"/>
                                  </p:stCondLst>
                                  <p:childTnLst>
                                    <p:set>
                                      <p:cBhvr>
                                        <p:cTn id="350" dur="1" fill="hold">
                                          <p:stCondLst>
                                            <p:cond delay="0"/>
                                          </p:stCondLst>
                                        </p:cTn>
                                        <p:tgtEl>
                                          <p:spTgt spid="73"/>
                                        </p:tgtEl>
                                        <p:attrNameLst>
                                          <p:attrName>style.visibility</p:attrName>
                                        </p:attrNameLst>
                                      </p:cBhvr>
                                      <p:to>
                                        <p:strVal val="visible"/>
                                      </p:to>
                                    </p:set>
                                    <p:animEffect transition="in" filter="wipe(down)">
                                      <p:cBhvr>
                                        <p:cTn id="351" dur="500"/>
                                        <p:tgtEl>
                                          <p:spTgt spid="73"/>
                                        </p:tgtEl>
                                      </p:cBhvr>
                                    </p:animEffect>
                                  </p:childTnLst>
                                </p:cTn>
                              </p:par>
                            </p:childTnLst>
                          </p:cTn>
                        </p:par>
                      </p:childTnLst>
                    </p:cTn>
                  </p:par>
                  <p:par>
                    <p:cTn id="352" fill="hold" nodeType="clickPar">
                      <p:stCondLst>
                        <p:cond delay="indefinite"/>
                      </p:stCondLst>
                      <p:childTnLst>
                        <p:par>
                          <p:cTn id="353" fill="hold" nodeType="withGroup">
                            <p:stCondLst>
                              <p:cond delay="0"/>
                            </p:stCondLst>
                            <p:childTnLst>
                              <p:par>
                                <p:cTn id="354" presetID="22" presetClass="entr" presetSubtype="4" fill="hold" nodeType="clickEffect">
                                  <p:stCondLst>
                                    <p:cond delay="0"/>
                                  </p:stCondLst>
                                  <p:childTnLst>
                                    <p:set>
                                      <p:cBhvr>
                                        <p:cTn id="355" dur="1" fill="hold">
                                          <p:stCondLst>
                                            <p:cond delay="0"/>
                                          </p:stCondLst>
                                        </p:cTn>
                                        <p:tgtEl>
                                          <p:spTgt spid="74"/>
                                        </p:tgtEl>
                                        <p:attrNameLst>
                                          <p:attrName>style.visibility</p:attrName>
                                        </p:attrNameLst>
                                      </p:cBhvr>
                                      <p:to>
                                        <p:strVal val="visible"/>
                                      </p:to>
                                    </p:set>
                                    <p:animEffect transition="in" filter="wipe(down)">
                                      <p:cBhvr>
                                        <p:cTn id="356" dur="500"/>
                                        <p:tgtEl>
                                          <p:spTgt spid="74"/>
                                        </p:tgtEl>
                                      </p:cBhvr>
                                    </p:animEffect>
                                  </p:childTnLst>
                                </p:cTn>
                              </p:par>
                            </p:childTnLst>
                          </p:cTn>
                        </p:par>
                        <p:par>
                          <p:cTn id="357" fill="hold" nodeType="afterGroup">
                            <p:stCondLst>
                              <p:cond delay="500"/>
                            </p:stCondLst>
                            <p:childTnLst>
                              <p:par>
                                <p:cTn id="358" presetID="22" presetClass="entr" presetSubtype="4" fill="hold" nodeType="afterEffect">
                                  <p:stCondLst>
                                    <p:cond delay="0"/>
                                  </p:stCondLst>
                                  <p:childTnLst>
                                    <p:set>
                                      <p:cBhvr>
                                        <p:cTn id="359" dur="1" fill="hold">
                                          <p:stCondLst>
                                            <p:cond delay="0"/>
                                          </p:stCondLst>
                                        </p:cTn>
                                        <p:tgtEl>
                                          <p:spTgt spid="75"/>
                                        </p:tgtEl>
                                        <p:attrNameLst>
                                          <p:attrName>style.visibility</p:attrName>
                                        </p:attrNameLst>
                                      </p:cBhvr>
                                      <p:to>
                                        <p:strVal val="visible"/>
                                      </p:to>
                                    </p:set>
                                    <p:animEffect transition="in" filter="wipe(down)">
                                      <p:cBhvr>
                                        <p:cTn id="360" dur="500"/>
                                        <p:tgtEl>
                                          <p:spTgt spid="75"/>
                                        </p:tgtEl>
                                      </p:cBhvr>
                                    </p:animEffect>
                                  </p:childTnLst>
                                </p:cTn>
                              </p:par>
                            </p:childTnLst>
                          </p:cTn>
                        </p:par>
                        <p:par>
                          <p:cTn id="361" fill="hold" nodeType="afterGroup">
                            <p:stCondLst>
                              <p:cond delay="1000"/>
                            </p:stCondLst>
                            <p:childTnLst>
                              <p:par>
                                <p:cTn id="362" presetID="22" presetClass="entr" presetSubtype="4" fill="hold" nodeType="afterEffect">
                                  <p:stCondLst>
                                    <p:cond delay="0"/>
                                  </p:stCondLst>
                                  <p:childTnLst>
                                    <p:set>
                                      <p:cBhvr>
                                        <p:cTn id="363" dur="1" fill="hold">
                                          <p:stCondLst>
                                            <p:cond delay="0"/>
                                          </p:stCondLst>
                                        </p:cTn>
                                        <p:tgtEl>
                                          <p:spTgt spid="76"/>
                                        </p:tgtEl>
                                        <p:attrNameLst>
                                          <p:attrName>style.visibility</p:attrName>
                                        </p:attrNameLst>
                                      </p:cBhvr>
                                      <p:to>
                                        <p:strVal val="visible"/>
                                      </p:to>
                                    </p:set>
                                    <p:animEffect transition="in" filter="wipe(down)">
                                      <p:cBhvr>
                                        <p:cTn id="364" dur="500"/>
                                        <p:tgtEl>
                                          <p:spTgt spid="76"/>
                                        </p:tgtEl>
                                      </p:cBhvr>
                                    </p:animEffect>
                                  </p:childTnLst>
                                </p:cTn>
                              </p:par>
                            </p:childTnLst>
                          </p:cTn>
                        </p:par>
                        <p:par>
                          <p:cTn id="365" fill="hold" nodeType="afterGroup">
                            <p:stCondLst>
                              <p:cond delay="1500"/>
                            </p:stCondLst>
                            <p:childTnLst>
                              <p:par>
                                <p:cTn id="366" presetID="22" presetClass="entr" presetSubtype="4" fill="hold" nodeType="afterEffect">
                                  <p:stCondLst>
                                    <p:cond delay="0"/>
                                  </p:stCondLst>
                                  <p:childTnLst>
                                    <p:set>
                                      <p:cBhvr>
                                        <p:cTn id="367" dur="1" fill="hold">
                                          <p:stCondLst>
                                            <p:cond delay="0"/>
                                          </p:stCondLst>
                                        </p:cTn>
                                        <p:tgtEl>
                                          <p:spTgt spid="77"/>
                                        </p:tgtEl>
                                        <p:attrNameLst>
                                          <p:attrName>style.visibility</p:attrName>
                                        </p:attrNameLst>
                                      </p:cBhvr>
                                      <p:to>
                                        <p:strVal val="visible"/>
                                      </p:to>
                                    </p:set>
                                    <p:animEffect transition="in" filter="wipe(down)">
                                      <p:cBhvr>
                                        <p:cTn id="368" dur="500"/>
                                        <p:tgtEl>
                                          <p:spTgt spid="77"/>
                                        </p:tgtEl>
                                      </p:cBhvr>
                                    </p:animEffect>
                                  </p:childTnLst>
                                </p:cTn>
                              </p:par>
                            </p:childTnLst>
                          </p:cTn>
                        </p:par>
                        <p:par>
                          <p:cTn id="369" fill="hold" nodeType="afterGroup">
                            <p:stCondLst>
                              <p:cond delay="2000"/>
                            </p:stCondLst>
                            <p:childTnLst>
                              <p:par>
                                <p:cTn id="370" presetID="22" presetClass="entr" presetSubtype="4" fill="hold" grpId="0" nodeType="afterEffect">
                                  <p:stCondLst>
                                    <p:cond delay="0"/>
                                  </p:stCondLst>
                                  <p:childTnLst>
                                    <p:set>
                                      <p:cBhvr>
                                        <p:cTn id="371" dur="1" fill="hold">
                                          <p:stCondLst>
                                            <p:cond delay="0"/>
                                          </p:stCondLst>
                                        </p:cTn>
                                        <p:tgtEl>
                                          <p:spTgt spid="78"/>
                                        </p:tgtEl>
                                        <p:attrNameLst>
                                          <p:attrName>style.visibility</p:attrName>
                                        </p:attrNameLst>
                                      </p:cBhvr>
                                      <p:to>
                                        <p:strVal val="visible"/>
                                      </p:to>
                                    </p:set>
                                    <p:animEffect transition="in" filter="wipe(down)">
                                      <p:cBhvr>
                                        <p:cTn id="372" dur="500"/>
                                        <p:tgtEl>
                                          <p:spTgt spid="78"/>
                                        </p:tgtEl>
                                      </p:cBhvr>
                                    </p:animEffect>
                                  </p:childTnLst>
                                </p:cTn>
                              </p:par>
                            </p:childTnLst>
                          </p:cTn>
                        </p:par>
                      </p:childTnLst>
                    </p:cTn>
                  </p:par>
                  <p:par>
                    <p:cTn id="373" fill="hold" nodeType="clickPar">
                      <p:stCondLst>
                        <p:cond delay="indefinite"/>
                      </p:stCondLst>
                      <p:childTnLst>
                        <p:par>
                          <p:cTn id="374" fill="hold" nodeType="withGroup">
                            <p:stCondLst>
                              <p:cond delay="0"/>
                            </p:stCondLst>
                            <p:childTnLst>
                              <p:par>
                                <p:cTn id="375" presetID="22" presetClass="entr" presetSubtype="4" fill="hold" nodeType="clickEffect">
                                  <p:stCondLst>
                                    <p:cond delay="0"/>
                                  </p:stCondLst>
                                  <p:childTnLst>
                                    <p:set>
                                      <p:cBhvr>
                                        <p:cTn id="376" dur="1" fill="hold">
                                          <p:stCondLst>
                                            <p:cond delay="0"/>
                                          </p:stCondLst>
                                        </p:cTn>
                                        <p:tgtEl>
                                          <p:spTgt spid="88"/>
                                        </p:tgtEl>
                                        <p:attrNameLst>
                                          <p:attrName>style.visibility</p:attrName>
                                        </p:attrNameLst>
                                      </p:cBhvr>
                                      <p:to>
                                        <p:strVal val="visible"/>
                                      </p:to>
                                    </p:set>
                                    <p:animEffect transition="in" filter="wipe(down)">
                                      <p:cBhvr>
                                        <p:cTn id="377" dur="500"/>
                                        <p:tgtEl>
                                          <p:spTgt spid="88"/>
                                        </p:tgtEl>
                                      </p:cBhvr>
                                    </p:animEffect>
                                  </p:childTnLst>
                                </p:cTn>
                              </p:par>
                            </p:childTnLst>
                          </p:cTn>
                        </p:par>
                        <p:par>
                          <p:cTn id="378" fill="hold" nodeType="afterGroup">
                            <p:stCondLst>
                              <p:cond delay="500"/>
                            </p:stCondLst>
                            <p:childTnLst>
                              <p:par>
                                <p:cTn id="379" presetID="22" presetClass="entr" presetSubtype="4" fill="hold" nodeType="afterEffect">
                                  <p:stCondLst>
                                    <p:cond delay="0"/>
                                  </p:stCondLst>
                                  <p:childTnLst>
                                    <p:set>
                                      <p:cBhvr>
                                        <p:cTn id="380" dur="1" fill="hold">
                                          <p:stCondLst>
                                            <p:cond delay="0"/>
                                          </p:stCondLst>
                                        </p:cTn>
                                        <p:tgtEl>
                                          <p:spTgt spid="87"/>
                                        </p:tgtEl>
                                        <p:attrNameLst>
                                          <p:attrName>style.visibility</p:attrName>
                                        </p:attrNameLst>
                                      </p:cBhvr>
                                      <p:to>
                                        <p:strVal val="visible"/>
                                      </p:to>
                                    </p:set>
                                    <p:animEffect transition="in" filter="wipe(down)">
                                      <p:cBhvr>
                                        <p:cTn id="381" dur="500"/>
                                        <p:tgtEl>
                                          <p:spTgt spid="87"/>
                                        </p:tgtEl>
                                      </p:cBhvr>
                                    </p:animEffect>
                                  </p:childTnLst>
                                </p:cTn>
                              </p:par>
                            </p:childTnLst>
                          </p:cTn>
                        </p:par>
                        <p:par>
                          <p:cTn id="382" fill="hold" nodeType="afterGroup">
                            <p:stCondLst>
                              <p:cond delay="1000"/>
                            </p:stCondLst>
                            <p:childTnLst>
                              <p:par>
                                <p:cTn id="383" presetID="22" presetClass="entr" presetSubtype="4" fill="hold" grpId="0" nodeType="afterEffect">
                                  <p:stCondLst>
                                    <p:cond delay="0"/>
                                  </p:stCondLst>
                                  <p:childTnLst>
                                    <p:set>
                                      <p:cBhvr>
                                        <p:cTn id="384" dur="1" fill="hold">
                                          <p:stCondLst>
                                            <p:cond delay="0"/>
                                          </p:stCondLst>
                                        </p:cTn>
                                        <p:tgtEl>
                                          <p:spTgt spid="89"/>
                                        </p:tgtEl>
                                        <p:attrNameLst>
                                          <p:attrName>style.visibility</p:attrName>
                                        </p:attrNameLst>
                                      </p:cBhvr>
                                      <p:to>
                                        <p:strVal val="visible"/>
                                      </p:to>
                                    </p:set>
                                    <p:animEffect transition="in" filter="wipe(down)">
                                      <p:cBhvr>
                                        <p:cTn id="385" dur="500"/>
                                        <p:tgtEl>
                                          <p:spTgt spid="89"/>
                                        </p:tgtEl>
                                      </p:cBhvr>
                                    </p:animEffect>
                                  </p:childTnLst>
                                </p:cTn>
                              </p:par>
                            </p:childTnLst>
                          </p:cTn>
                        </p:par>
                      </p:childTnLst>
                    </p:cTn>
                  </p:par>
                  <p:par>
                    <p:cTn id="386" fill="hold" nodeType="clickPar">
                      <p:stCondLst>
                        <p:cond delay="indefinite"/>
                      </p:stCondLst>
                      <p:childTnLst>
                        <p:par>
                          <p:cTn id="387" fill="hold" nodeType="withGroup">
                            <p:stCondLst>
                              <p:cond delay="0"/>
                            </p:stCondLst>
                            <p:childTnLst>
                              <p:par>
                                <p:cTn id="388" presetID="22" presetClass="entr" presetSubtype="4" fill="hold" nodeType="clickEffect">
                                  <p:stCondLst>
                                    <p:cond delay="0"/>
                                  </p:stCondLst>
                                  <p:childTnLst>
                                    <p:set>
                                      <p:cBhvr>
                                        <p:cTn id="389" dur="1" fill="hold">
                                          <p:stCondLst>
                                            <p:cond delay="0"/>
                                          </p:stCondLst>
                                        </p:cTn>
                                        <p:tgtEl>
                                          <p:spTgt spid="91"/>
                                        </p:tgtEl>
                                        <p:attrNameLst>
                                          <p:attrName>style.visibility</p:attrName>
                                        </p:attrNameLst>
                                      </p:cBhvr>
                                      <p:to>
                                        <p:strVal val="visible"/>
                                      </p:to>
                                    </p:set>
                                    <p:animEffect transition="in" filter="wipe(down)">
                                      <p:cBhvr>
                                        <p:cTn id="390" dur="500"/>
                                        <p:tgtEl>
                                          <p:spTgt spid="91"/>
                                        </p:tgtEl>
                                      </p:cBhvr>
                                    </p:animEffect>
                                  </p:childTnLst>
                                </p:cTn>
                              </p:par>
                            </p:childTnLst>
                          </p:cTn>
                        </p:par>
                        <p:par>
                          <p:cTn id="391" fill="hold" nodeType="afterGroup">
                            <p:stCondLst>
                              <p:cond delay="500"/>
                            </p:stCondLst>
                            <p:childTnLst>
                              <p:par>
                                <p:cTn id="392" presetID="22" presetClass="entr" presetSubtype="4" fill="hold" nodeType="afterEffect">
                                  <p:stCondLst>
                                    <p:cond delay="0"/>
                                  </p:stCondLst>
                                  <p:childTnLst>
                                    <p:set>
                                      <p:cBhvr>
                                        <p:cTn id="393" dur="1" fill="hold">
                                          <p:stCondLst>
                                            <p:cond delay="0"/>
                                          </p:stCondLst>
                                        </p:cTn>
                                        <p:tgtEl>
                                          <p:spTgt spid="90"/>
                                        </p:tgtEl>
                                        <p:attrNameLst>
                                          <p:attrName>style.visibility</p:attrName>
                                        </p:attrNameLst>
                                      </p:cBhvr>
                                      <p:to>
                                        <p:strVal val="visible"/>
                                      </p:to>
                                    </p:set>
                                    <p:animEffect transition="in" filter="wipe(down)">
                                      <p:cBhvr>
                                        <p:cTn id="394" dur="500"/>
                                        <p:tgtEl>
                                          <p:spTgt spid="90"/>
                                        </p:tgtEl>
                                      </p:cBhvr>
                                    </p:animEffect>
                                  </p:childTnLst>
                                </p:cTn>
                              </p:par>
                            </p:childTnLst>
                          </p:cTn>
                        </p:par>
                        <p:par>
                          <p:cTn id="395" fill="hold" nodeType="afterGroup">
                            <p:stCondLst>
                              <p:cond delay="1000"/>
                            </p:stCondLst>
                            <p:childTnLst>
                              <p:par>
                                <p:cTn id="396" presetID="22" presetClass="entr" presetSubtype="4" fill="hold" grpId="0" nodeType="afterEffect">
                                  <p:stCondLst>
                                    <p:cond delay="0"/>
                                  </p:stCondLst>
                                  <p:childTnLst>
                                    <p:set>
                                      <p:cBhvr>
                                        <p:cTn id="397" dur="1" fill="hold">
                                          <p:stCondLst>
                                            <p:cond delay="0"/>
                                          </p:stCondLst>
                                        </p:cTn>
                                        <p:tgtEl>
                                          <p:spTgt spid="92"/>
                                        </p:tgtEl>
                                        <p:attrNameLst>
                                          <p:attrName>style.visibility</p:attrName>
                                        </p:attrNameLst>
                                      </p:cBhvr>
                                      <p:to>
                                        <p:strVal val="visible"/>
                                      </p:to>
                                    </p:set>
                                    <p:animEffect transition="in" filter="wipe(down)">
                                      <p:cBhvr>
                                        <p:cTn id="398"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2" grpId="0" animBg="1"/>
      <p:bldP spid="23" grpId="0" animBg="1"/>
      <p:bldP spid="28" grpId="0" animBg="1"/>
      <p:bldP spid="33" grpId="0" animBg="1"/>
      <p:bldP spid="36" grpId="0" animBg="1"/>
      <p:bldP spid="54" grpId="0" animBg="1"/>
      <p:bldP spid="61" grpId="0" animBg="1"/>
      <p:bldP spid="68" grpId="0" animBg="1"/>
      <p:bldP spid="73" grpId="0" animBg="1"/>
      <p:bldP spid="78" grpId="0" animBg="1"/>
      <p:bldP spid="89" grpId="0" animBg="1"/>
      <p:bldP spid="9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EE8BD24E-4CAA-CD7E-3296-022F5AEC440D}"/>
              </a:ext>
            </a:extLst>
          </p:cNvPr>
          <p:cNvSpPr>
            <a:spLocks noGrp="1" noChangeArrowheads="1"/>
          </p:cNvSpPr>
          <p:nvPr>
            <p:ph type="title"/>
          </p:nvPr>
        </p:nvSpPr>
        <p:spPr/>
        <p:txBody>
          <a:bodyPr/>
          <a:lstStyle/>
          <a:p>
            <a:pPr eaLnBrk="1" hangingPunct="1"/>
            <a:r>
              <a:rPr lang="nl-NL" altLang="nl-NL">
                <a:solidFill>
                  <a:schemeClr val="bg1"/>
                </a:solidFill>
                <a:ea typeface="ＭＳ Ｐゴシック" panose="020B0600070205080204" pitchFamily="34" charset="-128"/>
              </a:rPr>
              <a:t>Luchtstromen: de moesson</a:t>
            </a:r>
          </a:p>
        </p:txBody>
      </p:sp>
      <p:pic>
        <p:nvPicPr>
          <p:cNvPr id="24579" name="Picture 2">
            <a:extLst>
              <a:ext uri="{FF2B5EF4-FFF2-40B4-BE49-F238E27FC236}">
                <a16:creationId xmlns:a16="http://schemas.microsoft.com/office/drawing/2014/main" id="{8427F0C4-8C15-9715-D14B-44C3487D6ED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97013" y="1268413"/>
            <a:ext cx="5903912" cy="540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4">
            <a:extLst>
              <a:ext uri="{FF2B5EF4-FFF2-40B4-BE49-F238E27FC236}">
                <a16:creationId xmlns:a16="http://schemas.microsoft.com/office/drawing/2014/main" id="{A8C1D63B-92A6-32B3-55A5-9011020B17D6}"/>
              </a:ext>
            </a:extLst>
          </p:cNvPr>
          <p:cNvSpPr txBox="1">
            <a:spLocks noChangeArrowheads="1"/>
          </p:cNvSpPr>
          <p:nvPr/>
        </p:nvSpPr>
        <p:spPr bwMode="blackWhite">
          <a:xfrm>
            <a:off x="539552" y="1155283"/>
            <a:ext cx="8353425"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3600" dirty="0">
                <a:solidFill>
                  <a:schemeClr val="bg1"/>
                </a:solidFill>
                <a:latin typeface="Arial" panose="020B0604020202020204" pitchFamily="34" charset="0"/>
              </a:rPr>
              <a:t>Luchtdruk</a:t>
            </a:r>
          </a:p>
          <a:p>
            <a:pPr eaLnBrk="1" hangingPunct="1">
              <a:spcBef>
                <a:spcPct val="0"/>
              </a:spcBef>
              <a:buFontTx/>
              <a:buNone/>
            </a:pPr>
            <a:endParaRPr lang="nl-NL" altLang="nl-NL" sz="2000" dirty="0">
              <a:solidFill>
                <a:schemeClr val="bg1"/>
              </a:solidFill>
              <a:latin typeface="Arial" panose="020B0604020202020204" pitchFamily="34" charset="0"/>
            </a:endParaRPr>
          </a:p>
          <a:p>
            <a:pPr eaLnBrk="1" hangingPunct="1">
              <a:spcBef>
                <a:spcPct val="0"/>
              </a:spcBef>
              <a:buFontTx/>
              <a:buNone/>
            </a:pPr>
            <a:r>
              <a:rPr lang="nl-NL" altLang="nl-NL" sz="2000" b="1" dirty="0">
                <a:solidFill>
                  <a:schemeClr val="bg1"/>
                </a:solidFill>
                <a:latin typeface="Arial" panose="020B0604020202020204" pitchFamily="34" charset="0"/>
              </a:rPr>
              <a:t>Luchtdruk </a:t>
            </a:r>
            <a:r>
              <a:rPr lang="nl-NL" altLang="nl-NL" sz="2000" dirty="0">
                <a:solidFill>
                  <a:schemeClr val="bg1"/>
                </a:solidFill>
                <a:latin typeface="Arial" panose="020B0604020202020204" pitchFamily="34" charset="0"/>
              </a:rPr>
              <a:t>(wordt gecreëerd door de moleculen in de lucht)</a:t>
            </a:r>
          </a:p>
          <a:p>
            <a:pPr eaLnBrk="1" hangingPunct="1">
              <a:spcBef>
                <a:spcPct val="0"/>
              </a:spcBef>
              <a:buFontTx/>
              <a:buNone/>
            </a:pPr>
            <a:endParaRPr lang="nl-NL" altLang="nl-NL" sz="2000" dirty="0">
              <a:solidFill>
                <a:schemeClr val="bg1"/>
              </a:solidFill>
              <a:latin typeface="Arial" panose="020B0604020202020204" pitchFamily="34" charset="0"/>
            </a:endParaRPr>
          </a:p>
          <a:p>
            <a:pPr eaLnBrk="1" hangingPunct="1">
              <a:spcBef>
                <a:spcPct val="0"/>
              </a:spcBef>
              <a:buFontTx/>
              <a:buNone/>
            </a:pPr>
            <a:r>
              <a:rPr lang="nl-NL" altLang="nl-NL" sz="2000" dirty="0">
                <a:solidFill>
                  <a:schemeClr val="bg1"/>
                </a:solidFill>
                <a:latin typeface="Arial" panose="020B0604020202020204" pitchFamily="34" charset="0"/>
              </a:rPr>
              <a:t>Luchtdruk hangt af van beweging, grootte en aantal moleculen. Die bepalen de temperatuur en dichtheid van de lucht </a:t>
            </a:r>
            <a:r>
              <a:rPr lang="nl-NL" altLang="nl-NL" sz="2000" dirty="0">
                <a:solidFill>
                  <a:schemeClr val="bg1"/>
                </a:solidFill>
                <a:latin typeface="Arial" panose="020B0604020202020204" pitchFamily="34" charset="0"/>
                <a:sym typeface="Wingdings" pitchFamily="2" charset="2"/>
              </a:rPr>
              <a:t> luchtdruk</a:t>
            </a:r>
          </a:p>
          <a:p>
            <a:pPr eaLnBrk="1" hangingPunct="1">
              <a:spcBef>
                <a:spcPct val="0"/>
              </a:spcBef>
              <a:buFontTx/>
              <a:buNone/>
            </a:pPr>
            <a:endParaRPr lang="nl-NL" altLang="nl-NL" sz="2000" dirty="0">
              <a:solidFill>
                <a:schemeClr val="bg1"/>
              </a:solidFill>
              <a:latin typeface="Arial" panose="020B0604020202020204" pitchFamily="34" charset="0"/>
              <a:sym typeface="Wingdings" pitchFamily="2" charset="2"/>
            </a:endParaRPr>
          </a:p>
          <a:p>
            <a:pPr eaLnBrk="1" hangingPunct="1">
              <a:spcBef>
                <a:spcPct val="0"/>
              </a:spcBef>
              <a:buFontTx/>
              <a:buNone/>
            </a:pPr>
            <a:r>
              <a:rPr lang="nl-NL" altLang="nl-NL" sz="2000" dirty="0">
                <a:solidFill>
                  <a:schemeClr val="bg1"/>
                </a:solidFill>
                <a:latin typeface="Arial" panose="020B0604020202020204" pitchFamily="34" charset="0"/>
                <a:sym typeface="Wingdings" pitchFamily="2" charset="2"/>
              </a:rPr>
              <a:t>Luchtdruk meet je met een </a:t>
            </a:r>
            <a:r>
              <a:rPr lang="nl-NL" altLang="nl-NL" sz="2000" u="sng" dirty="0">
                <a:solidFill>
                  <a:schemeClr val="bg1"/>
                </a:solidFill>
                <a:latin typeface="Arial" panose="020B0604020202020204" pitchFamily="34" charset="0"/>
                <a:sym typeface="Wingdings" pitchFamily="2" charset="2"/>
              </a:rPr>
              <a:t>barometer</a:t>
            </a:r>
            <a:endParaRPr lang="nl-NL" altLang="nl-NL" sz="2000" dirty="0">
              <a:solidFill>
                <a:schemeClr val="bg1"/>
              </a:solidFill>
              <a:latin typeface="Arial" panose="020B0604020202020204" pitchFamily="34" charset="0"/>
              <a:sym typeface="Wingdings" pitchFamily="2" charset="2"/>
            </a:endParaRPr>
          </a:p>
          <a:p>
            <a:pPr eaLnBrk="1" hangingPunct="1">
              <a:spcBef>
                <a:spcPct val="0"/>
              </a:spcBef>
              <a:buFontTx/>
              <a:buNone/>
            </a:pPr>
            <a:r>
              <a:rPr lang="nl-NL" altLang="nl-NL" sz="2000" dirty="0">
                <a:solidFill>
                  <a:schemeClr val="bg1"/>
                </a:solidFill>
                <a:latin typeface="Arial" panose="020B0604020202020204" pitchFamily="34" charset="0"/>
                <a:sym typeface="Wingdings" pitchFamily="2" charset="2"/>
              </a:rPr>
              <a:t>In </a:t>
            </a:r>
            <a:r>
              <a:rPr lang="nl-NL" altLang="nl-NL" sz="2000" i="1" dirty="0" err="1">
                <a:solidFill>
                  <a:schemeClr val="bg1"/>
                </a:solidFill>
                <a:latin typeface="Arial" panose="020B0604020202020204" pitchFamily="34" charset="0"/>
                <a:sym typeface="Wingdings" pitchFamily="2" charset="2"/>
              </a:rPr>
              <a:t>hectoPascal</a:t>
            </a:r>
            <a:endParaRPr lang="nl-NL" altLang="nl-NL" sz="2000" dirty="0">
              <a:solidFill>
                <a:schemeClr val="bg1"/>
              </a:solidFill>
              <a:latin typeface="Arial" panose="020B0604020202020204" pitchFamily="34" charset="0"/>
              <a:sym typeface="Wingdings" pitchFamily="2" charset="2"/>
            </a:endParaRPr>
          </a:p>
          <a:p>
            <a:pPr eaLnBrk="1" hangingPunct="1">
              <a:spcBef>
                <a:spcPct val="0"/>
              </a:spcBef>
              <a:buFontTx/>
              <a:buNone/>
            </a:pPr>
            <a:endParaRPr lang="nl-NL" altLang="nl-NL" sz="2000" dirty="0">
              <a:solidFill>
                <a:schemeClr val="bg1"/>
              </a:solidFill>
              <a:latin typeface="Arial" panose="020B0604020202020204" pitchFamily="34" charset="0"/>
              <a:sym typeface="Wingdings" pitchFamily="2" charset="2"/>
            </a:endParaRPr>
          </a:p>
          <a:p>
            <a:pPr eaLnBrk="1" hangingPunct="1">
              <a:spcBef>
                <a:spcPct val="0"/>
              </a:spcBef>
              <a:buFontTx/>
              <a:buNone/>
            </a:pPr>
            <a:r>
              <a:rPr lang="nl-NL" altLang="nl-NL" sz="2000" dirty="0">
                <a:solidFill>
                  <a:schemeClr val="bg1"/>
                </a:solidFill>
                <a:latin typeface="Arial" panose="020B0604020202020204" pitchFamily="34" charset="0"/>
                <a:sym typeface="Wingdings" pitchFamily="2" charset="2"/>
              </a:rPr>
              <a:t>Normale luchtdruk (op zeeniveau) is </a:t>
            </a:r>
          </a:p>
          <a:p>
            <a:pPr eaLnBrk="1" hangingPunct="1">
              <a:spcBef>
                <a:spcPct val="0"/>
              </a:spcBef>
              <a:buFontTx/>
              <a:buNone/>
            </a:pPr>
            <a:r>
              <a:rPr lang="nl-NL" altLang="nl-NL" sz="2000" dirty="0">
                <a:solidFill>
                  <a:schemeClr val="bg1"/>
                </a:solidFill>
                <a:latin typeface="Arial" panose="020B0604020202020204" pitchFamily="34" charset="0"/>
                <a:sym typeface="Wingdings" pitchFamily="2" charset="2"/>
              </a:rPr>
              <a:t>ongeveer 1013 hPa</a:t>
            </a:r>
            <a:endParaRPr lang="nl-NL" altLang="nl-NL" sz="2000" i="1" u="sng" dirty="0">
              <a:solidFill>
                <a:schemeClr val="bg1"/>
              </a:solidFill>
              <a:latin typeface="Arial" panose="020B0604020202020204" pitchFamily="34" charset="0"/>
            </a:endParaRPr>
          </a:p>
        </p:txBody>
      </p:sp>
      <p:pic>
        <p:nvPicPr>
          <p:cNvPr id="6147" name="Picture 5" descr="precision_barometer">
            <a:extLst>
              <a:ext uri="{FF2B5EF4-FFF2-40B4-BE49-F238E27FC236}">
                <a16:creationId xmlns:a16="http://schemas.microsoft.com/office/drawing/2014/main" id="{9C25F8C1-277E-BD8A-AFF7-67E619C96F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888" y="3860800"/>
            <a:ext cx="2660650" cy="265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el 1">
            <a:extLst>
              <a:ext uri="{FF2B5EF4-FFF2-40B4-BE49-F238E27FC236}">
                <a16:creationId xmlns:a16="http://schemas.microsoft.com/office/drawing/2014/main" id="{8831798F-6CA6-2CA2-98B9-5216D2744A63}"/>
              </a:ext>
            </a:extLst>
          </p:cNvPr>
          <p:cNvSpPr>
            <a:spLocks noGrp="1"/>
          </p:cNvSpPr>
          <p:nvPr>
            <p:ph type="title"/>
          </p:nvPr>
        </p:nvSpPr>
        <p:spPr/>
        <p:txBody>
          <a:bodyPr rtlCol="0">
            <a:normAutofit fontScale="90000"/>
          </a:bodyPr>
          <a:lstStyle/>
          <a:p>
            <a:pPr eaLnBrk="1" fontAlgn="auto" hangingPunct="1">
              <a:spcAft>
                <a:spcPts val="0"/>
              </a:spcAft>
              <a:defRPr/>
            </a:pPr>
            <a:r>
              <a:rPr lang="nl-NL" dirty="0">
                <a:solidFill>
                  <a:schemeClr val="bg1"/>
                </a:solidFill>
                <a:ea typeface="ＭＳ Ｐゴシック" pitchFamily="34" charset="-128"/>
              </a:rPr>
              <a:t>Temperatuur en bewolking: 1-2-2012</a:t>
            </a:r>
          </a:p>
        </p:txBody>
      </p:sp>
      <p:pic>
        <p:nvPicPr>
          <p:cNvPr id="26627" name="Tijdelijke aanduiding voor inhoud 4">
            <a:extLst>
              <a:ext uri="{FF2B5EF4-FFF2-40B4-BE49-F238E27FC236}">
                <a16:creationId xmlns:a16="http://schemas.microsoft.com/office/drawing/2014/main" id="{70C72D5D-C144-EEFB-3945-1C682C89EA4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511" b="511"/>
          <a:stretch>
            <a:fillRect/>
          </a:stretch>
        </p:blipFill>
        <p:spPr/>
      </p:pic>
      <p:cxnSp>
        <p:nvCxnSpPr>
          <p:cNvPr id="7" name="Rechte verbindingslijn 6">
            <a:extLst>
              <a:ext uri="{FF2B5EF4-FFF2-40B4-BE49-F238E27FC236}">
                <a16:creationId xmlns:a16="http://schemas.microsoft.com/office/drawing/2014/main" id="{358A819F-A2C8-BF71-8B72-3F3CAFFDAA3C}"/>
              </a:ext>
            </a:extLst>
          </p:cNvPr>
          <p:cNvCxnSpPr>
            <a:cxnSpLocks noChangeShapeType="1"/>
          </p:cNvCxnSpPr>
          <p:nvPr/>
        </p:nvCxnSpPr>
        <p:spPr bwMode="auto">
          <a:xfrm>
            <a:off x="1403350" y="3933825"/>
            <a:ext cx="7164388"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5" name="Vrije vorm 14">
            <a:extLst>
              <a:ext uri="{FF2B5EF4-FFF2-40B4-BE49-F238E27FC236}">
                <a16:creationId xmlns:a16="http://schemas.microsoft.com/office/drawing/2014/main" id="{F41DA693-ACDA-1642-4DCB-10174AE570FD}"/>
              </a:ext>
            </a:extLst>
          </p:cNvPr>
          <p:cNvSpPr>
            <a:spLocks/>
          </p:cNvSpPr>
          <p:nvPr/>
        </p:nvSpPr>
        <p:spPr bwMode="auto">
          <a:xfrm>
            <a:off x="1555750" y="4044950"/>
            <a:ext cx="6977063" cy="471488"/>
          </a:xfrm>
          <a:custGeom>
            <a:avLst/>
            <a:gdLst/>
            <a:ahLst/>
            <a:cxnLst/>
            <a:rect l="0" t="0" r="r" b="b"/>
            <a:pathLst>
              <a:path w="6950926" h="470829">
                <a:moveTo>
                  <a:pt x="0" y="377902"/>
                </a:moveTo>
                <a:cubicBezTo>
                  <a:pt x="12390" y="375837"/>
                  <a:pt x="24908" y="374432"/>
                  <a:pt x="37170" y="371707"/>
                </a:cubicBezTo>
                <a:cubicBezTo>
                  <a:pt x="43545" y="370290"/>
                  <a:pt x="49421" y="367096"/>
                  <a:pt x="55756" y="365512"/>
                </a:cubicBezTo>
                <a:lnTo>
                  <a:pt x="105317" y="353122"/>
                </a:lnTo>
                <a:cubicBezTo>
                  <a:pt x="111512" y="348992"/>
                  <a:pt x="117437" y="344425"/>
                  <a:pt x="123902" y="340731"/>
                </a:cubicBezTo>
                <a:cubicBezTo>
                  <a:pt x="139351" y="331903"/>
                  <a:pt x="150650" y="326678"/>
                  <a:pt x="167268" y="322146"/>
                </a:cubicBezTo>
                <a:cubicBezTo>
                  <a:pt x="183697" y="317666"/>
                  <a:pt x="199838" y="310889"/>
                  <a:pt x="216829" y="309756"/>
                </a:cubicBezTo>
                <a:lnTo>
                  <a:pt x="309756" y="303561"/>
                </a:lnTo>
                <a:cubicBezTo>
                  <a:pt x="351057" y="307691"/>
                  <a:pt x="392472" y="310803"/>
                  <a:pt x="433658" y="315951"/>
                </a:cubicBezTo>
                <a:cubicBezTo>
                  <a:pt x="442107" y="317007"/>
                  <a:pt x="450127" y="320299"/>
                  <a:pt x="458439" y="322146"/>
                </a:cubicBezTo>
                <a:cubicBezTo>
                  <a:pt x="543447" y="341036"/>
                  <a:pt x="449885" y="317932"/>
                  <a:pt x="508000" y="334536"/>
                </a:cubicBezTo>
                <a:cubicBezTo>
                  <a:pt x="516187" y="336875"/>
                  <a:pt x="524593" y="338392"/>
                  <a:pt x="532780" y="340731"/>
                </a:cubicBezTo>
                <a:cubicBezTo>
                  <a:pt x="560329" y="348602"/>
                  <a:pt x="543874" y="346667"/>
                  <a:pt x="576146" y="353122"/>
                </a:cubicBezTo>
                <a:cubicBezTo>
                  <a:pt x="588463" y="355586"/>
                  <a:pt x="600927" y="357252"/>
                  <a:pt x="613317" y="359317"/>
                </a:cubicBezTo>
                <a:cubicBezTo>
                  <a:pt x="664965" y="379976"/>
                  <a:pt x="627673" y="368252"/>
                  <a:pt x="700048" y="377902"/>
                </a:cubicBezTo>
                <a:cubicBezTo>
                  <a:pt x="745569" y="383971"/>
                  <a:pt x="725066" y="382085"/>
                  <a:pt x="762000" y="390292"/>
                </a:cubicBezTo>
                <a:cubicBezTo>
                  <a:pt x="772279" y="392576"/>
                  <a:pt x="782696" y="394203"/>
                  <a:pt x="792975" y="396487"/>
                </a:cubicBezTo>
                <a:cubicBezTo>
                  <a:pt x="836552" y="406171"/>
                  <a:pt x="800122" y="398530"/>
                  <a:pt x="836341" y="408878"/>
                </a:cubicBezTo>
                <a:cubicBezTo>
                  <a:pt x="844528" y="411217"/>
                  <a:pt x="852967" y="412626"/>
                  <a:pt x="861122" y="415073"/>
                </a:cubicBezTo>
                <a:cubicBezTo>
                  <a:pt x="873631" y="418826"/>
                  <a:pt x="887425" y="420219"/>
                  <a:pt x="898292" y="427463"/>
                </a:cubicBezTo>
                <a:cubicBezTo>
                  <a:pt x="926495" y="446264"/>
                  <a:pt x="908367" y="437586"/>
                  <a:pt x="947853" y="446048"/>
                </a:cubicBezTo>
                <a:cubicBezTo>
                  <a:pt x="966469" y="450037"/>
                  <a:pt x="984648" y="456715"/>
                  <a:pt x="1003609" y="458439"/>
                </a:cubicBezTo>
                <a:cubicBezTo>
                  <a:pt x="1053009" y="462930"/>
                  <a:pt x="1102747" y="462217"/>
                  <a:pt x="1152292" y="464634"/>
                </a:cubicBezTo>
                <a:cubicBezTo>
                  <a:pt x="1187417" y="466347"/>
                  <a:pt x="1222503" y="468764"/>
                  <a:pt x="1257609" y="470829"/>
                </a:cubicBezTo>
                <a:cubicBezTo>
                  <a:pt x="1284455" y="468764"/>
                  <a:pt x="1311655" y="469451"/>
                  <a:pt x="1338146" y="464634"/>
                </a:cubicBezTo>
                <a:cubicBezTo>
                  <a:pt x="1357421" y="461129"/>
                  <a:pt x="1374408" y="447997"/>
                  <a:pt x="1393902" y="446048"/>
                </a:cubicBezTo>
                <a:lnTo>
                  <a:pt x="1455853" y="439853"/>
                </a:lnTo>
                <a:cubicBezTo>
                  <a:pt x="1462048" y="437788"/>
                  <a:pt x="1468160" y="435452"/>
                  <a:pt x="1474439" y="433658"/>
                </a:cubicBezTo>
                <a:cubicBezTo>
                  <a:pt x="1482626" y="431319"/>
                  <a:pt x="1491393" y="430817"/>
                  <a:pt x="1499219" y="427463"/>
                </a:cubicBezTo>
                <a:cubicBezTo>
                  <a:pt x="1506062" y="424530"/>
                  <a:pt x="1511145" y="418403"/>
                  <a:pt x="1517804" y="415073"/>
                </a:cubicBezTo>
                <a:cubicBezTo>
                  <a:pt x="1523645" y="412153"/>
                  <a:pt x="1530195" y="410943"/>
                  <a:pt x="1536390" y="408878"/>
                </a:cubicBezTo>
                <a:cubicBezTo>
                  <a:pt x="1567779" y="377486"/>
                  <a:pt x="1527160" y="414414"/>
                  <a:pt x="1567365" y="390292"/>
                </a:cubicBezTo>
                <a:cubicBezTo>
                  <a:pt x="1572374" y="387287"/>
                  <a:pt x="1574532" y="380514"/>
                  <a:pt x="1579756" y="377902"/>
                </a:cubicBezTo>
                <a:cubicBezTo>
                  <a:pt x="1591437" y="372061"/>
                  <a:pt x="1616926" y="365512"/>
                  <a:pt x="1616926" y="365512"/>
                </a:cubicBezTo>
                <a:cubicBezTo>
                  <a:pt x="1621056" y="361382"/>
                  <a:pt x="1624093" y="355734"/>
                  <a:pt x="1629317" y="353122"/>
                </a:cubicBezTo>
                <a:cubicBezTo>
                  <a:pt x="1640998" y="347281"/>
                  <a:pt x="1654097" y="344861"/>
                  <a:pt x="1666487" y="340731"/>
                </a:cubicBezTo>
                <a:cubicBezTo>
                  <a:pt x="1695056" y="331208"/>
                  <a:pt x="1678680" y="335815"/>
                  <a:pt x="1716048" y="328341"/>
                </a:cubicBezTo>
                <a:cubicBezTo>
                  <a:pt x="1722243" y="324211"/>
                  <a:pt x="1727974" y="319281"/>
                  <a:pt x="1734634" y="315951"/>
                </a:cubicBezTo>
                <a:cubicBezTo>
                  <a:pt x="1743523" y="311507"/>
                  <a:pt x="1770059" y="305546"/>
                  <a:pt x="1778000" y="303561"/>
                </a:cubicBezTo>
                <a:cubicBezTo>
                  <a:pt x="1826146" y="271463"/>
                  <a:pt x="1803610" y="274789"/>
                  <a:pt x="1864731" y="284975"/>
                </a:cubicBezTo>
                <a:cubicBezTo>
                  <a:pt x="1873130" y="286375"/>
                  <a:pt x="1881252" y="289105"/>
                  <a:pt x="1889512" y="291170"/>
                </a:cubicBezTo>
                <a:cubicBezTo>
                  <a:pt x="1895707" y="295300"/>
                  <a:pt x="1901437" y="300231"/>
                  <a:pt x="1908097" y="303561"/>
                </a:cubicBezTo>
                <a:cubicBezTo>
                  <a:pt x="1923346" y="311186"/>
                  <a:pt x="1949581" y="313572"/>
                  <a:pt x="1963853" y="315951"/>
                </a:cubicBezTo>
                <a:cubicBezTo>
                  <a:pt x="1974178" y="320081"/>
                  <a:pt x="1984177" y="325146"/>
                  <a:pt x="1994829" y="328341"/>
                </a:cubicBezTo>
                <a:cubicBezTo>
                  <a:pt x="2044622" y="343279"/>
                  <a:pt x="2088832" y="331219"/>
                  <a:pt x="2143512" y="328341"/>
                </a:cubicBezTo>
                <a:cubicBezTo>
                  <a:pt x="2153837" y="324211"/>
                  <a:pt x="2163937" y="319468"/>
                  <a:pt x="2174487" y="315951"/>
                </a:cubicBezTo>
                <a:cubicBezTo>
                  <a:pt x="2182565" y="313259"/>
                  <a:pt x="2191081" y="312095"/>
                  <a:pt x="2199268" y="309756"/>
                </a:cubicBezTo>
                <a:cubicBezTo>
                  <a:pt x="2210883" y="306437"/>
                  <a:pt x="2241626" y="295099"/>
                  <a:pt x="2248829" y="291170"/>
                </a:cubicBezTo>
                <a:cubicBezTo>
                  <a:pt x="2248831" y="291169"/>
                  <a:pt x="2295291" y="260196"/>
                  <a:pt x="2304585" y="254000"/>
                </a:cubicBezTo>
                <a:cubicBezTo>
                  <a:pt x="2310780" y="249870"/>
                  <a:pt x="2315947" y="243415"/>
                  <a:pt x="2323170" y="241609"/>
                </a:cubicBezTo>
                <a:cubicBezTo>
                  <a:pt x="2386897" y="225678"/>
                  <a:pt x="2355873" y="231627"/>
                  <a:pt x="2416097" y="223024"/>
                </a:cubicBezTo>
                <a:cubicBezTo>
                  <a:pt x="2482178" y="225089"/>
                  <a:pt x="2548432" y="224016"/>
                  <a:pt x="2614341" y="229219"/>
                </a:cubicBezTo>
                <a:cubicBezTo>
                  <a:pt x="2627361" y="230247"/>
                  <a:pt x="2638842" y="238441"/>
                  <a:pt x="2651512" y="241609"/>
                </a:cubicBezTo>
                <a:cubicBezTo>
                  <a:pt x="2659772" y="243674"/>
                  <a:pt x="2667943" y="246135"/>
                  <a:pt x="2676292" y="247805"/>
                </a:cubicBezTo>
                <a:cubicBezTo>
                  <a:pt x="2688609" y="250269"/>
                  <a:pt x="2701104" y="251753"/>
                  <a:pt x="2713463" y="254000"/>
                </a:cubicBezTo>
                <a:cubicBezTo>
                  <a:pt x="2723823" y="255884"/>
                  <a:pt x="2734079" y="258311"/>
                  <a:pt x="2744439" y="260195"/>
                </a:cubicBezTo>
                <a:cubicBezTo>
                  <a:pt x="2756797" y="262442"/>
                  <a:pt x="2769327" y="263758"/>
                  <a:pt x="2781609" y="266390"/>
                </a:cubicBezTo>
                <a:cubicBezTo>
                  <a:pt x="2798260" y="269958"/>
                  <a:pt x="2814650" y="274650"/>
                  <a:pt x="2831170" y="278780"/>
                </a:cubicBezTo>
                <a:cubicBezTo>
                  <a:pt x="2839430" y="280845"/>
                  <a:pt x="2847873" y="282282"/>
                  <a:pt x="2855951" y="284975"/>
                </a:cubicBezTo>
                <a:cubicBezTo>
                  <a:pt x="2862146" y="287040"/>
                  <a:pt x="2868095" y="290096"/>
                  <a:pt x="2874536" y="291170"/>
                </a:cubicBezTo>
                <a:cubicBezTo>
                  <a:pt x="2892981" y="294244"/>
                  <a:pt x="2911756" y="294893"/>
                  <a:pt x="2930292" y="297365"/>
                </a:cubicBezTo>
                <a:cubicBezTo>
                  <a:pt x="2942743" y="299025"/>
                  <a:pt x="2954936" y="302633"/>
                  <a:pt x="2967463" y="303561"/>
                </a:cubicBezTo>
                <a:cubicBezTo>
                  <a:pt x="3010760" y="306768"/>
                  <a:pt x="3054225" y="307130"/>
                  <a:pt x="3097561" y="309756"/>
                </a:cubicBezTo>
                <a:cubicBezTo>
                  <a:pt x="3122382" y="311260"/>
                  <a:pt x="3147122" y="313886"/>
                  <a:pt x="3171902" y="315951"/>
                </a:cubicBezTo>
                <a:cubicBezTo>
                  <a:pt x="3165707" y="318016"/>
                  <a:pt x="3146806" y="322647"/>
                  <a:pt x="3153317" y="322146"/>
                </a:cubicBezTo>
                <a:cubicBezTo>
                  <a:pt x="3205127" y="318161"/>
                  <a:pt x="3242144" y="311472"/>
                  <a:pt x="3289609" y="303561"/>
                </a:cubicBezTo>
                <a:cubicBezTo>
                  <a:pt x="3525326" y="310296"/>
                  <a:pt x="3495193" y="315401"/>
                  <a:pt x="3735658" y="297365"/>
                </a:cubicBezTo>
                <a:cubicBezTo>
                  <a:pt x="3742170" y="296877"/>
                  <a:pt x="3747965" y="292964"/>
                  <a:pt x="3754244" y="291170"/>
                </a:cubicBezTo>
                <a:cubicBezTo>
                  <a:pt x="3762431" y="288831"/>
                  <a:pt x="3770764" y="287040"/>
                  <a:pt x="3779024" y="284975"/>
                </a:cubicBezTo>
                <a:cubicBezTo>
                  <a:pt x="3811092" y="263596"/>
                  <a:pt x="3788482" y="275942"/>
                  <a:pt x="3840975" y="260195"/>
                </a:cubicBezTo>
                <a:cubicBezTo>
                  <a:pt x="3892260" y="244810"/>
                  <a:pt x="3819868" y="265787"/>
                  <a:pt x="3884341" y="241609"/>
                </a:cubicBezTo>
                <a:cubicBezTo>
                  <a:pt x="3892313" y="238619"/>
                  <a:pt x="3900796" y="237198"/>
                  <a:pt x="3909122" y="235414"/>
                </a:cubicBezTo>
                <a:cubicBezTo>
                  <a:pt x="3929714" y="231002"/>
                  <a:pt x="3950642" y="228132"/>
                  <a:pt x="3971073" y="223024"/>
                </a:cubicBezTo>
                <a:cubicBezTo>
                  <a:pt x="4011944" y="212806"/>
                  <a:pt x="4041505" y="204998"/>
                  <a:pt x="4088780" y="198244"/>
                </a:cubicBezTo>
                <a:cubicBezTo>
                  <a:pt x="4103235" y="196179"/>
                  <a:pt x="4117743" y="194449"/>
                  <a:pt x="4132146" y="192048"/>
                </a:cubicBezTo>
                <a:cubicBezTo>
                  <a:pt x="4154615" y="188303"/>
                  <a:pt x="4177577" y="181723"/>
                  <a:pt x="4200292" y="179658"/>
                </a:cubicBezTo>
                <a:cubicBezTo>
                  <a:pt x="4233261" y="176661"/>
                  <a:pt x="4266373" y="175528"/>
                  <a:pt x="4299414" y="173463"/>
                </a:cubicBezTo>
                <a:cubicBezTo>
                  <a:pt x="4313869" y="171398"/>
                  <a:pt x="4328234" y="168551"/>
                  <a:pt x="4342780" y="167268"/>
                </a:cubicBezTo>
                <a:cubicBezTo>
                  <a:pt x="4398472" y="162354"/>
                  <a:pt x="4510048" y="154878"/>
                  <a:pt x="4510048" y="154878"/>
                </a:cubicBezTo>
                <a:cubicBezTo>
                  <a:pt x="4559011" y="146718"/>
                  <a:pt x="4590563" y="140940"/>
                  <a:pt x="4646341" y="136292"/>
                </a:cubicBezTo>
                <a:cubicBezTo>
                  <a:pt x="4671122" y="134227"/>
                  <a:pt x="4695980" y="132947"/>
                  <a:pt x="4720683" y="130097"/>
                </a:cubicBezTo>
                <a:cubicBezTo>
                  <a:pt x="4749694" y="126750"/>
                  <a:pt x="4778607" y="122508"/>
                  <a:pt x="4807414" y="117707"/>
                </a:cubicBezTo>
                <a:cubicBezTo>
                  <a:pt x="4815813" y="116307"/>
                  <a:pt x="4823796" y="112912"/>
                  <a:pt x="4832195" y="111512"/>
                </a:cubicBezTo>
                <a:cubicBezTo>
                  <a:pt x="4848617" y="108775"/>
                  <a:pt x="4865253" y="107517"/>
                  <a:pt x="4881756" y="105317"/>
                </a:cubicBezTo>
                <a:lnTo>
                  <a:pt x="4925122" y="99122"/>
                </a:lnTo>
                <a:cubicBezTo>
                  <a:pt x="4931317" y="97057"/>
                  <a:pt x="4937372" y="94510"/>
                  <a:pt x="4943707" y="92926"/>
                </a:cubicBezTo>
                <a:cubicBezTo>
                  <a:pt x="4953922" y="90372"/>
                  <a:pt x="4964824" y="90428"/>
                  <a:pt x="4974683" y="86731"/>
                </a:cubicBezTo>
                <a:cubicBezTo>
                  <a:pt x="4981654" y="84117"/>
                  <a:pt x="4986297" y="76955"/>
                  <a:pt x="4993268" y="74341"/>
                </a:cubicBezTo>
                <a:cubicBezTo>
                  <a:pt x="5003127" y="70644"/>
                  <a:pt x="5013857" y="69877"/>
                  <a:pt x="5024244" y="68146"/>
                </a:cubicBezTo>
                <a:cubicBezTo>
                  <a:pt x="5089331" y="57298"/>
                  <a:pt x="5099238" y="60286"/>
                  <a:pt x="5185317" y="55756"/>
                </a:cubicBezTo>
                <a:lnTo>
                  <a:pt x="5303024" y="43365"/>
                </a:lnTo>
                <a:cubicBezTo>
                  <a:pt x="5319544" y="41300"/>
                  <a:pt x="5336145" y="39800"/>
                  <a:pt x="5352585" y="37170"/>
                </a:cubicBezTo>
                <a:cubicBezTo>
                  <a:pt x="5510554" y="11895"/>
                  <a:pt x="5402618" y="22838"/>
                  <a:pt x="5538439" y="12390"/>
                </a:cubicBezTo>
                <a:cubicBezTo>
                  <a:pt x="5548764" y="8260"/>
                  <a:pt x="5558294" y="0"/>
                  <a:pt x="5569414" y="0"/>
                </a:cubicBezTo>
                <a:cubicBezTo>
                  <a:pt x="5697513" y="0"/>
                  <a:pt x="5825534" y="6826"/>
                  <a:pt x="5953512" y="12390"/>
                </a:cubicBezTo>
                <a:cubicBezTo>
                  <a:pt x="5968100" y="13024"/>
                  <a:pt x="5982511" y="15973"/>
                  <a:pt x="5996878" y="18585"/>
                </a:cubicBezTo>
                <a:cubicBezTo>
                  <a:pt x="6009511" y="20882"/>
                  <a:pt x="6027757" y="26292"/>
                  <a:pt x="6040244" y="30975"/>
                </a:cubicBezTo>
                <a:cubicBezTo>
                  <a:pt x="6061170" y="38822"/>
                  <a:pt x="6070131" y="43940"/>
                  <a:pt x="6089804" y="49561"/>
                </a:cubicBezTo>
                <a:cubicBezTo>
                  <a:pt x="6124205" y="59390"/>
                  <a:pt x="6118908" y="55489"/>
                  <a:pt x="6164146" y="61951"/>
                </a:cubicBezTo>
                <a:cubicBezTo>
                  <a:pt x="6176581" y="63727"/>
                  <a:pt x="6188825" y="66831"/>
                  <a:pt x="6201317" y="68146"/>
                </a:cubicBezTo>
                <a:cubicBezTo>
                  <a:pt x="6270571" y="75436"/>
                  <a:pt x="6358569" y="77676"/>
                  <a:pt x="6424341" y="80536"/>
                </a:cubicBezTo>
                <a:cubicBezTo>
                  <a:pt x="6455262" y="101150"/>
                  <a:pt x="6432403" y="89583"/>
                  <a:pt x="6480097" y="99122"/>
                </a:cubicBezTo>
                <a:cubicBezTo>
                  <a:pt x="6520320" y="107167"/>
                  <a:pt x="6494260" y="107013"/>
                  <a:pt x="6548244" y="111512"/>
                </a:cubicBezTo>
                <a:cubicBezTo>
                  <a:pt x="6583289" y="114432"/>
                  <a:pt x="6618455" y="115642"/>
                  <a:pt x="6653561" y="117707"/>
                </a:cubicBezTo>
                <a:cubicBezTo>
                  <a:pt x="6875362" y="151830"/>
                  <a:pt x="6598639" y="106724"/>
                  <a:pt x="6808439" y="148683"/>
                </a:cubicBezTo>
                <a:lnTo>
                  <a:pt x="6870390" y="161073"/>
                </a:lnTo>
                <a:cubicBezTo>
                  <a:pt x="6889056" y="173517"/>
                  <a:pt x="6891746" y="176420"/>
                  <a:pt x="6913756" y="185853"/>
                </a:cubicBezTo>
                <a:cubicBezTo>
                  <a:pt x="6919758" y="188425"/>
                  <a:pt x="6926146" y="189983"/>
                  <a:pt x="6932341" y="192048"/>
                </a:cubicBezTo>
                <a:cubicBezTo>
                  <a:pt x="6936471" y="196178"/>
                  <a:pt x="6941726" y="199430"/>
                  <a:pt x="6944731" y="204439"/>
                </a:cubicBezTo>
                <a:cubicBezTo>
                  <a:pt x="6948091" y="210039"/>
                  <a:pt x="6950926" y="223024"/>
                  <a:pt x="6950926" y="223024"/>
                </a:cubicBezTo>
              </a:path>
            </a:pathLst>
          </a:custGeom>
          <a:noFill/>
          <a:ln w="25400" cap="flat" cmpd="sng">
            <a:solidFill>
              <a:srgbClr val="FF0000"/>
            </a:solidFill>
            <a:prstDash val="dash"/>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eaLnBrk="1" fontAlgn="auto" hangingPunct="1">
              <a:spcBef>
                <a:spcPts val="0"/>
              </a:spcBef>
              <a:spcAft>
                <a:spcPts val="0"/>
              </a:spcAft>
              <a:defRPr/>
            </a:pPr>
            <a:endParaRPr lang="nl-NL">
              <a:latin typeface="+mn-lt"/>
              <a:cs typeface="+mn-cs"/>
            </a:endParaRPr>
          </a:p>
        </p:txBody>
      </p:sp>
      <p:sp>
        <p:nvSpPr>
          <p:cNvPr id="16" name="Lijntoelichting 1 15">
            <a:extLst>
              <a:ext uri="{FF2B5EF4-FFF2-40B4-BE49-F238E27FC236}">
                <a16:creationId xmlns:a16="http://schemas.microsoft.com/office/drawing/2014/main" id="{ED5630AF-43C0-2141-0267-ECB9EBEF4BED}"/>
              </a:ext>
            </a:extLst>
          </p:cNvPr>
          <p:cNvSpPr>
            <a:spLocks/>
          </p:cNvSpPr>
          <p:nvPr/>
        </p:nvSpPr>
        <p:spPr bwMode="auto">
          <a:xfrm>
            <a:off x="849313" y="4837113"/>
            <a:ext cx="914400" cy="392112"/>
          </a:xfrm>
          <a:prstGeom prst="borderCallout1">
            <a:avLst>
              <a:gd name="adj1" fmla="val -84491"/>
              <a:gd name="adj2" fmla="val 173486"/>
              <a:gd name="adj3" fmla="val 48454"/>
              <a:gd name="adj4" fmla="val 99894"/>
            </a:avLst>
          </a:prstGeom>
          <a:solidFill>
            <a:srgbClr val="FFFFFF"/>
          </a:solidFill>
          <a:ln w="19050">
            <a:solidFill>
              <a:srgbClr val="FF0000"/>
            </a:solidFill>
            <a:miter lim="800000"/>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nl-NL" dirty="0">
                <a:latin typeface="+mn-lt"/>
                <a:cs typeface="+mn-cs"/>
              </a:rPr>
              <a:t>ITCZ</a:t>
            </a:r>
          </a:p>
        </p:txBody>
      </p:sp>
      <p:sp>
        <p:nvSpPr>
          <p:cNvPr id="19" name="Rechthoek 18">
            <a:extLst>
              <a:ext uri="{FF2B5EF4-FFF2-40B4-BE49-F238E27FC236}">
                <a16:creationId xmlns:a16="http://schemas.microsoft.com/office/drawing/2014/main" id="{DEA0CE38-5D38-84F2-0189-EB1B7023A104}"/>
              </a:ext>
            </a:extLst>
          </p:cNvPr>
          <p:cNvSpPr/>
          <p:nvPr/>
        </p:nvSpPr>
        <p:spPr>
          <a:xfrm>
            <a:off x="7236296" y="4437112"/>
            <a:ext cx="351366" cy="392415"/>
          </a:xfrm>
          <a:prstGeom prst="rect">
            <a:avLst/>
          </a:prstGeom>
        </p:spPr>
        <p:txBody>
          <a:bodyPr wrap="none">
            <a:spAutoFit/>
          </a:bodyPr>
          <a:lstStyle/>
          <a:p>
            <a:pPr algn="ctr" eaLnBrk="1" fontAlgn="auto" hangingPunct="1">
              <a:spcBef>
                <a:spcPts val="0"/>
              </a:spcBef>
              <a:spcAft>
                <a:spcPts val="0"/>
              </a:spcAft>
              <a:defRPr/>
            </a:pPr>
            <a:r>
              <a:rPr lang="en-US"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rial" charset="0"/>
                <a:ea typeface="ＭＳ Ｐゴシック" charset="0"/>
                <a:cs typeface="ＭＳ Ｐゴシック" charset="0"/>
              </a:rPr>
              <a:t>H</a:t>
            </a:r>
          </a:p>
        </p:txBody>
      </p:sp>
      <p:sp>
        <p:nvSpPr>
          <p:cNvPr id="20" name="Rechthoek 19">
            <a:extLst>
              <a:ext uri="{FF2B5EF4-FFF2-40B4-BE49-F238E27FC236}">
                <a16:creationId xmlns:a16="http://schemas.microsoft.com/office/drawing/2014/main" id="{D1235015-5F0B-3A19-B1ED-303C350F5BC7}"/>
              </a:ext>
            </a:extLst>
          </p:cNvPr>
          <p:cNvSpPr/>
          <p:nvPr/>
        </p:nvSpPr>
        <p:spPr>
          <a:xfrm>
            <a:off x="5179731" y="3284984"/>
            <a:ext cx="351366" cy="392415"/>
          </a:xfrm>
          <a:prstGeom prst="rect">
            <a:avLst/>
          </a:prstGeom>
        </p:spPr>
        <p:txBody>
          <a:bodyPr wrap="none">
            <a:spAutoFit/>
          </a:bodyPr>
          <a:lstStyle/>
          <a:p>
            <a:pPr algn="ctr" eaLnBrk="1" fontAlgn="auto" hangingPunct="1">
              <a:spcBef>
                <a:spcPts val="0"/>
              </a:spcBef>
              <a:spcAft>
                <a:spcPts val="0"/>
              </a:spcAft>
              <a:defRPr/>
            </a:pPr>
            <a:r>
              <a:rPr lang="en-US"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rial" charset="0"/>
                <a:ea typeface="ＭＳ Ｐゴシック" charset="0"/>
                <a:cs typeface="ＭＳ Ｐゴシック" charset="0"/>
              </a:rPr>
              <a:t>H</a:t>
            </a:r>
          </a:p>
        </p:txBody>
      </p:sp>
      <p:sp>
        <p:nvSpPr>
          <p:cNvPr id="21" name="Rechthoek 20">
            <a:extLst>
              <a:ext uri="{FF2B5EF4-FFF2-40B4-BE49-F238E27FC236}">
                <a16:creationId xmlns:a16="http://schemas.microsoft.com/office/drawing/2014/main" id="{4DEC5941-705B-B635-1459-BA4CDB4BE758}"/>
              </a:ext>
            </a:extLst>
          </p:cNvPr>
          <p:cNvSpPr/>
          <p:nvPr/>
        </p:nvSpPr>
        <p:spPr>
          <a:xfrm>
            <a:off x="6330851" y="3290118"/>
            <a:ext cx="351366" cy="392415"/>
          </a:xfrm>
          <a:prstGeom prst="rect">
            <a:avLst/>
          </a:prstGeom>
        </p:spPr>
        <p:txBody>
          <a:bodyPr wrap="none">
            <a:spAutoFit/>
          </a:bodyPr>
          <a:lstStyle/>
          <a:p>
            <a:pPr algn="ctr" eaLnBrk="1" fontAlgn="auto" hangingPunct="1">
              <a:spcBef>
                <a:spcPts val="0"/>
              </a:spcBef>
              <a:spcAft>
                <a:spcPts val="0"/>
              </a:spcAft>
              <a:defRPr/>
            </a:pPr>
            <a:r>
              <a:rPr lang="en-US"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rial" charset="0"/>
                <a:ea typeface="ＭＳ Ｐゴシック" charset="0"/>
                <a:cs typeface="ＭＳ Ｐゴシック" charset="0"/>
              </a:rPr>
              <a:t>H</a:t>
            </a:r>
          </a:p>
        </p:txBody>
      </p:sp>
      <p:sp>
        <p:nvSpPr>
          <p:cNvPr id="26" name="Rechthoek 25">
            <a:extLst>
              <a:ext uri="{FF2B5EF4-FFF2-40B4-BE49-F238E27FC236}">
                <a16:creationId xmlns:a16="http://schemas.microsoft.com/office/drawing/2014/main" id="{5C97FC7B-0F5F-496C-42D5-EE6CB2C94ED9}"/>
              </a:ext>
            </a:extLst>
          </p:cNvPr>
          <p:cNvSpPr/>
          <p:nvPr/>
        </p:nvSpPr>
        <p:spPr>
          <a:xfrm>
            <a:off x="2924490" y="3036585"/>
            <a:ext cx="351366" cy="392415"/>
          </a:xfrm>
          <a:prstGeom prst="rect">
            <a:avLst/>
          </a:prstGeom>
        </p:spPr>
        <p:txBody>
          <a:bodyPr wrap="none">
            <a:spAutoFit/>
          </a:bodyPr>
          <a:lstStyle/>
          <a:p>
            <a:pPr algn="ctr" eaLnBrk="1" fontAlgn="auto" hangingPunct="1">
              <a:spcBef>
                <a:spcPts val="0"/>
              </a:spcBef>
              <a:spcAft>
                <a:spcPts val="0"/>
              </a:spcAft>
              <a:defRPr/>
            </a:pPr>
            <a:r>
              <a:rPr lang="en-US"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rial" charset="0"/>
                <a:ea typeface="ＭＳ Ｐゴシック" charset="0"/>
                <a:cs typeface="ＭＳ Ｐゴシック" charset="0"/>
              </a:rPr>
              <a:t>H</a:t>
            </a:r>
          </a:p>
        </p:txBody>
      </p:sp>
      <p:sp>
        <p:nvSpPr>
          <p:cNvPr id="27" name="Rechthoek 26">
            <a:extLst>
              <a:ext uri="{FF2B5EF4-FFF2-40B4-BE49-F238E27FC236}">
                <a16:creationId xmlns:a16="http://schemas.microsoft.com/office/drawing/2014/main" id="{30680542-D5B8-B23D-9344-6F8AEF24A21F}"/>
              </a:ext>
            </a:extLst>
          </p:cNvPr>
          <p:cNvSpPr/>
          <p:nvPr/>
        </p:nvSpPr>
        <p:spPr>
          <a:xfrm>
            <a:off x="3563888" y="4581128"/>
            <a:ext cx="351366" cy="392415"/>
          </a:xfrm>
          <a:prstGeom prst="rect">
            <a:avLst/>
          </a:prstGeom>
        </p:spPr>
        <p:txBody>
          <a:bodyPr wrap="none">
            <a:spAutoFit/>
          </a:bodyPr>
          <a:lstStyle/>
          <a:p>
            <a:pPr algn="ctr" eaLnBrk="1" fontAlgn="auto" hangingPunct="1">
              <a:spcBef>
                <a:spcPts val="0"/>
              </a:spcBef>
              <a:spcAft>
                <a:spcPts val="0"/>
              </a:spcAft>
              <a:defRPr/>
            </a:pPr>
            <a:r>
              <a:rPr lang="en-US"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rial" charset="0"/>
                <a:ea typeface="ＭＳ Ｐゴシック" charset="0"/>
                <a:cs typeface="ＭＳ Ｐゴシック" charset="0"/>
              </a:rPr>
              <a:t>H</a:t>
            </a:r>
          </a:p>
        </p:txBody>
      </p:sp>
      <p:sp>
        <p:nvSpPr>
          <p:cNvPr id="28" name="Rechthoek 27">
            <a:extLst>
              <a:ext uri="{FF2B5EF4-FFF2-40B4-BE49-F238E27FC236}">
                <a16:creationId xmlns:a16="http://schemas.microsoft.com/office/drawing/2014/main" id="{C1BC28E7-337C-1FFB-FEB9-1B1BB69BA99A}"/>
              </a:ext>
            </a:extLst>
          </p:cNvPr>
          <p:cNvSpPr/>
          <p:nvPr/>
        </p:nvSpPr>
        <p:spPr>
          <a:xfrm>
            <a:off x="5588786" y="4548753"/>
            <a:ext cx="351366" cy="392415"/>
          </a:xfrm>
          <a:prstGeom prst="rect">
            <a:avLst/>
          </a:prstGeom>
        </p:spPr>
        <p:txBody>
          <a:bodyPr wrap="none">
            <a:spAutoFit/>
          </a:bodyPr>
          <a:lstStyle/>
          <a:p>
            <a:pPr algn="ctr" eaLnBrk="1" fontAlgn="auto" hangingPunct="1">
              <a:spcBef>
                <a:spcPts val="0"/>
              </a:spcBef>
              <a:spcAft>
                <a:spcPts val="0"/>
              </a:spcAft>
              <a:defRPr/>
            </a:pPr>
            <a:r>
              <a:rPr lang="en-US"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rial" charset="0"/>
                <a:ea typeface="ＭＳ Ｐゴシック" charset="0"/>
                <a:cs typeface="ＭＳ Ｐゴシック" charset="0"/>
              </a:rPr>
              <a:t>H</a:t>
            </a:r>
          </a:p>
        </p:txBody>
      </p:sp>
      <p:sp>
        <p:nvSpPr>
          <p:cNvPr id="6" name="Vrije vorm 5">
            <a:extLst>
              <a:ext uri="{FF2B5EF4-FFF2-40B4-BE49-F238E27FC236}">
                <a16:creationId xmlns:a16="http://schemas.microsoft.com/office/drawing/2014/main" id="{51704BAD-CFB8-D3C6-1153-591C62198D0F}"/>
              </a:ext>
            </a:extLst>
          </p:cNvPr>
          <p:cNvSpPr>
            <a:spLocks/>
          </p:cNvSpPr>
          <p:nvPr/>
        </p:nvSpPr>
        <p:spPr bwMode="auto">
          <a:xfrm>
            <a:off x="3054350" y="3575050"/>
            <a:ext cx="654050" cy="723900"/>
          </a:xfrm>
          <a:custGeom>
            <a:avLst/>
            <a:gdLst>
              <a:gd name="T0" fmla="*/ 654050 w 654050"/>
              <a:gd name="T1" fmla="*/ 0 h 723900"/>
              <a:gd name="T2" fmla="*/ 0 w 654050"/>
              <a:gd name="T3" fmla="*/ 355600 h 723900"/>
              <a:gd name="T4" fmla="*/ 654050 w 654050"/>
              <a:gd name="T5" fmla="*/ 723900 h 723900"/>
              <a:gd name="T6" fmla="*/ 0 60000 65536"/>
              <a:gd name="T7" fmla="*/ 0 60000 65536"/>
              <a:gd name="T8" fmla="*/ 0 60000 65536"/>
            </a:gdLst>
            <a:ahLst/>
            <a:cxnLst>
              <a:cxn ang="T6">
                <a:pos x="T0" y="T1"/>
              </a:cxn>
              <a:cxn ang="T7">
                <a:pos x="T2" y="T3"/>
              </a:cxn>
              <a:cxn ang="T8">
                <a:pos x="T4" y="T5"/>
              </a:cxn>
            </a:cxnLst>
            <a:rect l="0" t="0" r="r" b="b"/>
            <a:pathLst>
              <a:path w="654050" h="723900">
                <a:moveTo>
                  <a:pt x="654050" y="0"/>
                </a:moveTo>
                <a:cubicBezTo>
                  <a:pt x="327025" y="117475"/>
                  <a:pt x="0" y="234950"/>
                  <a:pt x="0" y="355600"/>
                </a:cubicBezTo>
                <a:cubicBezTo>
                  <a:pt x="0" y="476250"/>
                  <a:pt x="654050" y="723900"/>
                  <a:pt x="654050" y="723900"/>
                </a:cubicBezTo>
              </a:path>
            </a:pathLst>
          </a:custGeom>
          <a:noFill/>
          <a:ln w="28575" cap="flat" cmpd="sng">
            <a:solidFill>
              <a:srgbClr val="FFFF00"/>
            </a:solidFill>
            <a:prstDash val="solid"/>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eaLnBrk="1" fontAlgn="auto" hangingPunct="1">
              <a:spcBef>
                <a:spcPts val="0"/>
              </a:spcBef>
              <a:spcAft>
                <a:spcPts val="0"/>
              </a:spcAft>
              <a:defRPr/>
            </a:pPr>
            <a:endParaRPr lang="nl-NL">
              <a:latin typeface="+mn-lt"/>
              <a:cs typeface="+mn-cs"/>
            </a:endParaRPr>
          </a:p>
        </p:txBody>
      </p:sp>
      <p:sp>
        <p:nvSpPr>
          <p:cNvPr id="29" name="Vrije vorm 28">
            <a:extLst>
              <a:ext uri="{FF2B5EF4-FFF2-40B4-BE49-F238E27FC236}">
                <a16:creationId xmlns:a16="http://schemas.microsoft.com/office/drawing/2014/main" id="{3CE478F0-D1DE-CF10-507A-78850B3AC0E4}"/>
              </a:ext>
            </a:extLst>
          </p:cNvPr>
          <p:cNvSpPr>
            <a:spLocks/>
          </p:cNvSpPr>
          <p:nvPr/>
        </p:nvSpPr>
        <p:spPr bwMode="auto">
          <a:xfrm>
            <a:off x="4638675" y="3568700"/>
            <a:ext cx="654050" cy="723900"/>
          </a:xfrm>
          <a:custGeom>
            <a:avLst/>
            <a:gdLst>
              <a:gd name="T0" fmla="*/ 654050 w 654050"/>
              <a:gd name="T1" fmla="*/ 0 h 723900"/>
              <a:gd name="T2" fmla="*/ 0 w 654050"/>
              <a:gd name="T3" fmla="*/ 355600 h 723900"/>
              <a:gd name="T4" fmla="*/ 654050 w 654050"/>
              <a:gd name="T5" fmla="*/ 723900 h 723900"/>
              <a:gd name="T6" fmla="*/ 0 60000 65536"/>
              <a:gd name="T7" fmla="*/ 0 60000 65536"/>
              <a:gd name="T8" fmla="*/ 0 60000 65536"/>
            </a:gdLst>
            <a:ahLst/>
            <a:cxnLst>
              <a:cxn ang="T6">
                <a:pos x="T0" y="T1"/>
              </a:cxn>
              <a:cxn ang="T7">
                <a:pos x="T2" y="T3"/>
              </a:cxn>
              <a:cxn ang="T8">
                <a:pos x="T4" y="T5"/>
              </a:cxn>
            </a:cxnLst>
            <a:rect l="0" t="0" r="r" b="b"/>
            <a:pathLst>
              <a:path w="654050" h="723900">
                <a:moveTo>
                  <a:pt x="654050" y="0"/>
                </a:moveTo>
                <a:cubicBezTo>
                  <a:pt x="327025" y="117475"/>
                  <a:pt x="0" y="234950"/>
                  <a:pt x="0" y="355600"/>
                </a:cubicBezTo>
                <a:cubicBezTo>
                  <a:pt x="0" y="476250"/>
                  <a:pt x="654050" y="723900"/>
                  <a:pt x="654050" y="723900"/>
                </a:cubicBezTo>
              </a:path>
            </a:pathLst>
          </a:custGeom>
          <a:noFill/>
          <a:ln w="28575" cap="flat" cmpd="sng">
            <a:solidFill>
              <a:srgbClr val="FFFF00"/>
            </a:solidFill>
            <a:prstDash val="solid"/>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eaLnBrk="1" fontAlgn="auto" hangingPunct="1">
              <a:spcBef>
                <a:spcPts val="0"/>
              </a:spcBef>
              <a:spcAft>
                <a:spcPts val="0"/>
              </a:spcAft>
              <a:defRPr/>
            </a:pPr>
            <a:endParaRPr lang="nl-NL">
              <a:latin typeface="+mn-lt"/>
              <a:cs typeface="+mn-cs"/>
            </a:endParaRPr>
          </a:p>
        </p:txBody>
      </p:sp>
      <p:sp>
        <p:nvSpPr>
          <p:cNvPr id="33" name="Vrije vorm 32">
            <a:extLst>
              <a:ext uri="{FF2B5EF4-FFF2-40B4-BE49-F238E27FC236}">
                <a16:creationId xmlns:a16="http://schemas.microsoft.com/office/drawing/2014/main" id="{3C22CBA6-4CB0-1A69-6A44-BA554BD9E811}"/>
              </a:ext>
            </a:extLst>
          </p:cNvPr>
          <p:cNvSpPr>
            <a:spLocks/>
          </p:cNvSpPr>
          <p:nvPr/>
        </p:nvSpPr>
        <p:spPr bwMode="auto">
          <a:xfrm>
            <a:off x="6156325" y="3716338"/>
            <a:ext cx="552450" cy="373062"/>
          </a:xfrm>
          <a:custGeom>
            <a:avLst/>
            <a:gdLst>
              <a:gd name="T0" fmla="*/ 552450 w 654050"/>
              <a:gd name="T1" fmla="*/ 0 h 723900"/>
              <a:gd name="T2" fmla="*/ 0 w 654050"/>
              <a:gd name="T3" fmla="*/ 183259 h 723900"/>
              <a:gd name="T4" fmla="*/ 552450 w 654050"/>
              <a:gd name="T5" fmla="*/ 373062 h 723900"/>
              <a:gd name="T6" fmla="*/ 0 60000 65536"/>
              <a:gd name="T7" fmla="*/ 0 60000 65536"/>
              <a:gd name="T8" fmla="*/ 0 60000 65536"/>
            </a:gdLst>
            <a:ahLst/>
            <a:cxnLst>
              <a:cxn ang="T6">
                <a:pos x="T0" y="T1"/>
              </a:cxn>
              <a:cxn ang="T7">
                <a:pos x="T2" y="T3"/>
              </a:cxn>
              <a:cxn ang="T8">
                <a:pos x="T4" y="T5"/>
              </a:cxn>
            </a:cxnLst>
            <a:rect l="0" t="0" r="r" b="b"/>
            <a:pathLst>
              <a:path w="654050" h="723900">
                <a:moveTo>
                  <a:pt x="654050" y="0"/>
                </a:moveTo>
                <a:cubicBezTo>
                  <a:pt x="327025" y="117475"/>
                  <a:pt x="0" y="234950"/>
                  <a:pt x="0" y="355600"/>
                </a:cubicBezTo>
                <a:cubicBezTo>
                  <a:pt x="0" y="476250"/>
                  <a:pt x="654050" y="723900"/>
                  <a:pt x="654050" y="723900"/>
                </a:cubicBezTo>
              </a:path>
            </a:pathLst>
          </a:custGeom>
          <a:noFill/>
          <a:ln w="28575" cap="flat" cmpd="sng">
            <a:solidFill>
              <a:srgbClr val="FFFF00"/>
            </a:solidFill>
            <a:prstDash val="solid"/>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eaLnBrk="1" fontAlgn="auto" hangingPunct="1">
              <a:spcBef>
                <a:spcPts val="0"/>
              </a:spcBef>
              <a:spcAft>
                <a:spcPts val="0"/>
              </a:spcAft>
              <a:defRPr/>
            </a:pPr>
            <a:endParaRPr lang="nl-NL">
              <a:latin typeface="+mn-lt"/>
              <a:cs typeface="+mn-cs"/>
            </a:endParaRPr>
          </a:p>
        </p:txBody>
      </p:sp>
      <p:sp>
        <p:nvSpPr>
          <p:cNvPr id="35" name="Vrije vorm 34">
            <a:extLst>
              <a:ext uri="{FF2B5EF4-FFF2-40B4-BE49-F238E27FC236}">
                <a16:creationId xmlns:a16="http://schemas.microsoft.com/office/drawing/2014/main" id="{698340CE-9CB4-7886-CB28-3AD969EFA6AD}"/>
              </a:ext>
            </a:extLst>
          </p:cNvPr>
          <p:cNvSpPr>
            <a:spLocks/>
          </p:cNvSpPr>
          <p:nvPr/>
        </p:nvSpPr>
        <p:spPr bwMode="auto">
          <a:xfrm>
            <a:off x="7518400" y="3676650"/>
            <a:ext cx="654050" cy="473075"/>
          </a:xfrm>
          <a:custGeom>
            <a:avLst/>
            <a:gdLst>
              <a:gd name="T0" fmla="*/ 654050 w 654050"/>
              <a:gd name="T1" fmla="*/ 0 h 723900"/>
              <a:gd name="T2" fmla="*/ 0 w 654050"/>
              <a:gd name="T3" fmla="*/ 232388 h 723900"/>
              <a:gd name="T4" fmla="*/ 654050 w 654050"/>
              <a:gd name="T5" fmla="*/ 473075 h 723900"/>
              <a:gd name="T6" fmla="*/ 0 60000 65536"/>
              <a:gd name="T7" fmla="*/ 0 60000 65536"/>
              <a:gd name="T8" fmla="*/ 0 60000 65536"/>
            </a:gdLst>
            <a:ahLst/>
            <a:cxnLst>
              <a:cxn ang="T6">
                <a:pos x="T0" y="T1"/>
              </a:cxn>
              <a:cxn ang="T7">
                <a:pos x="T2" y="T3"/>
              </a:cxn>
              <a:cxn ang="T8">
                <a:pos x="T4" y="T5"/>
              </a:cxn>
            </a:cxnLst>
            <a:rect l="0" t="0" r="r" b="b"/>
            <a:pathLst>
              <a:path w="654050" h="723900">
                <a:moveTo>
                  <a:pt x="654050" y="0"/>
                </a:moveTo>
                <a:cubicBezTo>
                  <a:pt x="327025" y="117475"/>
                  <a:pt x="0" y="234950"/>
                  <a:pt x="0" y="355600"/>
                </a:cubicBezTo>
                <a:cubicBezTo>
                  <a:pt x="0" y="476250"/>
                  <a:pt x="654050" y="723900"/>
                  <a:pt x="654050" y="723900"/>
                </a:cubicBezTo>
              </a:path>
            </a:pathLst>
          </a:custGeom>
          <a:noFill/>
          <a:ln w="28575" cap="flat" cmpd="sng">
            <a:solidFill>
              <a:srgbClr val="FFFF00"/>
            </a:solidFill>
            <a:prstDash val="solid"/>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eaLnBrk="1" fontAlgn="auto" hangingPunct="1">
              <a:spcBef>
                <a:spcPts val="0"/>
              </a:spcBef>
              <a:spcAft>
                <a:spcPts val="0"/>
              </a:spcAft>
              <a:defRPr/>
            </a:pPr>
            <a:endParaRPr lang="nl-NL">
              <a:latin typeface="+mn-lt"/>
              <a:cs typeface="+mn-cs"/>
            </a:endParaRPr>
          </a:p>
        </p:txBody>
      </p:sp>
      <p:sp>
        <p:nvSpPr>
          <p:cNvPr id="36" name="Vrije vorm 35">
            <a:extLst>
              <a:ext uri="{FF2B5EF4-FFF2-40B4-BE49-F238E27FC236}">
                <a16:creationId xmlns:a16="http://schemas.microsoft.com/office/drawing/2014/main" id="{33AC9C52-9728-B506-D00C-43F107C46D41}"/>
              </a:ext>
            </a:extLst>
          </p:cNvPr>
          <p:cNvSpPr>
            <a:spLocks/>
          </p:cNvSpPr>
          <p:nvPr/>
        </p:nvSpPr>
        <p:spPr bwMode="auto">
          <a:xfrm>
            <a:off x="1619250" y="3573463"/>
            <a:ext cx="654050" cy="723900"/>
          </a:xfrm>
          <a:custGeom>
            <a:avLst/>
            <a:gdLst>
              <a:gd name="T0" fmla="*/ 654050 w 654050"/>
              <a:gd name="T1" fmla="*/ 0 h 723900"/>
              <a:gd name="T2" fmla="*/ 0 w 654050"/>
              <a:gd name="T3" fmla="*/ 355600 h 723900"/>
              <a:gd name="T4" fmla="*/ 654050 w 654050"/>
              <a:gd name="T5" fmla="*/ 723900 h 723900"/>
              <a:gd name="T6" fmla="*/ 0 60000 65536"/>
              <a:gd name="T7" fmla="*/ 0 60000 65536"/>
              <a:gd name="T8" fmla="*/ 0 60000 65536"/>
            </a:gdLst>
            <a:ahLst/>
            <a:cxnLst>
              <a:cxn ang="T6">
                <a:pos x="T0" y="T1"/>
              </a:cxn>
              <a:cxn ang="T7">
                <a:pos x="T2" y="T3"/>
              </a:cxn>
              <a:cxn ang="T8">
                <a:pos x="T4" y="T5"/>
              </a:cxn>
            </a:cxnLst>
            <a:rect l="0" t="0" r="r" b="b"/>
            <a:pathLst>
              <a:path w="654050" h="723900">
                <a:moveTo>
                  <a:pt x="654050" y="0"/>
                </a:moveTo>
                <a:cubicBezTo>
                  <a:pt x="327025" y="117475"/>
                  <a:pt x="0" y="234950"/>
                  <a:pt x="0" y="355600"/>
                </a:cubicBezTo>
                <a:cubicBezTo>
                  <a:pt x="0" y="476250"/>
                  <a:pt x="654050" y="723900"/>
                  <a:pt x="654050" y="723900"/>
                </a:cubicBezTo>
              </a:path>
            </a:pathLst>
          </a:custGeom>
          <a:noFill/>
          <a:ln w="28575" cap="flat" cmpd="sng">
            <a:solidFill>
              <a:srgbClr val="FFFF00"/>
            </a:solidFill>
            <a:prstDash val="solid"/>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eaLnBrk="1" fontAlgn="auto" hangingPunct="1">
              <a:spcBef>
                <a:spcPts val="0"/>
              </a:spcBef>
              <a:spcAft>
                <a:spcPts val="0"/>
              </a:spcAft>
              <a:defRPr/>
            </a:pPr>
            <a:endParaRPr lang="nl-NL">
              <a:latin typeface="+mn-lt"/>
              <a:cs typeface="+mn-cs"/>
            </a:endParaRPr>
          </a:p>
        </p:txBody>
      </p:sp>
      <p:sp>
        <p:nvSpPr>
          <p:cNvPr id="37" name="Lijntoelichting 1 36">
            <a:extLst>
              <a:ext uri="{FF2B5EF4-FFF2-40B4-BE49-F238E27FC236}">
                <a16:creationId xmlns:a16="http://schemas.microsoft.com/office/drawing/2014/main" id="{31809CBE-DC97-58CC-080A-7C8780D34379}"/>
              </a:ext>
            </a:extLst>
          </p:cNvPr>
          <p:cNvSpPr>
            <a:spLocks/>
          </p:cNvSpPr>
          <p:nvPr/>
        </p:nvSpPr>
        <p:spPr bwMode="auto">
          <a:xfrm>
            <a:off x="8101013" y="2781300"/>
            <a:ext cx="1008062" cy="576263"/>
          </a:xfrm>
          <a:prstGeom prst="borderCallout1">
            <a:avLst>
              <a:gd name="adj1" fmla="val 49935"/>
              <a:gd name="adj2" fmla="val -3019"/>
              <a:gd name="adj3" fmla="val 168014"/>
              <a:gd name="adj4" fmla="val -29458"/>
            </a:avLst>
          </a:prstGeom>
          <a:solidFill>
            <a:srgbClr val="FFFFFF"/>
          </a:solidFill>
          <a:ln w="19050">
            <a:solidFill>
              <a:srgbClr val="FFFF00"/>
            </a:solidFill>
            <a:miter lim="800000"/>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nl-NL" dirty="0" err="1">
                <a:latin typeface="+mn-lt"/>
                <a:cs typeface="+mn-cs"/>
              </a:rPr>
              <a:t>n.o.</a:t>
            </a:r>
            <a:r>
              <a:rPr lang="nl-NL" dirty="0">
                <a:latin typeface="+mn-lt"/>
                <a:cs typeface="+mn-cs"/>
              </a:rPr>
              <a:t> passaat</a:t>
            </a:r>
          </a:p>
        </p:txBody>
      </p:sp>
      <p:sp>
        <p:nvSpPr>
          <p:cNvPr id="38" name="Lijntoelichting 1 37">
            <a:extLst>
              <a:ext uri="{FF2B5EF4-FFF2-40B4-BE49-F238E27FC236}">
                <a16:creationId xmlns:a16="http://schemas.microsoft.com/office/drawing/2014/main" id="{679C7867-6AA3-9D32-1BD4-9F2AADDD5978}"/>
              </a:ext>
            </a:extLst>
          </p:cNvPr>
          <p:cNvSpPr>
            <a:spLocks/>
          </p:cNvSpPr>
          <p:nvPr/>
        </p:nvSpPr>
        <p:spPr bwMode="auto">
          <a:xfrm>
            <a:off x="7993063" y="4510088"/>
            <a:ext cx="1116012" cy="647700"/>
          </a:xfrm>
          <a:prstGeom prst="borderCallout1">
            <a:avLst>
              <a:gd name="adj1" fmla="val 53250"/>
              <a:gd name="adj2" fmla="val 1394"/>
              <a:gd name="adj3" fmla="val -71236"/>
              <a:gd name="adj4" fmla="val -16477"/>
            </a:avLst>
          </a:prstGeom>
          <a:solidFill>
            <a:srgbClr val="FFFFFF"/>
          </a:solidFill>
          <a:ln w="19050">
            <a:solidFill>
              <a:srgbClr val="FFFF00"/>
            </a:solidFill>
            <a:miter lim="800000"/>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nl-NL" dirty="0" err="1">
                <a:latin typeface="+mn-lt"/>
                <a:cs typeface="+mn-cs"/>
              </a:rPr>
              <a:t>n.w.</a:t>
            </a:r>
            <a:br>
              <a:rPr lang="nl-NL" dirty="0">
                <a:latin typeface="+mn-lt"/>
                <a:cs typeface="+mn-cs"/>
              </a:rPr>
            </a:br>
            <a:r>
              <a:rPr lang="nl-NL" dirty="0">
                <a:latin typeface="+mn-lt"/>
                <a:cs typeface="+mn-cs"/>
              </a:rPr>
              <a:t>moesson</a:t>
            </a:r>
          </a:p>
        </p:txBody>
      </p:sp>
      <p:sp>
        <p:nvSpPr>
          <p:cNvPr id="39" name="Vrije vorm 38">
            <a:extLst>
              <a:ext uri="{FF2B5EF4-FFF2-40B4-BE49-F238E27FC236}">
                <a16:creationId xmlns:a16="http://schemas.microsoft.com/office/drawing/2014/main" id="{8A734D02-0511-2A0D-1901-32004EAB258C}"/>
              </a:ext>
            </a:extLst>
          </p:cNvPr>
          <p:cNvSpPr>
            <a:spLocks/>
          </p:cNvSpPr>
          <p:nvPr/>
        </p:nvSpPr>
        <p:spPr bwMode="auto">
          <a:xfrm>
            <a:off x="3924300" y="4365625"/>
            <a:ext cx="409575" cy="171450"/>
          </a:xfrm>
          <a:custGeom>
            <a:avLst/>
            <a:gdLst>
              <a:gd name="T0" fmla="*/ 409575 w 304800"/>
              <a:gd name="T1" fmla="*/ 171450 h 171450"/>
              <a:gd name="T2" fmla="*/ 213320 w 304800"/>
              <a:gd name="T3" fmla="*/ 50800 h 171450"/>
              <a:gd name="T4" fmla="*/ 0 w 304800"/>
              <a:gd name="T5" fmla="*/ 0 h 171450"/>
              <a:gd name="T6" fmla="*/ 0 w 304800"/>
              <a:gd name="T7" fmla="*/ 0 h 171450"/>
              <a:gd name="T8" fmla="*/ 0 w 304800"/>
              <a:gd name="T9" fmla="*/ 0 h 1714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800" h="171450">
                <a:moveTo>
                  <a:pt x="304800" y="171450"/>
                </a:moveTo>
                <a:cubicBezTo>
                  <a:pt x="257175" y="125412"/>
                  <a:pt x="209550" y="79375"/>
                  <a:pt x="158750" y="50800"/>
                </a:cubicBezTo>
                <a:cubicBezTo>
                  <a:pt x="107950" y="22225"/>
                  <a:pt x="0" y="0"/>
                  <a:pt x="0" y="0"/>
                </a:cubicBezTo>
              </a:path>
            </a:pathLst>
          </a:custGeom>
          <a:noFill/>
          <a:ln w="28575" cap="flat" cmpd="sng">
            <a:solidFill>
              <a:srgbClr val="FFFF00"/>
            </a:solidFill>
            <a:prstDash val="solid"/>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eaLnBrk="1" fontAlgn="auto" hangingPunct="1">
              <a:spcBef>
                <a:spcPts val="0"/>
              </a:spcBef>
              <a:spcAft>
                <a:spcPts val="0"/>
              </a:spcAft>
              <a:defRPr/>
            </a:pPr>
            <a:endParaRPr lang="nl-NL">
              <a:latin typeface="+mn-lt"/>
              <a:cs typeface="+mn-cs"/>
            </a:endParaRPr>
          </a:p>
        </p:txBody>
      </p:sp>
      <p:sp>
        <p:nvSpPr>
          <p:cNvPr id="40" name="Vrije vorm 39">
            <a:extLst>
              <a:ext uri="{FF2B5EF4-FFF2-40B4-BE49-F238E27FC236}">
                <a16:creationId xmlns:a16="http://schemas.microsoft.com/office/drawing/2014/main" id="{FE10927E-7D6E-18F6-2170-606044AD9A55}"/>
              </a:ext>
            </a:extLst>
          </p:cNvPr>
          <p:cNvSpPr>
            <a:spLocks/>
          </p:cNvSpPr>
          <p:nvPr/>
        </p:nvSpPr>
        <p:spPr bwMode="auto">
          <a:xfrm>
            <a:off x="5456238" y="4365625"/>
            <a:ext cx="411162" cy="171450"/>
          </a:xfrm>
          <a:custGeom>
            <a:avLst/>
            <a:gdLst>
              <a:gd name="T0" fmla="*/ 411163 w 304800"/>
              <a:gd name="T1" fmla="*/ 171450 h 171450"/>
              <a:gd name="T2" fmla="*/ 214147 w 304800"/>
              <a:gd name="T3" fmla="*/ 50800 h 171450"/>
              <a:gd name="T4" fmla="*/ 0 w 304800"/>
              <a:gd name="T5" fmla="*/ 0 h 171450"/>
              <a:gd name="T6" fmla="*/ 0 w 304800"/>
              <a:gd name="T7" fmla="*/ 0 h 171450"/>
              <a:gd name="T8" fmla="*/ 0 w 304800"/>
              <a:gd name="T9" fmla="*/ 0 h 1714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800" h="171450">
                <a:moveTo>
                  <a:pt x="304800" y="171450"/>
                </a:moveTo>
                <a:cubicBezTo>
                  <a:pt x="257175" y="125412"/>
                  <a:pt x="209550" y="79375"/>
                  <a:pt x="158750" y="50800"/>
                </a:cubicBezTo>
                <a:cubicBezTo>
                  <a:pt x="107950" y="22225"/>
                  <a:pt x="0" y="0"/>
                  <a:pt x="0" y="0"/>
                </a:cubicBezTo>
              </a:path>
            </a:pathLst>
          </a:custGeom>
          <a:noFill/>
          <a:ln w="28575" cap="flat" cmpd="sng">
            <a:solidFill>
              <a:srgbClr val="FFFF00"/>
            </a:solidFill>
            <a:prstDash val="solid"/>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eaLnBrk="1" fontAlgn="auto" hangingPunct="1">
              <a:spcBef>
                <a:spcPts val="0"/>
              </a:spcBef>
              <a:spcAft>
                <a:spcPts val="0"/>
              </a:spcAft>
              <a:defRPr/>
            </a:pPr>
            <a:endParaRPr lang="nl-NL">
              <a:latin typeface="+mn-lt"/>
              <a:cs typeface="+mn-cs"/>
            </a:endParaRPr>
          </a:p>
        </p:txBody>
      </p:sp>
      <p:sp>
        <p:nvSpPr>
          <p:cNvPr id="41" name="Vrije vorm 40">
            <a:extLst>
              <a:ext uri="{FF2B5EF4-FFF2-40B4-BE49-F238E27FC236}">
                <a16:creationId xmlns:a16="http://schemas.microsoft.com/office/drawing/2014/main" id="{95675C4B-16DC-BCDF-3087-4B1B8A13C27F}"/>
              </a:ext>
            </a:extLst>
          </p:cNvPr>
          <p:cNvSpPr>
            <a:spLocks/>
          </p:cNvSpPr>
          <p:nvPr/>
        </p:nvSpPr>
        <p:spPr bwMode="auto">
          <a:xfrm>
            <a:off x="6969125" y="4149725"/>
            <a:ext cx="411163" cy="171450"/>
          </a:xfrm>
          <a:custGeom>
            <a:avLst/>
            <a:gdLst>
              <a:gd name="T0" fmla="*/ 411163 w 304800"/>
              <a:gd name="T1" fmla="*/ 171450 h 171450"/>
              <a:gd name="T2" fmla="*/ 214147 w 304800"/>
              <a:gd name="T3" fmla="*/ 50800 h 171450"/>
              <a:gd name="T4" fmla="*/ 0 w 304800"/>
              <a:gd name="T5" fmla="*/ 0 h 171450"/>
              <a:gd name="T6" fmla="*/ 0 w 304800"/>
              <a:gd name="T7" fmla="*/ 0 h 171450"/>
              <a:gd name="T8" fmla="*/ 0 w 304800"/>
              <a:gd name="T9" fmla="*/ 0 h 1714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800" h="171450">
                <a:moveTo>
                  <a:pt x="304800" y="171450"/>
                </a:moveTo>
                <a:cubicBezTo>
                  <a:pt x="257175" y="125412"/>
                  <a:pt x="209550" y="79375"/>
                  <a:pt x="158750" y="50800"/>
                </a:cubicBezTo>
                <a:cubicBezTo>
                  <a:pt x="107950" y="22225"/>
                  <a:pt x="0" y="0"/>
                  <a:pt x="0" y="0"/>
                </a:cubicBezTo>
              </a:path>
            </a:pathLst>
          </a:custGeom>
          <a:noFill/>
          <a:ln w="28575" cap="flat" cmpd="sng">
            <a:solidFill>
              <a:srgbClr val="FFFF00"/>
            </a:solidFill>
            <a:prstDash val="solid"/>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eaLnBrk="1" fontAlgn="auto" hangingPunct="1">
              <a:spcBef>
                <a:spcPts val="0"/>
              </a:spcBef>
              <a:spcAft>
                <a:spcPts val="0"/>
              </a:spcAft>
              <a:defRPr/>
            </a:pPr>
            <a:endParaRPr lang="nl-NL">
              <a:latin typeface="+mn-lt"/>
              <a:cs typeface="+mn-cs"/>
            </a:endParaRPr>
          </a:p>
        </p:txBody>
      </p:sp>
      <p:sp>
        <p:nvSpPr>
          <p:cNvPr id="44" name="Rechthoek 43">
            <a:extLst>
              <a:ext uri="{FF2B5EF4-FFF2-40B4-BE49-F238E27FC236}">
                <a16:creationId xmlns:a16="http://schemas.microsoft.com/office/drawing/2014/main" id="{870F0AD0-251D-B549-77A6-84EDCB4F58CE}"/>
              </a:ext>
            </a:extLst>
          </p:cNvPr>
          <p:cNvSpPr/>
          <p:nvPr/>
        </p:nvSpPr>
        <p:spPr>
          <a:xfrm>
            <a:off x="7308850" y="5257800"/>
            <a:ext cx="1008063" cy="230188"/>
          </a:xfrm>
          <a:prstGeom prst="rect">
            <a:avLst/>
          </a:prstGeom>
          <a:solidFill>
            <a:schemeClr val="tx1"/>
          </a:solidFill>
          <a:ln w="0">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nl-NL"/>
          </a:p>
        </p:txBody>
      </p:sp>
      <p:sp>
        <p:nvSpPr>
          <p:cNvPr id="42" name="Lijntoelichting 1 41">
            <a:extLst>
              <a:ext uri="{FF2B5EF4-FFF2-40B4-BE49-F238E27FC236}">
                <a16:creationId xmlns:a16="http://schemas.microsoft.com/office/drawing/2014/main" id="{C65A7BEC-2AE9-9B34-853F-17AB751DEAB5}"/>
              </a:ext>
            </a:extLst>
          </p:cNvPr>
          <p:cNvSpPr>
            <a:spLocks/>
          </p:cNvSpPr>
          <p:nvPr/>
        </p:nvSpPr>
        <p:spPr bwMode="auto">
          <a:xfrm>
            <a:off x="7380288" y="5229225"/>
            <a:ext cx="1008062" cy="576263"/>
          </a:xfrm>
          <a:prstGeom prst="borderCallout1">
            <a:avLst>
              <a:gd name="adj1" fmla="val 48019"/>
              <a:gd name="adj2" fmla="val -435"/>
              <a:gd name="adj3" fmla="val -164616"/>
              <a:gd name="adj4" fmla="val -10875"/>
            </a:avLst>
          </a:prstGeom>
          <a:solidFill>
            <a:srgbClr val="FFFFFF"/>
          </a:solidFill>
          <a:ln w="19050">
            <a:solidFill>
              <a:srgbClr val="FFFF00"/>
            </a:solidFill>
            <a:miter lim="800000"/>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nl-NL" dirty="0" err="1">
                <a:latin typeface="+mn-lt"/>
                <a:cs typeface="+mn-cs"/>
              </a:rPr>
              <a:t>z.o.</a:t>
            </a:r>
            <a:r>
              <a:rPr lang="nl-NL" dirty="0">
                <a:latin typeface="+mn-lt"/>
                <a:cs typeface="+mn-cs"/>
              </a:rPr>
              <a:t> passaat</a:t>
            </a:r>
          </a:p>
        </p:txBody>
      </p:sp>
      <p:sp>
        <p:nvSpPr>
          <p:cNvPr id="43" name="Rechthoek 42">
            <a:extLst>
              <a:ext uri="{FF2B5EF4-FFF2-40B4-BE49-F238E27FC236}">
                <a16:creationId xmlns:a16="http://schemas.microsoft.com/office/drawing/2014/main" id="{4795419D-4991-7372-C2B1-20E2C175DBCD}"/>
              </a:ext>
            </a:extLst>
          </p:cNvPr>
          <p:cNvSpPr>
            <a:spLocks noChangeArrowheads="1"/>
          </p:cNvSpPr>
          <p:nvPr/>
        </p:nvSpPr>
        <p:spPr bwMode="auto">
          <a:xfrm>
            <a:off x="323850" y="4149725"/>
            <a:ext cx="1223963" cy="492125"/>
          </a:xfrm>
          <a:prstGeom prst="rect">
            <a:avLst/>
          </a:prstGeom>
          <a:solidFill>
            <a:srgbClr val="FFFFFF"/>
          </a:solidFill>
          <a:ln w="19050">
            <a:solidFill>
              <a:srgbClr val="0000FF"/>
            </a:solidFill>
            <a:miter lim="800000"/>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nl-NL" sz="1400" dirty="0">
                <a:solidFill>
                  <a:srgbClr val="0000FF"/>
                </a:solidFill>
                <a:latin typeface="+mn-lt"/>
                <a:cs typeface="+mn-cs"/>
              </a:rPr>
              <a:t>Equatoriaal</a:t>
            </a:r>
            <a:br>
              <a:rPr lang="nl-NL" sz="1400" dirty="0">
                <a:solidFill>
                  <a:srgbClr val="0000FF"/>
                </a:solidFill>
                <a:latin typeface="+mn-lt"/>
                <a:cs typeface="+mn-cs"/>
              </a:rPr>
            </a:br>
            <a:r>
              <a:rPr lang="nl-NL" sz="1400" dirty="0">
                <a:solidFill>
                  <a:srgbClr val="0000FF"/>
                </a:solidFill>
                <a:latin typeface="+mn-lt"/>
                <a:cs typeface="+mn-cs"/>
              </a:rPr>
              <a:t>minimum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childTnLst>
                          </p:cTn>
                        </p:par>
                        <p:par>
                          <p:cTn id="26" fill="hold" nodeType="afterGroup">
                            <p:stCondLst>
                              <p:cond delay="500"/>
                            </p:stCondLst>
                            <p:childTnLst>
                              <p:par>
                                <p:cTn id="27" presetID="30" presetClass="entr" presetSubtype="0" fill="hold" grpId="0" nodeType="after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800" decel="100000"/>
                                        <p:tgtEl>
                                          <p:spTgt spid="43"/>
                                        </p:tgtEl>
                                      </p:cBhvr>
                                    </p:animEffect>
                                    <p:anim calcmode="lin" valueType="num">
                                      <p:cBhvr>
                                        <p:cTn id="30" dur="800" decel="100000" fill="hold"/>
                                        <p:tgtEl>
                                          <p:spTgt spid="43"/>
                                        </p:tgtEl>
                                        <p:attrNameLst>
                                          <p:attrName>style.rotation</p:attrName>
                                        </p:attrNameLst>
                                      </p:cBhvr>
                                      <p:tavLst>
                                        <p:tav tm="0">
                                          <p:val>
                                            <p:fltVal val="-90"/>
                                          </p:val>
                                        </p:tav>
                                        <p:tav tm="100000">
                                          <p:val>
                                            <p:fltVal val="0"/>
                                          </p:val>
                                        </p:tav>
                                      </p:tavLst>
                                    </p:anim>
                                    <p:anim calcmode="lin" valueType="num">
                                      <p:cBhvr>
                                        <p:cTn id="31" dur="800" decel="100000" fill="hold"/>
                                        <p:tgtEl>
                                          <p:spTgt spid="43"/>
                                        </p:tgtEl>
                                        <p:attrNameLst>
                                          <p:attrName>ppt_x</p:attrName>
                                        </p:attrNameLst>
                                      </p:cBhvr>
                                      <p:tavLst>
                                        <p:tav tm="0">
                                          <p:val>
                                            <p:strVal val="#ppt_x+0.4"/>
                                          </p:val>
                                        </p:tav>
                                        <p:tav tm="100000">
                                          <p:val>
                                            <p:strVal val="#ppt_x-0.05"/>
                                          </p:val>
                                        </p:tav>
                                      </p:tavLst>
                                    </p:anim>
                                    <p:anim calcmode="lin" valueType="num">
                                      <p:cBhvr>
                                        <p:cTn id="32" dur="800" decel="100000" fill="hold"/>
                                        <p:tgtEl>
                                          <p:spTgt spid="43"/>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43"/>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43"/>
                                        </p:tgtEl>
                                        <p:attrNameLst>
                                          <p:attrName>ppt_y</p:attrName>
                                        </p:attrNameLst>
                                      </p:cBhvr>
                                      <p:tavLst>
                                        <p:tav tm="0">
                                          <p:val>
                                            <p:strVal val="#ppt_y+0.1"/>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6">
                                            <p:bg/>
                                          </p:spTgt>
                                        </p:tgtEl>
                                        <p:attrNameLst>
                                          <p:attrName>style.visibility</p:attrName>
                                        </p:attrNameLst>
                                      </p:cBhvr>
                                      <p:to>
                                        <p:strVal val="visible"/>
                                      </p:to>
                                    </p:set>
                                    <p:animEffect transition="in" filter="wipe(down)">
                                      <p:cBhvr>
                                        <p:cTn id="39" dur="500"/>
                                        <p:tgtEl>
                                          <p:spTgt spid="16">
                                            <p:bg/>
                                          </p:spTgt>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6">
                                            <p:txEl>
                                              <p:pRg st="0" end="0"/>
                                            </p:txEl>
                                          </p:spTgt>
                                        </p:tgtEl>
                                        <p:attrNameLst>
                                          <p:attrName>style.visibility</p:attrName>
                                        </p:attrNameLst>
                                      </p:cBhvr>
                                      <p:to>
                                        <p:strVal val="visible"/>
                                      </p:to>
                                    </p:set>
                                    <p:animEffect transition="in" filter="wipe(down)">
                                      <p:cBhvr>
                                        <p:cTn id="42" dur="500"/>
                                        <p:tgtEl>
                                          <p:spTgt spid="16">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1" presetClass="entr" presetSubtype="0"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p:cTn id="47" dur="1000" fill="hold"/>
                                        <p:tgtEl>
                                          <p:spTgt spid="26"/>
                                        </p:tgtEl>
                                        <p:attrNameLst>
                                          <p:attrName>ppt_w</p:attrName>
                                        </p:attrNameLst>
                                      </p:cBhvr>
                                      <p:tavLst>
                                        <p:tav tm="0">
                                          <p:val>
                                            <p:fltVal val="0"/>
                                          </p:val>
                                        </p:tav>
                                        <p:tav tm="100000">
                                          <p:val>
                                            <p:strVal val="#ppt_w"/>
                                          </p:val>
                                        </p:tav>
                                      </p:tavLst>
                                    </p:anim>
                                    <p:anim calcmode="lin" valueType="num">
                                      <p:cBhvr>
                                        <p:cTn id="48" dur="1000" fill="hold"/>
                                        <p:tgtEl>
                                          <p:spTgt spid="26"/>
                                        </p:tgtEl>
                                        <p:attrNameLst>
                                          <p:attrName>ppt_h</p:attrName>
                                        </p:attrNameLst>
                                      </p:cBhvr>
                                      <p:tavLst>
                                        <p:tav tm="0">
                                          <p:val>
                                            <p:fltVal val="0"/>
                                          </p:val>
                                        </p:tav>
                                        <p:tav tm="100000">
                                          <p:val>
                                            <p:strVal val="#ppt_h"/>
                                          </p:val>
                                        </p:tav>
                                      </p:tavLst>
                                    </p:anim>
                                    <p:anim calcmode="lin" valueType="num">
                                      <p:cBhvr>
                                        <p:cTn id="49" dur="1000" fill="hold"/>
                                        <p:tgtEl>
                                          <p:spTgt spid="26"/>
                                        </p:tgtEl>
                                        <p:attrNameLst>
                                          <p:attrName>style.rotation</p:attrName>
                                        </p:attrNameLst>
                                      </p:cBhvr>
                                      <p:tavLst>
                                        <p:tav tm="0">
                                          <p:val>
                                            <p:fltVal val="90"/>
                                          </p:val>
                                        </p:tav>
                                        <p:tav tm="100000">
                                          <p:val>
                                            <p:fltVal val="0"/>
                                          </p:val>
                                        </p:tav>
                                      </p:tavLst>
                                    </p:anim>
                                    <p:animEffect transition="in" filter="fade">
                                      <p:cBhvr>
                                        <p:cTn id="50" dur="1000"/>
                                        <p:tgtEl>
                                          <p:spTgt spid="26"/>
                                        </p:tgtEl>
                                      </p:cBhvr>
                                    </p:animEffect>
                                  </p:childTnLst>
                                </p:cTn>
                              </p:par>
                              <p:par>
                                <p:cTn id="51" presetID="31" presetClass="entr" presetSubtype="0" fill="hold" nodeType="with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p:cTn id="53" dur="1000" fill="hold"/>
                                        <p:tgtEl>
                                          <p:spTgt spid="20"/>
                                        </p:tgtEl>
                                        <p:attrNameLst>
                                          <p:attrName>ppt_w</p:attrName>
                                        </p:attrNameLst>
                                      </p:cBhvr>
                                      <p:tavLst>
                                        <p:tav tm="0">
                                          <p:val>
                                            <p:fltVal val="0"/>
                                          </p:val>
                                        </p:tav>
                                        <p:tav tm="100000">
                                          <p:val>
                                            <p:strVal val="#ppt_w"/>
                                          </p:val>
                                        </p:tav>
                                      </p:tavLst>
                                    </p:anim>
                                    <p:anim calcmode="lin" valueType="num">
                                      <p:cBhvr>
                                        <p:cTn id="54" dur="1000" fill="hold"/>
                                        <p:tgtEl>
                                          <p:spTgt spid="20"/>
                                        </p:tgtEl>
                                        <p:attrNameLst>
                                          <p:attrName>ppt_h</p:attrName>
                                        </p:attrNameLst>
                                      </p:cBhvr>
                                      <p:tavLst>
                                        <p:tav tm="0">
                                          <p:val>
                                            <p:fltVal val="0"/>
                                          </p:val>
                                        </p:tav>
                                        <p:tav tm="100000">
                                          <p:val>
                                            <p:strVal val="#ppt_h"/>
                                          </p:val>
                                        </p:tav>
                                      </p:tavLst>
                                    </p:anim>
                                    <p:anim calcmode="lin" valueType="num">
                                      <p:cBhvr>
                                        <p:cTn id="55" dur="1000" fill="hold"/>
                                        <p:tgtEl>
                                          <p:spTgt spid="20"/>
                                        </p:tgtEl>
                                        <p:attrNameLst>
                                          <p:attrName>style.rotation</p:attrName>
                                        </p:attrNameLst>
                                      </p:cBhvr>
                                      <p:tavLst>
                                        <p:tav tm="0">
                                          <p:val>
                                            <p:fltVal val="90"/>
                                          </p:val>
                                        </p:tav>
                                        <p:tav tm="100000">
                                          <p:val>
                                            <p:fltVal val="0"/>
                                          </p:val>
                                        </p:tav>
                                      </p:tavLst>
                                    </p:anim>
                                    <p:animEffect transition="in" filter="fade">
                                      <p:cBhvr>
                                        <p:cTn id="56" dur="1000"/>
                                        <p:tgtEl>
                                          <p:spTgt spid="20"/>
                                        </p:tgtEl>
                                      </p:cBhvr>
                                    </p:animEffect>
                                  </p:childTnLst>
                                </p:cTn>
                              </p:par>
                              <p:par>
                                <p:cTn id="57" presetID="31" presetClass="entr" presetSubtype="0" fill="hold" nodeType="withEffect">
                                  <p:stCondLst>
                                    <p:cond delay="0"/>
                                  </p:stCondLst>
                                  <p:childTnLst>
                                    <p:set>
                                      <p:cBhvr>
                                        <p:cTn id="58" dur="1" fill="hold">
                                          <p:stCondLst>
                                            <p:cond delay="0"/>
                                          </p:stCondLst>
                                        </p:cTn>
                                        <p:tgtEl>
                                          <p:spTgt spid="21"/>
                                        </p:tgtEl>
                                        <p:attrNameLst>
                                          <p:attrName>style.visibility</p:attrName>
                                        </p:attrNameLst>
                                      </p:cBhvr>
                                      <p:to>
                                        <p:strVal val="visible"/>
                                      </p:to>
                                    </p:set>
                                    <p:anim calcmode="lin" valueType="num">
                                      <p:cBhvr>
                                        <p:cTn id="59" dur="1000" fill="hold"/>
                                        <p:tgtEl>
                                          <p:spTgt spid="21"/>
                                        </p:tgtEl>
                                        <p:attrNameLst>
                                          <p:attrName>ppt_w</p:attrName>
                                        </p:attrNameLst>
                                      </p:cBhvr>
                                      <p:tavLst>
                                        <p:tav tm="0">
                                          <p:val>
                                            <p:fltVal val="0"/>
                                          </p:val>
                                        </p:tav>
                                        <p:tav tm="100000">
                                          <p:val>
                                            <p:strVal val="#ppt_w"/>
                                          </p:val>
                                        </p:tav>
                                      </p:tavLst>
                                    </p:anim>
                                    <p:anim calcmode="lin" valueType="num">
                                      <p:cBhvr>
                                        <p:cTn id="60" dur="1000" fill="hold"/>
                                        <p:tgtEl>
                                          <p:spTgt spid="21"/>
                                        </p:tgtEl>
                                        <p:attrNameLst>
                                          <p:attrName>ppt_h</p:attrName>
                                        </p:attrNameLst>
                                      </p:cBhvr>
                                      <p:tavLst>
                                        <p:tav tm="0">
                                          <p:val>
                                            <p:fltVal val="0"/>
                                          </p:val>
                                        </p:tav>
                                        <p:tav tm="100000">
                                          <p:val>
                                            <p:strVal val="#ppt_h"/>
                                          </p:val>
                                        </p:tav>
                                      </p:tavLst>
                                    </p:anim>
                                    <p:anim calcmode="lin" valueType="num">
                                      <p:cBhvr>
                                        <p:cTn id="61" dur="1000" fill="hold"/>
                                        <p:tgtEl>
                                          <p:spTgt spid="21"/>
                                        </p:tgtEl>
                                        <p:attrNameLst>
                                          <p:attrName>style.rotation</p:attrName>
                                        </p:attrNameLst>
                                      </p:cBhvr>
                                      <p:tavLst>
                                        <p:tav tm="0">
                                          <p:val>
                                            <p:fltVal val="90"/>
                                          </p:val>
                                        </p:tav>
                                        <p:tav tm="100000">
                                          <p:val>
                                            <p:fltVal val="0"/>
                                          </p:val>
                                        </p:tav>
                                      </p:tavLst>
                                    </p:anim>
                                    <p:animEffect transition="in" filter="fade">
                                      <p:cBhvr>
                                        <p:cTn id="62" dur="1000"/>
                                        <p:tgtEl>
                                          <p:spTgt spid="21"/>
                                        </p:tgtEl>
                                      </p:cBhvr>
                                    </p:animEffect>
                                  </p:childTnLst>
                                </p:cTn>
                              </p:par>
                              <p:par>
                                <p:cTn id="63" presetID="31" presetClass="entr" presetSubtype="0" fill="hold" nodeType="withEffect">
                                  <p:stCondLst>
                                    <p:cond delay="0"/>
                                  </p:stCondLst>
                                  <p:childTnLst>
                                    <p:set>
                                      <p:cBhvr>
                                        <p:cTn id="64" dur="1" fill="hold">
                                          <p:stCondLst>
                                            <p:cond delay="0"/>
                                          </p:stCondLst>
                                        </p:cTn>
                                        <p:tgtEl>
                                          <p:spTgt spid="27"/>
                                        </p:tgtEl>
                                        <p:attrNameLst>
                                          <p:attrName>style.visibility</p:attrName>
                                        </p:attrNameLst>
                                      </p:cBhvr>
                                      <p:to>
                                        <p:strVal val="visible"/>
                                      </p:to>
                                    </p:set>
                                    <p:anim calcmode="lin" valueType="num">
                                      <p:cBhvr>
                                        <p:cTn id="65" dur="1000" fill="hold"/>
                                        <p:tgtEl>
                                          <p:spTgt spid="27"/>
                                        </p:tgtEl>
                                        <p:attrNameLst>
                                          <p:attrName>ppt_w</p:attrName>
                                        </p:attrNameLst>
                                      </p:cBhvr>
                                      <p:tavLst>
                                        <p:tav tm="0">
                                          <p:val>
                                            <p:fltVal val="0"/>
                                          </p:val>
                                        </p:tav>
                                        <p:tav tm="100000">
                                          <p:val>
                                            <p:strVal val="#ppt_w"/>
                                          </p:val>
                                        </p:tav>
                                      </p:tavLst>
                                    </p:anim>
                                    <p:anim calcmode="lin" valueType="num">
                                      <p:cBhvr>
                                        <p:cTn id="66" dur="1000" fill="hold"/>
                                        <p:tgtEl>
                                          <p:spTgt spid="27"/>
                                        </p:tgtEl>
                                        <p:attrNameLst>
                                          <p:attrName>ppt_h</p:attrName>
                                        </p:attrNameLst>
                                      </p:cBhvr>
                                      <p:tavLst>
                                        <p:tav tm="0">
                                          <p:val>
                                            <p:fltVal val="0"/>
                                          </p:val>
                                        </p:tav>
                                        <p:tav tm="100000">
                                          <p:val>
                                            <p:strVal val="#ppt_h"/>
                                          </p:val>
                                        </p:tav>
                                      </p:tavLst>
                                    </p:anim>
                                    <p:anim calcmode="lin" valueType="num">
                                      <p:cBhvr>
                                        <p:cTn id="67" dur="1000" fill="hold"/>
                                        <p:tgtEl>
                                          <p:spTgt spid="27"/>
                                        </p:tgtEl>
                                        <p:attrNameLst>
                                          <p:attrName>style.rotation</p:attrName>
                                        </p:attrNameLst>
                                      </p:cBhvr>
                                      <p:tavLst>
                                        <p:tav tm="0">
                                          <p:val>
                                            <p:fltVal val="90"/>
                                          </p:val>
                                        </p:tav>
                                        <p:tav tm="100000">
                                          <p:val>
                                            <p:fltVal val="0"/>
                                          </p:val>
                                        </p:tav>
                                      </p:tavLst>
                                    </p:anim>
                                    <p:animEffect transition="in" filter="fade">
                                      <p:cBhvr>
                                        <p:cTn id="68" dur="1000"/>
                                        <p:tgtEl>
                                          <p:spTgt spid="27"/>
                                        </p:tgtEl>
                                      </p:cBhvr>
                                    </p:animEffect>
                                  </p:childTnLst>
                                </p:cTn>
                              </p:par>
                              <p:par>
                                <p:cTn id="69" presetID="31" presetClass="entr" presetSubtype="0" fill="hold" nodeType="withEffect">
                                  <p:stCondLst>
                                    <p:cond delay="0"/>
                                  </p:stCondLst>
                                  <p:childTnLst>
                                    <p:set>
                                      <p:cBhvr>
                                        <p:cTn id="70" dur="1" fill="hold">
                                          <p:stCondLst>
                                            <p:cond delay="0"/>
                                          </p:stCondLst>
                                        </p:cTn>
                                        <p:tgtEl>
                                          <p:spTgt spid="28"/>
                                        </p:tgtEl>
                                        <p:attrNameLst>
                                          <p:attrName>style.visibility</p:attrName>
                                        </p:attrNameLst>
                                      </p:cBhvr>
                                      <p:to>
                                        <p:strVal val="visible"/>
                                      </p:to>
                                    </p:set>
                                    <p:anim calcmode="lin" valueType="num">
                                      <p:cBhvr>
                                        <p:cTn id="71" dur="1000" fill="hold"/>
                                        <p:tgtEl>
                                          <p:spTgt spid="28"/>
                                        </p:tgtEl>
                                        <p:attrNameLst>
                                          <p:attrName>ppt_w</p:attrName>
                                        </p:attrNameLst>
                                      </p:cBhvr>
                                      <p:tavLst>
                                        <p:tav tm="0">
                                          <p:val>
                                            <p:fltVal val="0"/>
                                          </p:val>
                                        </p:tav>
                                        <p:tav tm="100000">
                                          <p:val>
                                            <p:strVal val="#ppt_w"/>
                                          </p:val>
                                        </p:tav>
                                      </p:tavLst>
                                    </p:anim>
                                    <p:anim calcmode="lin" valueType="num">
                                      <p:cBhvr>
                                        <p:cTn id="72" dur="1000" fill="hold"/>
                                        <p:tgtEl>
                                          <p:spTgt spid="28"/>
                                        </p:tgtEl>
                                        <p:attrNameLst>
                                          <p:attrName>ppt_h</p:attrName>
                                        </p:attrNameLst>
                                      </p:cBhvr>
                                      <p:tavLst>
                                        <p:tav tm="0">
                                          <p:val>
                                            <p:fltVal val="0"/>
                                          </p:val>
                                        </p:tav>
                                        <p:tav tm="100000">
                                          <p:val>
                                            <p:strVal val="#ppt_h"/>
                                          </p:val>
                                        </p:tav>
                                      </p:tavLst>
                                    </p:anim>
                                    <p:anim calcmode="lin" valueType="num">
                                      <p:cBhvr>
                                        <p:cTn id="73" dur="1000" fill="hold"/>
                                        <p:tgtEl>
                                          <p:spTgt spid="28"/>
                                        </p:tgtEl>
                                        <p:attrNameLst>
                                          <p:attrName>style.rotation</p:attrName>
                                        </p:attrNameLst>
                                      </p:cBhvr>
                                      <p:tavLst>
                                        <p:tav tm="0">
                                          <p:val>
                                            <p:fltVal val="90"/>
                                          </p:val>
                                        </p:tav>
                                        <p:tav tm="100000">
                                          <p:val>
                                            <p:fltVal val="0"/>
                                          </p:val>
                                        </p:tav>
                                      </p:tavLst>
                                    </p:anim>
                                    <p:animEffect transition="in" filter="fade">
                                      <p:cBhvr>
                                        <p:cTn id="74" dur="1000"/>
                                        <p:tgtEl>
                                          <p:spTgt spid="28"/>
                                        </p:tgtEl>
                                      </p:cBhvr>
                                    </p:animEffect>
                                  </p:childTnLst>
                                </p:cTn>
                              </p:par>
                              <p:par>
                                <p:cTn id="75" presetID="31" presetClass="entr" presetSubtype="0" fill="hold" nodeType="withEffect">
                                  <p:stCondLst>
                                    <p:cond delay="0"/>
                                  </p:stCondLst>
                                  <p:childTnLst>
                                    <p:set>
                                      <p:cBhvr>
                                        <p:cTn id="76" dur="1" fill="hold">
                                          <p:stCondLst>
                                            <p:cond delay="0"/>
                                          </p:stCondLst>
                                        </p:cTn>
                                        <p:tgtEl>
                                          <p:spTgt spid="19"/>
                                        </p:tgtEl>
                                        <p:attrNameLst>
                                          <p:attrName>style.visibility</p:attrName>
                                        </p:attrNameLst>
                                      </p:cBhvr>
                                      <p:to>
                                        <p:strVal val="visible"/>
                                      </p:to>
                                    </p:set>
                                    <p:anim calcmode="lin" valueType="num">
                                      <p:cBhvr>
                                        <p:cTn id="77" dur="1000" fill="hold"/>
                                        <p:tgtEl>
                                          <p:spTgt spid="19"/>
                                        </p:tgtEl>
                                        <p:attrNameLst>
                                          <p:attrName>ppt_w</p:attrName>
                                        </p:attrNameLst>
                                      </p:cBhvr>
                                      <p:tavLst>
                                        <p:tav tm="0">
                                          <p:val>
                                            <p:fltVal val="0"/>
                                          </p:val>
                                        </p:tav>
                                        <p:tav tm="100000">
                                          <p:val>
                                            <p:strVal val="#ppt_w"/>
                                          </p:val>
                                        </p:tav>
                                      </p:tavLst>
                                    </p:anim>
                                    <p:anim calcmode="lin" valueType="num">
                                      <p:cBhvr>
                                        <p:cTn id="78" dur="1000" fill="hold"/>
                                        <p:tgtEl>
                                          <p:spTgt spid="19"/>
                                        </p:tgtEl>
                                        <p:attrNameLst>
                                          <p:attrName>ppt_h</p:attrName>
                                        </p:attrNameLst>
                                      </p:cBhvr>
                                      <p:tavLst>
                                        <p:tav tm="0">
                                          <p:val>
                                            <p:fltVal val="0"/>
                                          </p:val>
                                        </p:tav>
                                        <p:tav tm="100000">
                                          <p:val>
                                            <p:strVal val="#ppt_h"/>
                                          </p:val>
                                        </p:tav>
                                      </p:tavLst>
                                    </p:anim>
                                    <p:anim calcmode="lin" valueType="num">
                                      <p:cBhvr>
                                        <p:cTn id="79" dur="1000" fill="hold"/>
                                        <p:tgtEl>
                                          <p:spTgt spid="19"/>
                                        </p:tgtEl>
                                        <p:attrNameLst>
                                          <p:attrName>style.rotation</p:attrName>
                                        </p:attrNameLst>
                                      </p:cBhvr>
                                      <p:tavLst>
                                        <p:tav tm="0">
                                          <p:val>
                                            <p:fltVal val="90"/>
                                          </p:val>
                                        </p:tav>
                                        <p:tav tm="100000">
                                          <p:val>
                                            <p:fltVal val="0"/>
                                          </p:val>
                                        </p:tav>
                                      </p:tavLst>
                                    </p:anim>
                                    <p:animEffect transition="in" filter="fade">
                                      <p:cBhvr>
                                        <p:cTn id="80" dur="1000"/>
                                        <p:tgtEl>
                                          <p:spTgt spid="19"/>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22" presetClass="entr" presetSubtype="1" fill="hold" nodeType="clickEffect">
                                  <p:stCondLst>
                                    <p:cond delay="0"/>
                                  </p:stCondLst>
                                  <p:childTnLst>
                                    <p:set>
                                      <p:cBhvr>
                                        <p:cTn id="84" dur="1" fill="hold">
                                          <p:stCondLst>
                                            <p:cond delay="0"/>
                                          </p:stCondLst>
                                        </p:cTn>
                                        <p:tgtEl>
                                          <p:spTgt spid="36"/>
                                        </p:tgtEl>
                                        <p:attrNameLst>
                                          <p:attrName>style.visibility</p:attrName>
                                        </p:attrNameLst>
                                      </p:cBhvr>
                                      <p:to>
                                        <p:strVal val="visible"/>
                                      </p:to>
                                    </p:set>
                                    <p:animEffect transition="in" filter="wipe(up)">
                                      <p:cBhvr>
                                        <p:cTn id="85" dur="500"/>
                                        <p:tgtEl>
                                          <p:spTgt spid="36"/>
                                        </p:tgtEl>
                                      </p:cBhvr>
                                    </p:animEffect>
                                  </p:childTnLst>
                                </p:cTn>
                              </p:par>
                            </p:childTnLst>
                          </p:cTn>
                        </p:par>
                        <p:par>
                          <p:cTn id="86" fill="hold" nodeType="afterGroup">
                            <p:stCondLst>
                              <p:cond delay="500"/>
                            </p:stCondLst>
                            <p:childTnLst>
                              <p:par>
                                <p:cTn id="87" presetID="22" presetClass="entr" presetSubtype="1" fill="hold" nodeType="afterEffect">
                                  <p:stCondLst>
                                    <p:cond delay="0"/>
                                  </p:stCondLst>
                                  <p:childTnLst>
                                    <p:set>
                                      <p:cBhvr>
                                        <p:cTn id="88" dur="1" fill="hold">
                                          <p:stCondLst>
                                            <p:cond delay="0"/>
                                          </p:stCondLst>
                                        </p:cTn>
                                        <p:tgtEl>
                                          <p:spTgt spid="6"/>
                                        </p:tgtEl>
                                        <p:attrNameLst>
                                          <p:attrName>style.visibility</p:attrName>
                                        </p:attrNameLst>
                                      </p:cBhvr>
                                      <p:to>
                                        <p:strVal val="visible"/>
                                      </p:to>
                                    </p:set>
                                    <p:animEffect transition="in" filter="wipe(up)">
                                      <p:cBhvr>
                                        <p:cTn id="89" dur="500"/>
                                        <p:tgtEl>
                                          <p:spTgt spid="6"/>
                                        </p:tgtEl>
                                      </p:cBhvr>
                                    </p:animEffect>
                                  </p:childTnLst>
                                </p:cTn>
                              </p:par>
                            </p:childTnLst>
                          </p:cTn>
                        </p:par>
                        <p:par>
                          <p:cTn id="90" fill="hold" nodeType="afterGroup">
                            <p:stCondLst>
                              <p:cond delay="1000"/>
                            </p:stCondLst>
                            <p:childTnLst>
                              <p:par>
                                <p:cTn id="91" presetID="22" presetClass="entr" presetSubtype="1" fill="hold" nodeType="afterEffect">
                                  <p:stCondLst>
                                    <p:cond delay="0"/>
                                  </p:stCondLst>
                                  <p:childTnLst>
                                    <p:set>
                                      <p:cBhvr>
                                        <p:cTn id="92" dur="1" fill="hold">
                                          <p:stCondLst>
                                            <p:cond delay="0"/>
                                          </p:stCondLst>
                                        </p:cTn>
                                        <p:tgtEl>
                                          <p:spTgt spid="29"/>
                                        </p:tgtEl>
                                        <p:attrNameLst>
                                          <p:attrName>style.visibility</p:attrName>
                                        </p:attrNameLst>
                                      </p:cBhvr>
                                      <p:to>
                                        <p:strVal val="visible"/>
                                      </p:to>
                                    </p:set>
                                    <p:animEffect transition="in" filter="wipe(up)">
                                      <p:cBhvr>
                                        <p:cTn id="93" dur="500"/>
                                        <p:tgtEl>
                                          <p:spTgt spid="29"/>
                                        </p:tgtEl>
                                      </p:cBhvr>
                                    </p:animEffect>
                                  </p:childTnLst>
                                </p:cTn>
                              </p:par>
                            </p:childTnLst>
                          </p:cTn>
                        </p:par>
                        <p:par>
                          <p:cTn id="94" fill="hold" nodeType="afterGroup">
                            <p:stCondLst>
                              <p:cond delay="1500"/>
                            </p:stCondLst>
                            <p:childTnLst>
                              <p:par>
                                <p:cTn id="95" presetID="22" presetClass="entr" presetSubtype="1" fill="hold" nodeType="afterEffect">
                                  <p:stCondLst>
                                    <p:cond delay="0"/>
                                  </p:stCondLst>
                                  <p:childTnLst>
                                    <p:set>
                                      <p:cBhvr>
                                        <p:cTn id="96" dur="1" fill="hold">
                                          <p:stCondLst>
                                            <p:cond delay="0"/>
                                          </p:stCondLst>
                                        </p:cTn>
                                        <p:tgtEl>
                                          <p:spTgt spid="33"/>
                                        </p:tgtEl>
                                        <p:attrNameLst>
                                          <p:attrName>style.visibility</p:attrName>
                                        </p:attrNameLst>
                                      </p:cBhvr>
                                      <p:to>
                                        <p:strVal val="visible"/>
                                      </p:to>
                                    </p:set>
                                    <p:animEffect transition="in" filter="wipe(up)">
                                      <p:cBhvr>
                                        <p:cTn id="97" dur="500"/>
                                        <p:tgtEl>
                                          <p:spTgt spid="33"/>
                                        </p:tgtEl>
                                      </p:cBhvr>
                                    </p:animEffect>
                                  </p:childTnLst>
                                </p:cTn>
                              </p:par>
                            </p:childTnLst>
                          </p:cTn>
                        </p:par>
                        <p:par>
                          <p:cTn id="98" fill="hold" nodeType="afterGroup">
                            <p:stCondLst>
                              <p:cond delay="2000"/>
                            </p:stCondLst>
                            <p:childTnLst>
                              <p:par>
                                <p:cTn id="99" presetID="22" presetClass="entr" presetSubtype="1" fill="hold" nodeType="afterEffect">
                                  <p:stCondLst>
                                    <p:cond delay="0"/>
                                  </p:stCondLst>
                                  <p:childTnLst>
                                    <p:set>
                                      <p:cBhvr>
                                        <p:cTn id="100" dur="1" fill="hold">
                                          <p:stCondLst>
                                            <p:cond delay="0"/>
                                          </p:stCondLst>
                                        </p:cTn>
                                        <p:tgtEl>
                                          <p:spTgt spid="35"/>
                                        </p:tgtEl>
                                        <p:attrNameLst>
                                          <p:attrName>style.visibility</p:attrName>
                                        </p:attrNameLst>
                                      </p:cBhvr>
                                      <p:to>
                                        <p:strVal val="visible"/>
                                      </p:to>
                                    </p:set>
                                    <p:animEffect transition="in" filter="wipe(up)">
                                      <p:cBhvr>
                                        <p:cTn id="101" dur="500"/>
                                        <p:tgtEl>
                                          <p:spTgt spid="35"/>
                                        </p:tgtEl>
                                      </p:cBhvr>
                                    </p:animEffect>
                                  </p:childTnLst>
                                </p:cTn>
                              </p:par>
                            </p:childTnLst>
                          </p:cTn>
                        </p:par>
                        <p:par>
                          <p:cTn id="102" fill="hold" nodeType="afterGroup">
                            <p:stCondLst>
                              <p:cond delay="2500"/>
                            </p:stCondLst>
                            <p:childTnLst>
                              <p:par>
                                <p:cTn id="103" presetID="22" presetClass="entr" presetSubtype="1" fill="hold" grpId="0" nodeType="afterEffect">
                                  <p:stCondLst>
                                    <p:cond delay="0"/>
                                  </p:stCondLst>
                                  <p:childTnLst>
                                    <p:set>
                                      <p:cBhvr>
                                        <p:cTn id="104" dur="1" fill="hold">
                                          <p:stCondLst>
                                            <p:cond delay="0"/>
                                          </p:stCondLst>
                                        </p:cTn>
                                        <p:tgtEl>
                                          <p:spTgt spid="37"/>
                                        </p:tgtEl>
                                        <p:attrNameLst>
                                          <p:attrName>style.visibility</p:attrName>
                                        </p:attrNameLst>
                                      </p:cBhvr>
                                      <p:to>
                                        <p:strVal val="visible"/>
                                      </p:to>
                                    </p:set>
                                    <p:animEffect transition="in" filter="wipe(up)">
                                      <p:cBhvr>
                                        <p:cTn id="105" dur="500"/>
                                        <p:tgtEl>
                                          <p:spTgt spid="37"/>
                                        </p:tgtEl>
                                      </p:cBhvr>
                                    </p:animEffec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22" presetClass="entr" presetSubtype="4" fill="hold" grpId="0" nodeType="clickEffect">
                                  <p:stCondLst>
                                    <p:cond delay="0"/>
                                  </p:stCondLst>
                                  <p:childTnLst>
                                    <p:set>
                                      <p:cBhvr>
                                        <p:cTn id="109" dur="1" fill="hold">
                                          <p:stCondLst>
                                            <p:cond delay="0"/>
                                          </p:stCondLst>
                                        </p:cTn>
                                        <p:tgtEl>
                                          <p:spTgt spid="38"/>
                                        </p:tgtEl>
                                        <p:attrNameLst>
                                          <p:attrName>style.visibility</p:attrName>
                                        </p:attrNameLst>
                                      </p:cBhvr>
                                      <p:to>
                                        <p:strVal val="visible"/>
                                      </p:to>
                                    </p:set>
                                    <p:animEffect transition="in" filter="wipe(down)">
                                      <p:cBhvr>
                                        <p:cTn id="110" dur="500"/>
                                        <p:tgtEl>
                                          <p:spTgt spid="38"/>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2" presetClass="entr" presetSubtype="4" fill="hold" nodeType="clickEffect">
                                  <p:stCondLst>
                                    <p:cond delay="0"/>
                                  </p:stCondLst>
                                  <p:childTnLst>
                                    <p:set>
                                      <p:cBhvr>
                                        <p:cTn id="114" dur="1" fill="hold">
                                          <p:stCondLst>
                                            <p:cond delay="0"/>
                                          </p:stCondLst>
                                        </p:cTn>
                                        <p:tgtEl>
                                          <p:spTgt spid="39"/>
                                        </p:tgtEl>
                                        <p:attrNameLst>
                                          <p:attrName>style.visibility</p:attrName>
                                        </p:attrNameLst>
                                      </p:cBhvr>
                                      <p:to>
                                        <p:strVal val="visible"/>
                                      </p:to>
                                    </p:set>
                                    <p:animEffect transition="in" filter="wipe(down)">
                                      <p:cBhvr>
                                        <p:cTn id="115" dur="500"/>
                                        <p:tgtEl>
                                          <p:spTgt spid="39"/>
                                        </p:tgtEl>
                                      </p:cBhvr>
                                    </p:animEffect>
                                  </p:childTnLst>
                                </p:cTn>
                              </p:par>
                            </p:childTnLst>
                          </p:cTn>
                        </p:par>
                        <p:par>
                          <p:cTn id="116" fill="hold" nodeType="afterGroup">
                            <p:stCondLst>
                              <p:cond delay="500"/>
                            </p:stCondLst>
                            <p:childTnLst>
                              <p:par>
                                <p:cTn id="117" presetID="22" presetClass="entr" presetSubtype="4" fill="hold" nodeType="afterEffect">
                                  <p:stCondLst>
                                    <p:cond delay="0"/>
                                  </p:stCondLst>
                                  <p:childTnLst>
                                    <p:set>
                                      <p:cBhvr>
                                        <p:cTn id="118" dur="1" fill="hold">
                                          <p:stCondLst>
                                            <p:cond delay="0"/>
                                          </p:stCondLst>
                                        </p:cTn>
                                        <p:tgtEl>
                                          <p:spTgt spid="40"/>
                                        </p:tgtEl>
                                        <p:attrNameLst>
                                          <p:attrName>style.visibility</p:attrName>
                                        </p:attrNameLst>
                                      </p:cBhvr>
                                      <p:to>
                                        <p:strVal val="visible"/>
                                      </p:to>
                                    </p:set>
                                    <p:animEffect transition="in" filter="wipe(down)">
                                      <p:cBhvr>
                                        <p:cTn id="119" dur="500"/>
                                        <p:tgtEl>
                                          <p:spTgt spid="40"/>
                                        </p:tgtEl>
                                      </p:cBhvr>
                                    </p:animEffect>
                                  </p:childTnLst>
                                </p:cTn>
                              </p:par>
                            </p:childTnLst>
                          </p:cTn>
                        </p:par>
                        <p:par>
                          <p:cTn id="120" fill="hold" nodeType="afterGroup">
                            <p:stCondLst>
                              <p:cond delay="1000"/>
                            </p:stCondLst>
                            <p:childTnLst>
                              <p:par>
                                <p:cTn id="121" presetID="22" presetClass="entr" presetSubtype="4" fill="hold" nodeType="afterEffect">
                                  <p:stCondLst>
                                    <p:cond delay="0"/>
                                  </p:stCondLst>
                                  <p:childTnLst>
                                    <p:set>
                                      <p:cBhvr>
                                        <p:cTn id="122" dur="1" fill="hold">
                                          <p:stCondLst>
                                            <p:cond delay="0"/>
                                          </p:stCondLst>
                                        </p:cTn>
                                        <p:tgtEl>
                                          <p:spTgt spid="41"/>
                                        </p:tgtEl>
                                        <p:attrNameLst>
                                          <p:attrName>style.visibility</p:attrName>
                                        </p:attrNameLst>
                                      </p:cBhvr>
                                      <p:to>
                                        <p:strVal val="visible"/>
                                      </p:to>
                                    </p:set>
                                    <p:animEffect transition="in" filter="wipe(down)">
                                      <p:cBhvr>
                                        <p:cTn id="123" dur="500"/>
                                        <p:tgtEl>
                                          <p:spTgt spid="41"/>
                                        </p:tgtEl>
                                      </p:cBhvr>
                                    </p:animEffect>
                                  </p:childTnLst>
                                </p:cTn>
                              </p:par>
                            </p:childTnLst>
                          </p:cTn>
                        </p:par>
                        <p:par>
                          <p:cTn id="124" fill="hold" nodeType="afterGroup">
                            <p:stCondLst>
                              <p:cond delay="1500"/>
                            </p:stCondLst>
                            <p:childTnLst>
                              <p:par>
                                <p:cTn id="125" presetID="22" presetClass="entr" presetSubtype="4" fill="hold" grpId="0" nodeType="afterEffect">
                                  <p:stCondLst>
                                    <p:cond delay="0"/>
                                  </p:stCondLst>
                                  <p:childTnLst>
                                    <p:set>
                                      <p:cBhvr>
                                        <p:cTn id="126" dur="1" fill="hold">
                                          <p:stCondLst>
                                            <p:cond delay="0"/>
                                          </p:stCondLst>
                                        </p:cTn>
                                        <p:tgtEl>
                                          <p:spTgt spid="42"/>
                                        </p:tgtEl>
                                        <p:attrNameLst>
                                          <p:attrName>style.visibility</p:attrName>
                                        </p:attrNameLst>
                                      </p:cBhvr>
                                      <p:to>
                                        <p:strVal val="visible"/>
                                      </p:to>
                                    </p:set>
                                    <p:animEffect transition="in" filter="wipe(down)">
                                      <p:cBhvr>
                                        <p:cTn id="12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allAtOnce" animBg="1"/>
      <p:bldP spid="37" grpId="0" animBg="1"/>
      <p:bldP spid="38" grpId="0" animBg="1"/>
      <p:bldP spid="42" grpId="0" animBg="1"/>
      <p:bldP spid="4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el 1">
            <a:extLst>
              <a:ext uri="{FF2B5EF4-FFF2-40B4-BE49-F238E27FC236}">
                <a16:creationId xmlns:a16="http://schemas.microsoft.com/office/drawing/2014/main" id="{17A0DD00-72AF-5A1B-54A2-D1D728CBAEF9}"/>
              </a:ext>
            </a:extLst>
          </p:cNvPr>
          <p:cNvSpPr>
            <a:spLocks noGrp="1"/>
          </p:cNvSpPr>
          <p:nvPr>
            <p:ph type="title"/>
          </p:nvPr>
        </p:nvSpPr>
        <p:spPr/>
        <p:txBody>
          <a:bodyPr rtlCol="0">
            <a:normAutofit fontScale="90000"/>
          </a:bodyPr>
          <a:lstStyle/>
          <a:p>
            <a:pPr eaLnBrk="1" fontAlgn="auto" hangingPunct="1">
              <a:spcAft>
                <a:spcPts val="0"/>
              </a:spcAft>
              <a:defRPr/>
            </a:pPr>
            <a:r>
              <a:rPr lang="nl-NL" dirty="0">
                <a:solidFill>
                  <a:schemeClr val="bg1"/>
                </a:solidFill>
                <a:ea typeface="ＭＳ Ｐゴシック" pitchFamily="34" charset="-128"/>
              </a:rPr>
              <a:t>Temperatuur en bewolking: 1-8-2012</a:t>
            </a:r>
          </a:p>
        </p:txBody>
      </p:sp>
      <p:pic>
        <p:nvPicPr>
          <p:cNvPr id="27651" name="Tijdelijke aanduiding voor inhoud 3">
            <a:extLst>
              <a:ext uri="{FF2B5EF4-FFF2-40B4-BE49-F238E27FC236}">
                <a16:creationId xmlns:a16="http://schemas.microsoft.com/office/drawing/2014/main" id="{E174FAF5-36DB-8D98-2EA2-7FC89EB60A6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356" b="356"/>
          <a:stretch>
            <a:fillRect/>
          </a:stretch>
        </p:blipFill>
        <p:spPr/>
      </p:pic>
      <p:cxnSp>
        <p:nvCxnSpPr>
          <p:cNvPr id="8" name="Rechte verbindingslijn 7">
            <a:extLst>
              <a:ext uri="{FF2B5EF4-FFF2-40B4-BE49-F238E27FC236}">
                <a16:creationId xmlns:a16="http://schemas.microsoft.com/office/drawing/2014/main" id="{710967CD-217F-8006-5EDA-56D5345AC159}"/>
              </a:ext>
            </a:extLst>
          </p:cNvPr>
          <p:cNvCxnSpPr>
            <a:cxnSpLocks noChangeShapeType="1"/>
          </p:cNvCxnSpPr>
          <p:nvPr/>
        </p:nvCxnSpPr>
        <p:spPr bwMode="auto">
          <a:xfrm>
            <a:off x="1443038" y="3932238"/>
            <a:ext cx="7127875"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0" name="Lijntoelichting 1 9">
            <a:extLst>
              <a:ext uri="{FF2B5EF4-FFF2-40B4-BE49-F238E27FC236}">
                <a16:creationId xmlns:a16="http://schemas.microsoft.com/office/drawing/2014/main" id="{9AED04DE-E2BF-F8C0-CB95-45D84DE27EC5}"/>
              </a:ext>
            </a:extLst>
          </p:cNvPr>
          <p:cNvSpPr>
            <a:spLocks/>
          </p:cNvSpPr>
          <p:nvPr/>
        </p:nvSpPr>
        <p:spPr bwMode="auto">
          <a:xfrm>
            <a:off x="582613" y="4400550"/>
            <a:ext cx="863600" cy="396875"/>
          </a:xfrm>
          <a:prstGeom prst="borderCallout1">
            <a:avLst>
              <a:gd name="adj1" fmla="val -152875"/>
              <a:gd name="adj2" fmla="val 181565"/>
              <a:gd name="adj3" fmla="val 48454"/>
              <a:gd name="adj4" fmla="val 99894"/>
            </a:avLst>
          </a:prstGeom>
          <a:solidFill>
            <a:srgbClr val="FFFFFF"/>
          </a:solidFill>
          <a:ln w="19050">
            <a:solidFill>
              <a:srgbClr val="FF0000"/>
            </a:solidFill>
            <a:miter lim="800000"/>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nl-NL" dirty="0">
                <a:latin typeface="+mn-lt"/>
                <a:cs typeface="+mn-cs"/>
              </a:rPr>
              <a:t>ITCZ</a:t>
            </a:r>
          </a:p>
        </p:txBody>
      </p:sp>
      <p:sp>
        <p:nvSpPr>
          <p:cNvPr id="12" name="Rechthoek 11">
            <a:extLst>
              <a:ext uri="{FF2B5EF4-FFF2-40B4-BE49-F238E27FC236}">
                <a16:creationId xmlns:a16="http://schemas.microsoft.com/office/drawing/2014/main" id="{8BF93A1A-F784-60A8-D59A-905CFA1E08C2}"/>
              </a:ext>
            </a:extLst>
          </p:cNvPr>
          <p:cNvSpPr/>
          <p:nvPr/>
        </p:nvSpPr>
        <p:spPr>
          <a:xfrm>
            <a:off x="7452320" y="4240904"/>
            <a:ext cx="351366" cy="392415"/>
          </a:xfrm>
          <a:prstGeom prst="rect">
            <a:avLst/>
          </a:prstGeom>
        </p:spPr>
        <p:txBody>
          <a:bodyPr wrap="none">
            <a:spAutoFit/>
          </a:bodyPr>
          <a:lstStyle/>
          <a:p>
            <a:pPr algn="ctr" eaLnBrk="1" fontAlgn="auto" hangingPunct="1">
              <a:spcBef>
                <a:spcPts val="0"/>
              </a:spcBef>
              <a:spcAft>
                <a:spcPts val="0"/>
              </a:spcAft>
              <a:defRPr/>
            </a:pPr>
            <a:r>
              <a:rPr lang="en-US"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rial" charset="0"/>
                <a:ea typeface="ＭＳ Ｐゴシック" charset="0"/>
                <a:cs typeface="ＭＳ Ｐゴシック" charset="0"/>
              </a:rPr>
              <a:t>H</a:t>
            </a:r>
          </a:p>
        </p:txBody>
      </p:sp>
      <p:sp>
        <p:nvSpPr>
          <p:cNvPr id="13" name="Rechthoek 12">
            <a:extLst>
              <a:ext uri="{FF2B5EF4-FFF2-40B4-BE49-F238E27FC236}">
                <a16:creationId xmlns:a16="http://schemas.microsoft.com/office/drawing/2014/main" id="{C4CFF835-097C-E830-8641-4C206C467866}"/>
              </a:ext>
            </a:extLst>
          </p:cNvPr>
          <p:cNvSpPr/>
          <p:nvPr/>
        </p:nvSpPr>
        <p:spPr>
          <a:xfrm>
            <a:off x="4940714" y="2964577"/>
            <a:ext cx="351366" cy="392415"/>
          </a:xfrm>
          <a:prstGeom prst="rect">
            <a:avLst/>
          </a:prstGeom>
        </p:spPr>
        <p:txBody>
          <a:bodyPr wrap="none">
            <a:spAutoFit/>
          </a:bodyPr>
          <a:lstStyle/>
          <a:p>
            <a:pPr algn="ctr" eaLnBrk="1" fontAlgn="auto" hangingPunct="1">
              <a:spcBef>
                <a:spcPts val="0"/>
              </a:spcBef>
              <a:spcAft>
                <a:spcPts val="0"/>
              </a:spcAft>
              <a:defRPr/>
            </a:pPr>
            <a:r>
              <a:rPr lang="en-US"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rial" charset="0"/>
                <a:ea typeface="ＭＳ Ｐゴシック" charset="0"/>
                <a:cs typeface="ＭＳ Ｐゴシック" charset="0"/>
              </a:rPr>
              <a:t>H</a:t>
            </a:r>
          </a:p>
        </p:txBody>
      </p:sp>
      <p:sp>
        <p:nvSpPr>
          <p:cNvPr id="18" name="Rechthoek 17">
            <a:extLst>
              <a:ext uri="{FF2B5EF4-FFF2-40B4-BE49-F238E27FC236}">
                <a16:creationId xmlns:a16="http://schemas.microsoft.com/office/drawing/2014/main" id="{66206EA8-2E46-F452-FE72-DEC5032A4C75}"/>
              </a:ext>
            </a:extLst>
          </p:cNvPr>
          <p:cNvSpPr/>
          <p:nvPr/>
        </p:nvSpPr>
        <p:spPr>
          <a:xfrm>
            <a:off x="3100173" y="2926133"/>
            <a:ext cx="351366" cy="392415"/>
          </a:xfrm>
          <a:prstGeom prst="rect">
            <a:avLst/>
          </a:prstGeom>
        </p:spPr>
        <p:txBody>
          <a:bodyPr wrap="none">
            <a:spAutoFit/>
          </a:bodyPr>
          <a:lstStyle/>
          <a:p>
            <a:pPr algn="ctr" eaLnBrk="1" fontAlgn="auto" hangingPunct="1">
              <a:spcBef>
                <a:spcPts val="0"/>
              </a:spcBef>
              <a:spcAft>
                <a:spcPts val="0"/>
              </a:spcAft>
              <a:defRPr/>
            </a:pPr>
            <a:r>
              <a:rPr lang="en-US"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rial" charset="0"/>
                <a:ea typeface="ＭＳ Ｐゴシック" charset="0"/>
                <a:cs typeface="ＭＳ Ｐゴシック" charset="0"/>
              </a:rPr>
              <a:t>H</a:t>
            </a:r>
          </a:p>
        </p:txBody>
      </p:sp>
      <p:sp>
        <p:nvSpPr>
          <p:cNvPr id="19" name="Rechthoek 18">
            <a:extLst>
              <a:ext uri="{FF2B5EF4-FFF2-40B4-BE49-F238E27FC236}">
                <a16:creationId xmlns:a16="http://schemas.microsoft.com/office/drawing/2014/main" id="{39535FA3-A13B-3CF4-D21C-428D566B8DBC}"/>
              </a:ext>
            </a:extLst>
          </p:cNvPr>
          <p:cNvSpPr/>
          <p:nvPr/>
        </p:nvSpPr>
        <p:spPr>
          <a:xfrm>
            <a:off x="3788586" y="4188713"/>
            <a:ext cx="351366" cy="392415"/>
          </a:xfrm>
          <a:prstGeom prst="rect">
            <a:avLst/>
          </a:prstGeom>
        </p:spPr>
        <p:txBody>
          <a:bodyPr wrap="none">
            <a:spAutoFit/>
          </a:bodyPr>
          <a:lstStyle/>
          <a:p>
            <a:pPr algn="ctr" eaLnBrk="1" fontAlgn="auto" hangingPunct="1">
              <a:spcBef>
                <a:spcPts val="0"/>
              </a:spcBef>
              <a:spcAft>
                <a:spcPts val="0"/>
              </a:spcAft>
              <a:defRPr/>
            </a:pPr>
            <a:r>
              <a:rPr lang="en-US"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rial" charset="0"/>
                <a:ea typeface="ＭＳ Ｐゴシック" charset="0"/>
                <a:cs typeface="ＭＳ Ｐゴシック" charset="0"/>
              </a:rPr>
              <a:t>H</a:t>
            </a:r>
          </a:p>
        </p:txBody>
      </p:sp>
      <p:sp>
        <p:nvSpPr>
          <p:cNvPr id="20" name="Rechthoek 19">
            <a:extLst>
              <a:ext uri="{FF2B5EF4-FFF2-40B4-BE49-F238E27FC236}">
                <a16:creationId xmlns:a16="http://schemas.microsoft.com/office/drawing/2014/main" id="{F684BD5E-11BC-190B-5BE7-2FD8D0EED024}"/>
              </a:ext>
            </a:extLst>
          </p:cNvPr>
          <p:cNvSpPr/>
          <p:nvPr/>
        </p:nvSpPr>
        <p:spPr>
          <a:xfrm>
            <a:off x="5436096" y="4188713"/>
            <a:ext cx="351366" cy="392415"/>
          </a:xfrm>
          <a:prstGeom prst="rect">
            <a:avLst/>
          </a:prstGeom>
        </p:spPr>
        <p:txBody>
          <a:bodyPr wrap="none">
            <a:spAutoFit/>
          </a:bodyPr>
          <a:lstStyle/>
          <a:p>
            <a:pPr algn="ctr" eaLnBrk="1" fontAlgn="auto" hangingPunct="1">
              <a:spcBef>
                <a:spcPts val="0"/>
              </a:spcBef>
              <a:spcAft>
                <a:spcPts val="0"/>
              </a:spcAft>
              <a:defRPr/>
            </a:pPr>
            <a:r>
              <a:rPr lang="en-US"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rial" charset="0"/>
                <a:ea typeface="ＭＳ Ｐゴシック" charset="0"/>
                <a:cs typeface="ＭＳ Ｐゴシック" charset="0"/>
              </a:rPr>
              <a:t>H</a:t>
            </a:r>
          </a:p>
        </p:txBody>
      </p:sp>
      <p:sp>
        <p:nvSpPr>
          <p:cNvPr id="29" name="Vrije vorm 28">
            <a:extLst>
              <a:ext uri="{FF2B5EF4-FFF2-40B4-BE49-F238E27FC236}">
                <a16:creationId xmlns:a16="http://schemas.microsoft.com/office/drawing/2014/main" id="{11944491-D4DB-DBEB-FB80-35850771164A}"/>
              </a:ext>
            </a:extLst>
          </p:cNvPr>
          <p:cNvSpPr>
            <a:spLocks/>
          </p:cNvSpPr>
          <p:nvPr/>
        </p:nvSpPr>
        <p:spPr bwMode="auto">
          <a:xfrm>
            <a:off x="1443038" y="3357563"/>
            <a:ext cx="7088187" cy="427037"/>
          </a:xfrm>
          <a:custGeom>
            <a:avLst/>
            <a:gdLst>
              <a:gd name="T0" fmla="*/ 0 w 7087220"/>
              <a:gd name="T1" fmla="*/ 414313 h 427978"/>
              <a:gd name="T2" fmla="*/ 340778 w 7087220"/>
              <a:gd name="T3" fmla="*/ 414313 h 427978"/>
              <a:gd name="T4" fmla="*/ 557637 w 7087220"/>
              <a:gd name="T5" fmla="*/ 358680 h 427978"/>
              <a:gd name="T6" fmla="*/ 867435 w 7087220"/>
              <a:gd name="T7" fmla="*/ 408132 h 427978"/>
              <a:gd name="T8" fmla="*/ 1449857 w 7087220"/>
              <a:gd name="T9" fmla="*/ 296865 h 427978"/>
              <a:gd name="T10" fmla="*/ 1827810 w 7087220"/>
              <a:gd name="T11" fmla="*/ 346317 h 427978"/>
              <a:gd name="T12" fmla="*/ 2044670 w 7087220"/>
              <a:gd name="T13" fmla="*/ 426677 h 427978"/>
              <a:gd name="T14" fmla="*/ 2342077 w 7087220"/>
              <a:gd name="T15" fmla="*/ 371043 h 427978"/>
              <a:gd name="T16" fmla="*/ 2670462 w 7087220"/>
              <a:gd name="T17" fmla="*/ 259776 h 427978"/>
              <a:gd name="T18" fmla="*/ 2806774 w 7087220"/>
              <a:gd name="T19" fmla="*/ 315410 h 427978"/>
              <a:gd name="T20" fmla="*/ 3029828 w 7087220"/>
              <a:gd name="T21" fmla="*/ 358680 h 427978"/>
              <a:gd name="T22" fmla="*/ 3345822 w 7087220"/>
              <a:gd name="T23" fmla="*/ 303046 h 427978"/>
              <a:gd name="T24" fmla="*/ 3599857 w 7087220"/>
              <a:gd name="T25" fmla="*/ 340135 h 427978"/>
              <a:gd name="T26" fmla="*/ 3946831 w 7087220"/>
              <a:gd name="T27" fmla="*/ 321591 h 427978"/>
              <a:gd name="T28" fmla="*/ 4349569 w 7087220"/>
              <a:gd name="T29" fmla="*/ 247413 h 427978"/>
              <a:gd name="T30" fmla="*/ 4684152 w 7087220"/>
              <a:gd name="T31" fmla="*/ 43423 h 427978"/>
              <a:gd name="T32" fmla="*/ 4981558 w 7087220"/>
              <a:gd name="T33" fmla="*/ 153 h 427978"/>
              <a:gd name="T34" fmla="*/ 5347120 w 7087220"/>
              <a:gd name="T35" fmla="*/ 49605 h 427978"/>
              <a:gd name="T36" fmla="*/ 5774642 w 7087220"/>
              <a:gd name="T37" fmla="*/ 61968 h 427978"/>
              <a:gd name="T38" fmla="*/ 6257928 w 7087220"/>
              <a:gd name="T39" fmla="*/ 61968 h 427978"/>
              <a:gd name="T40" fmla="*/ 6598705 w 7087220"/>
              <a:gd name="T41" fmla="*/ 24879 h 427978"/>
              <a:gd name="T42" fmla="*/ 6790780 w 7087220"/>
              <a:gd name="T43" fmla="*/ 123783 h 427978"/>
              <a:gd name="T44" fmla="*/ 7088187 w 7087220"/>
              <a:gd name="T45" fmla="*/ 253594 h 427978"/>
              <a:gd name="T46" fmla="*/ 7088187 w 7087220"/>
              <a:gd name="T47" fmla="*/ 253594 h 42797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087220" h="427978">
                <a:moveTo>
                  <a:pt x="0" y="415226"/>
                </a:moveTo>
                <a:cubicBezTo>
                  <a:pt x="123902" y="419872"/>
                  <a:pt x="247805" y="424519"/>
                  <a:pt x="340732" y="415226"/>
                </a:cubicBezTo>
                <a:cubicBezTo>
                  <a:pt x="433659" y="405933"/>
                  <a:pt x="469797" y="360502"/>
                  <a:pt x="557561" y="359470"/>
                </a:cubicBezTo>
                <a:cubicBezTo>
                  <a:pt x="645325" y="358438"/>
                  <a:pt x="718634" y="419356"/>
                  <a:pt x="867317" y="409031"/>
                </a:cubicBezTo>
                <a:cubicBezTo>
                  <a:pt x="1016000" y="398706"/>
                  <a:pt x="1289618" y="307844"/>
                  <a:pt x="1449659" y="297519"/>
                </a:cubicBezTo>
                <a:cubicBezTo>
                  <a:pt x="1609700" y="287194"/>
                  <a:pt x="1728439" y="325397"/>
                  <a:pt x="1827561" y="347080"/>
                </a:cubicBezTo>
                <a:cubicBezTo>
                  <a:pt x="1926683" y="368763"/>
                  <a:pt x="1958692" y="423487"/>
                  <a:pt x="2044391" y="427617"/>
                </a:cubicBezTo>
                <a:cubicBezTo>
                  <a:pt x="2130090" y="431747"/>
                  <a:pt x="2237473" y="399739"/>
                  <a:pt x="2341757" y="371861"/>
                </a:cubicBezTo>
                <a:cubicBezTo>
                  <a:pt x="2446041" y="343983"/>
                  <a:pt x="2592659" y="269641"/>
                  <a:pt x="2670098" y="260348"/>
                </a:cubicBezTo>
                <a:cubicBezTo>
                  <a:pt x="2747537" y="251055"/>
                  <a:pt x="2746505" y="299585"/>
                  <a:pt x="2806391" y="316105"/>
                </a:cubicBezTo>
                <a:cubicBezTo>
                  <a:pt x="2866277" y="332625"/>
                  <a:pt x="2939586" y="361535"/>
                  <a:pt x="3029415" y="359470"/>
                </a:cubicBezTo>
                <a:cubicBezTo>
                  <a:pt x="3119244" y="357405"/>
                  <a:pt x="3250374" y="306811"/>
                  <a:pt x="3345366" y="303714"/>
                </a:cubicBezTo>
                <a:cubicBezTo>
                  <a:pt x="3440358" y="300617"/>
                  <a:pt x="3499212" y="337787"/>
                  <a:pt x="3599366" y="340885"/>
                </a:cubicBezTo>
                <a:cubicBezTo>
                  <a:pt x="3699520" y="343983"/>
                  <a:pt x="3821358" y="337788"/>
                  <a:pt x="3946293" y="322300"/>
                </a:cubicBezTo>
                <a:cubicBezTo>
                  <a:pt x="4071228" y="306812"/>
                  <a:pt x="4226106" y="294421"/>
                  <a:pt x="4348976" y="247958"/>
                </a:cubicBezTo>
                <a:cubicBezTo>
                  <a:pt x="4471846" y="201495"/>
                  <a:pt x="4578196" y="84820"/>
                  <a:pt x="4683513" y="43519"/>
                </a:cubicBezTo>
                <a:cubicBezTo>
                  <a:pt x="4788830" y="2218"/>
                  <a:pt x="4870398" y="-879"/>
                  <a:pt x="4980878" y="153"/>
                </a:cubicBezTo>
                <a:cubicBezTo>
                  <a:pt x="5091358" y="1185"/>
                  <a:pt x="5214228" y="39389"/>
                  <a:pt x="5346391" y="49714"/>
                </a:cubicBezTo>
                <a:cubicBezTo>
                  <a:pt x="5478554" y="60039"/>
                  <a:pt x="5622074" y="60040"/>
                  <a:pt x="5773854" y="62105"/>
                </a:cubicBezTo>
                <a:cubicBezTo>
                  <a:pt x="5925634" y="64170"/>
                  <a:pt x="6119749" y="68300"/>
                  <a:pt x="6257074" y="62105"/>
                </a:cubicBezTo>
                <a:cubicBezTo>
                  <a:pt x="6394399" y="55910"/>
                  <a:pt x="6509008" y="14609"/>
                  <a:pt x="6597805" y="24934"/>
                </a:cubicBezTo>
                <a:cubicBezTo>
                  <a:pt x="6686602" y="35259"/>
                  <a:pt x="6708285" y="85853"/>
                  <a:pt x="6789854" y="124056"/>
                </a:cubicBezTo>
                <a:cubicBezTo>
                  <a:pt x="6871423" y="162259"/>
                  <a:pt x="7087220" y="254153"/>
                  <a:pt x="7087220" y="254153"/>
                </a:cubicBezTo>
              </a:path>
            </a:pathLst>
          </a:custGeom>
          <a:noFill/>
          <a:ln w="28575" cap="flat" cmpd="sng">
            <a:solidFill>
              <a:srgbClr val="FF0000"/>
            </a:solidFill>
            <a:prstDash val="dash"/>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eaLnBrk="1" fontAlgn="auto" hangingPunct="1">
              <a:spcBef>
                <a:spcPts val="0"/>
              </a:spcBef>
              <a:spcAft>
                <a:spcPts val="0"/>
              </a:spcAft>
              <a:defRPr/>
            </a:pPr>
            <a:endParaRPr lang="nl-NL">
              <a:latin typeface="+mn-lt"/>
              <a:cs typeface="+mn-cs"/>
            </a:endParaRPr>
          </a:p>
        </p:txBody>
      </p:sp>
      <p:sp>
        <p:nvSpPr>
          <p:cNvPr id="44" name="Vrije vorm 43">
            <a:extLst>
              <a:ext uri="{FF2B5EF4-FFF2-40B4-BE49-F238E27FC236}">
                <a16:creationId xmlns:a16="http://schemas.microsoft.com/office/drawing/2014/main" id="{3FEBD4FA-A9BE-95DE-5A76-4A30A5C23BF0}"/>
              </a:ext>
            </a:extLst>
          </p:cNvPr>
          <p:cNvSpPr>
            <a:spLocks/>
          </p:cNvSpPr>
          <p:nvPr/>
        </p:nvSpPr>
        <p:spPr bwMode="auto">
          <a:xfrm>
            <a:off x="4859338" y="3721100"/>
            <a:ext cx="504825" cy="568325"/>
          </a:xfrm>
          <a:custGeom>
            <a:avLst/>
            <a:gdLst>
              <a:gd name="T0" fmla="*/ 504825 w 866839"/>
              <a:gd name="T1" fmla="*/ 568325 h 842537"/>
              <a:gd name="T2" fmla="*/ 10545 w 866839"/>
              <a:gd name="T3" fmla="*/ 213122 h 842537"/>
              <a:gd name="T4" fmla="*/ 154860 w 866839"/>
              <a:gd name="T5" fmla="*/ 0 h 842537"/>
              <a:gd name="T6" fmla="*/ 154860 w 866839"/>
              <a:gd name="T7" fmla="*/ 0 h 8425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66839" h="842537">
                <a:moveTo>
                  <a:pt x="866839" y="842537"/>
                </a:moveTo>
                <a:cubicBezTo>
                  <a:pt x="492550" y="649455"/>
                  <a:pt x="118261" y="456374"/>
                  <a:pt x="18107" y="315951"/>
                </a:cubicBezTo>
                <a:cubicBezTo>
                  <a:pt x="-82047" y="175528"/>
                  <a:pt x="265912" y="0"/>
                  <a:pt x="265912" y="0"/>
                </a:cubicBezTo>
              </a:path>
            </a:pathLst>
          </a:custGeom>
          <a:noFill/>
          <a:ln w="28575" cap="flat" cmpd="sng">
            <a:solidFill>
              <a:srgbClr val="FFFF00"/>
            </a:solidFill>
            <a:prstDash val="solid"/>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eaLnBrk="1" fontAlgn="auto" hangingPunct="1">
              <a:spcBef>
                <a:spcPts val="0"/>
              </a:spcBef>
              <a:spcAft>
                <a:spcPts val="0"/>
              </a:spcAft>
              <a:defRPr/>
            </a:pPr>
            <a:endParaRPr lang="nl-NL">
              <a:latin typeface="+mn-lt"/>
              <a:cs typeface="+mn-cs"/>
            </a:endParaRPr>
          </a:p>
        </p:txBody>
      </p:sp>
      <p:sp>
        <p:nvSpPr>
          <p:cNvPr id="46" name="Vrije vorm 45">
            <a:extLst>
              <a:ext uri="{FF2B5EF4-FFF2-40B4-BE49-F238E27FC236}">
                <a16:creationId xmlns:a16="http://schemas.microsoft.com/office/drawing/2014/main" id="{5BA953F4-D4BF-0D0A-AB2F-7FE02A0F25CE}"/>
              </a:ext>
            </a:extLst>
          </p:cNvPr>
          <p:cNvSpPr>
            <a:spLocks/>
          </p:cNvSpPr>
          <p:nvPr/>
        </p:nvSpPr>
        <p:spPr bwMode="auto">
          <a:xfrm>
            <a:off x="3132138" y="3725863"/>
            <a:ext cx="503237" cy="566737"/>
          </a:xfrm>
          <a:custGeom>
            <a:avLst/>
            <a:gdLst>
              <a:gd name="T0" fmla="*/ 503237 w 866839"/>
              <a:gd name="T1" fmla="*/ 566737 h 842537"/>
              <a:gd name="T2" fmla="*/ 10512 w 866839"/>
              <a:gd name="T3" fmla="*/ 212526 h 842537"/>
              <a:gd name="T4" fmla="*/ 154373 w 866839"/>
              <a:gd name="T5" fmla="*/ 0 h 842537"/>
              <a:gd name="T6" fmla="*/ 154373 w 866839"/>
              <a:gd name="T7" fmla="*/ 0 h 8425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66839" h="842537">
                <a:moveTo>
                  <a:pt x="866839" y="842537"/>
                </a:moveTo>
                <a:cubicBezTo>
                  <a:pt x="492550" y="649455"/>
                  <a:pt x="118261" y="456374"/>
                  <a:pt x="18107" y="315951"/>
                </a:cubicBezTo>
                <a:cubicBezTo>
                  <a:pt x="-82047" y="175528"/>
                  <a:pt x="265912" y="0"/>
                  <a:pt x="265912" y="0"/>
                </a:cubicBezTo>
              </a:path>
            </a:pathLst>
          </a:custGeom>
          <a:noFill/>
          <a:ln w="28575" cap="flat" cmpd="sng">
            <a:solidFill>
              <a:srgbClr val="FFFF00"/>
            </a:solidFill>
            <a:prstDash val="solid"/>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eaLnBrk="1" fontAlgn="auto" hangingPunct="1">
              <a:spcBef>
                <a:spcPts val="0"/>
              </a:spcBef>
              <a:spcAft>
                <a:spcPts val="0"/>
              </a:spcAft>
              <a:defRPr/>
            </a:pPr>
            <a:endParaRPr lang="nl-NL">
              <a:latin typeface="+mn-lt"/>
              <a:cs typeface="+mn-cs"/>
            </a:endParaRPr>
          </a:p>
        </p:txBody>
      </p:sp>
      <p:sp>
        <p:nvSpPr>
          <p:cNvPr id="40" name="Rechthoek 39">
            <a:extLst>
              <a:ext uri="{FF2B5EF4-FFF2-40B4-BE49-F238E27FC236}">
                <a16:creationId xmlns:a16="http://schemas.microsoft.com/office/drawing/2014/main" id="{5796FA56-D972-2905-1A25-4083976824A1}"/>
              </a:ext>
            </a:extLst>
          </p:cNvPr>
          <p:cNvSpPr/>
          <p:nvPr/>
        </p:nvSpPr>
        <p:spPr>
          <a:xfrm>
            <a:off x="7308850" y="5300663"/>
            <a:ext cx="1008063" cy="184150"/>
          </a:xfrm>
          <a:prstGeom prst="rect">
            <a:avLst/>
          </a:prstGeom>
          <a:solidFill>
            <a:schemeClr val="tx1"/>
          </a:solidFill>
          <a:ln w="0">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nl-NL"/>
          </a:p>
        </p:txBody>
      </p:sp>
      <p:sp>
        <p:nvSpPr>
          <p:cNvPr id="47" name="Lijntoelichting 1 46">
            <a:extLst>
              <a:ext uri="{FF2B5EF4-FFF2-40B4-BE49-F238E27FC236}">
                <a16:creationId xmlns:a16="http://schemas.microsoft.com/office/drawing/2014/main" id="{88DE7A9F-22C3-D0C3-E93E-085626451EC3}"/>
              </a:ext>
            </a:extLst>
          </p:cNvPr>
          <p:cNvSpPr>
            <a:spLocks/>
          </p:cNvSpPr>
          <p:nvPr/>
        </p:nvSpPr>
        <p:spPr bwMode="auto">
          <a:xfrm>
            <a:off x="7308850" y="5229225"/>
            <a:ext cx="1008063" cy="576263"/>
          </a:xfrm>
          <a:prstGeom prst="borderCallout1">
            <a:avLst>
              <a:gd name="adj1" fmla="val -2671"/>
              <a:gd name="adj2" fmla="val -1065"/>
              <a:gd name="adj3" fmla="val -188861"/>
              <a:gd name="adj4" fmla="val -15912"/>
            </a:avLst>
          </a:prstGeom>
          <a:solidFill>
            <a:srgbClr val="FFFFFF"/>
          </a:solidFill>
          <a:ln w="19050">
            <a:solidFill>
              <a:srgbClr val="FFFF00"/>
            </a:solidFill>
            <a:miter lim="800000"/>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nl-NL" dirty="0" err="1">
                <a:latin typeface="+mn-lt"/>
                <a:cs typeface="+mn-cs"/>
              </a:rPr>
              <a:t>z.o.</a:t>
            </a:r>
            <a:r>
              <a:rPr lang="nl-NL" dirty="0">
                <a:latin typeface="+mn-lt"/>
                <a:cs typeface="+mn-cs"/>
              </a:rPr>
              <a:t> passaat</a:t>
            </a:r>
          </a:p>
        </p:txBody>
      </p:sp>
      <p:sp>
        <p:nvSpPr>
          <p:cNvPr id="49" name="Lijntoelichting 1 48">
            <a:extLst>
              <a:ext uri="{FF2B5EF4-FFF2-40B4-BE49-F238E27FC236}">
                <a16:creationId xmlns:a16="http://schemas.microsoft.com/office/drawing/2014/main" id="{A27EDAB2-E9AF-7B59-0E63-0440AD3A1C93}"/>
              </a:ext>
            </a:extLst>
          </p:cNvPr>
          <p:cNvSpPr>
            <a:spLocks/>
          </p:cNvSpPr>
          <p:nvPr/>
        </p:nvSpPr>
        <p:spPr bwMode="auto">
          <a:xfrm>
            <a:off x="7956550" y="3860800"/>
            <a:ext cx="1116013" cy="647700"/>
          </a:xfrm>
          <a:prstGeom prst="borderCallout1">
            <a:avLst>
              <a:gd name="adj1" fmla="val 53250"/>
              <a:gd name="adj2" fmla="val 1394"/>
              <a:gd name="adj3" fmla="val -24181"/>
              <a:gd name="adj4" fmla="val -68255"/>
            </a:avLst>
          </a:prstGeom>
          <a:solidFill>
            <a:srgbClr val="FFFFFF"/>
          </a:solidFill>
          <a:ln w="19050">
            <a:solidFill>
              <a:srgbClr val="FFFF00"/>
            </a:solidFill>
            <a:miter lim="800000"/>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nl-NL" dirty="0" err="1">
                <a:latin typeface="+mn-lt"/>
                <a:cs typeface="+mn-cs"/>
              </a:rPr>
              <a:t>z.w.</a:t>
            </a:r>
            <a:br>
              <a:rPr lang="nl-NL" dirty="0">
                <a:latin typeface="+mn-lt"/>
                <a:cs typeface="+mn-cs"/>
              </a:rPr>
            </a:br>
            <a:r>
              <a:rPr lang="nl-NL" dirty="0">
                <a:latin typeface="+mn-lt"/>
                <a:cs typeface="+mn-cs"/>
              </a:rPr>
              <a:t>moesson</a:t>
            </a:r>
          </a:p>
        </p:txBody>
      </p:sp>
      <p:sp>
        <p:nvSpPr>
          <p:cNvPr id="51" name="Vrije vorm 50">
            <a:extLst>
              <a:ext uri="{FF2B5EF4-FFF2-40B4-BE49-F238E27FC236}">
                <a16:creationId xmlns:a16="http://schemas.microsoft.com/office/drawing/2014/main" id="{9B8856BF-1385-4442-6783-66F61FFFCDBD}"/>
              </a:ext>
            </a:extLst>
          </p:cNvPr>
          <p:cNvSpPr>
            <a:spLocks/>
          </p:cNvSpPr>
          <p:nvPr/>
        </p:nvSpPr>
        <p:spPr bwMode="auto">
          <a:xfrm>
            <a:off x="4654550" y="3357563"/>
            <a:ext cx="341313" cy="260350"/>
          </a:xfrm>
          <a:custGeom>
            <a:avLst/>
            <a:gdLst>
              <a:gd name="T0" fmla="*/ 341313 w 340732"/>
              <a:gd name="T1" fmla="*/ 0 h 260195"/>
              <a:gd name="T2" fmla="*/ 248228 w 340732"/>
              <a:gd name="T3" fmla="*/ 105380 h 260195"/>
              <a:gd name="T4" fmla="*/ 0 w 340732"/>
              <a:gd name="T5" fmla="*/ 260350 h 260195"/>
              <a:gd name="T6" fmla="*/ 0 w 340732"/>
              <a:gd name="T7" fmla="*/ 260350 h 260195"/>
              <a:gd name="T8" fmla="*/ 0 w 340732"/>
              <a:gd name="T9" fmla="*/ 260350 h 2601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0732" h="260195">
                <a:moveTo>
                  <a:pt x="340732" y="0"/>
                </a:moveTo>
                <a:cubicBezTo>
                  <a:pt x="322663" y="30975"/>
                  <a:pt x="304594" y="61951"/>
                  <a:pt x="247805" y="105317"/>
                </a:cubicBezTo>
                <a:cubicBezTo>
                  <a:pt x="191016" y="148683"/>
                  <a:pt x="0" y="260195"/>
                  <a:pt x="0" y="260195"/>
                </a:cubicBezTo>
              </a:path>
            </a:pathLst>
          </a:custGeom>
          <a:noFill/>
          <a:ln w="28575" cap="flat" cmpd="sng">
            <a:solidFill>
              <a:srgbClr val="FFFF00"/>
            </a:solidFill>
            <a:prstDash val="solid"/>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eaLnBrk="1" fontAlgn="auto" hangingPunct="1">
              <a:spcBef>
                <a:spcPts val="0"/>
              </a:spcBef>
              <a:spcAft>
                <a:spcPts val="0"/>
              </a:spcAft>
              <a:defRPr/>
            </a:pPr>
            <a:endParaRPr lang="nl-NL">
              <a:latin typeface="+mn-lt"/>
              <a:cs typeface="+mn-cs"/>
            </a:endParaRPr>
          </a:p>
        </p:txBody>
      </p:sp>
      <p:sp>
        <p:nvSpPr>
          <p:cNvPr id="52" name="Vrije vorm 51">
            <a:extLst>
              <a:ext uri="{FF2B5EF4-FFF2-40B4-BE49-F238E27FC236}">
                <a16:creationId xmlns:a16="http://schemas.microsoft.com/office/drawing/2014/main" id="{0C4710DC-4D40-0C80-809F-D4782341A0AC}"/>
              </a:ext>
            </a:extLst>
          </p:cNvPr>
          <p:cNvSpPr>
            <a:spLocks/>
          </p:cNvSpPr>
          <p:nvPr/>
        </p:nvSpPr>
        <p:spPr bwMode="auto">
          <a:xfrm>
            <a:off x="3370263" y="3317875"/>
            <a:ext cx="341312" cy="260350"/>
          </a:xfrm>
          <a:custGeom>
            <a:avLst/>
            <a:gdLst>
              <a:gd name="T0" fmla="*/ 341312 w 340732"/>
              <a:gd name="T1" fmla="*/ 0 h 260195"/>
              <a:gd name="T2" fmla="*/ 248227 w 340732"/>
              <a:gd name="T3" fmla="*/ 105380 h 260195"/>
              <a:gd name="T4" fmla="*/ 0 w 340732"/>
              <a:gd name="T5" fmla="*/ 260350 h 260195"/>
              <a:gd name="T6" fmla="*/ 0 w 340732"/>
              <a:gd name="T7" fmla="*/ 260350 h 260195"/>
              <a:gd name="T8" fmla="*/ 0 w 340732"/>
              <a:gd name="T9" fmla="*/ 260350 h 2601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0732" h="260195">
                <a:moveTo>
                  <a:pt x="340732" y="0"/>
                </a:moveTo>
                <a:cubicBezTo>
                  <a:pt x="322663" y="30975"/>
                  <a:pt x="304594" y="61951"/>
                  <a:pt x="247805" y="105317"/>
                </a:cubicBezTo>
                <a:cubicBezTo>
                  <a:pt x="191016" y="148683"/>
                  <a:pt x="0" y="260195"/>
                  <a:pt x="0" y="260195"/>
                </a:cubicBezTo>
              </a:path>
            </a:pathLst>
          </a:custGeom>
          <a:noFill/>
          <a:ln w="28575" cap="flat" cmpd="sng">
            <a:solidFill>
              <a:srgbClr val="FFFF00"/>
            </a:solidFill>
            <a:prstDash val="solid"/>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eaLnBrk="1" fontAlgn="auto" hangingPunct="1">
              <a:spcBef>
                <a:spcPts val="0"/>
              </a:spcBef>
              <a:spcAft>
                <a:spcPts val="0"/>
              </a:spcAft>
              <a:defRPr/>
            </a:pPr>
            <a:endParaRPr lang="nl-NL">
              <a:latin typeface="+mn-lt"/>
              <a:cs typeface="+mn-cs"/>
            </a:endParaRPr>
          </a:p>
        </p:txBody>
      </p:sp>
      <p:sp>
        <p:nvSpPr>
          <p:cNvPr id="54" name="Lijntoelichting 1 53">
            <a:extLst>
              <a:ext uri="{FF2B5EF4-FFF2-40B4-BE49-F238E27FC236}">
                <a16:creationId xmlns:a16="http://schemas.microsoft.com/office/drawing/2014/main" id="{1E6FA3EA-ABF8-ED44-DEAD-FD3C35361313}"/>
              </a:ext>
            </a:extLst>
          </p:cNvPr>
          <p:cNvSpPr>
            <a:spLocks/>
          </p:cNvSpPr>
          <p:nvPr/>
        </p:nvSpPr>
        <p:spPr bwMode="auto">
          <a:xfrm>
            <a:off x="6796088" y="1700213"/>
            <a:ext cx="1008062" cy="576262"/>
          </a:xfrm>
          <a:prstGeom prst="borderCallout1">
            <a:avLst>
              <a:gd name="adj1" fmla="val 98421"/>
              <a:gd name="adj2" fmla="val 1394"/>
              <a:gd name="adj3" fmla="val 304653"/>
              <a:gd name="adj4" fmla="val -180639"/>
            </a:avLst>
          </a:prstGeom>
          <a:solidFill>
            <a:srgbClr val="FFFFFF"/>
          </a:solidFill>
          <a:ln w="19050">
            <a:solidFill>
              <a:srgbClr val="FFFF00"/>
            </a:solidFill>
            <a:miter lim="800000"/>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nl-NL" dirty="0" err="1">
                <a:latin typeface="+mn-lt"/>
                <a:cs typeface="+mn-cs"/>
              </a:rPr>
              <a:t>n.o.</a:t>
            </a:r>
            <a:r>
              <a:rPr lang="nl-NL" dirty="0">
                <a:latin typeface="+mn-lt"/>
                <a:cs typeface="+mn-cs"/>
              </a:rPr>
              <a:t> passaat</a:t>
            </a:r>
          </a:p>
        </p:txBody>
      </p:sp>
      <p:sp>
        <p:nvSpPr>
          <p:cNvPr id="70" name="Vrije vorm 69">
            <a:extLst>
              <a:ext uri="{FF2B5EF4-FFF2-40B4-BE49-F238E27FC236}">
                <a16:creationId xmlns:a16="http://schemas.microsoft.com/office/drawing/2014/main" id="{60C4551A-07E6-D31D-E5DE-674344E48CD7}"/>
              </a:ext>
            </a:extLst>
          </p:cNvPr>
          <p:cNvSpPr>
            <a:spLocks/>
          </p:cNvSpPr>
          <p:nvPr/>
        </p:nvSpPr>
        <p:spPr bwMode="auto">
          <a:xfrm>
            <a:off x="5867400" y="3500438"/>
            <a:ext cx="633413" cy="781050"/>
          </a:xfrm>
          <a:custGeom>
            <a:avLst/>
            <a:gdLst>
              <a:gd name="T0" fmla="*/ 633412 w 632755"/>
              <a:gd name="T1" fmla="*/ 781050 h 781050"/>
              <a:gd name="T2" fmla="*/ 417288 w 632755"/>
              <a:gd name="T3" fmla="*/ 635000 h 781050"/>
              <a:gd name="T4" fmla="*/ 29536 w 632755"/>
              <a:gd name="T5" fmla="*/ 469900 h 781050"/>
              <a:gd name="T6" fmla="*/ 67675 w 632755"/>
              <a:gd name="T7" fmla="*/ 317500 h 781050"/>
              <a:gd name="T8" fmla="*/ 391861 w 632755"/>
              <a:gd name="T9" fmla="*/ 63500 h 781050"/>
              <a:gd name="T10" fmla="*/ 595272 w 632755"/>
              <a:gd name="T11" fmla="*/ 0 h 781050"/>
              <a:gd name="T12" fmla="*/ 595272 w 632755"/>
              <a:gd name="T13" fmla="*/ 0 h 7810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755" h="781050">
                <a:moveTo>
                  <a:pt x="632755" y="781050"/>
                </a:moveTo>
                <a:cubicBezTo>
                  <a:pt x="575076" y="733954"/>
                  <a:pt x="517397" y="686858"/>
                  <a:pt x="416855" y="635000"/>
                </a:cubicBezTo>
                <a:cubicBezTo>
                  <a:pt x="316313" y="583142"/>
                  <a:pt x="87713" y="522817"/>
                  <a:pt x="29505" y="469900"/>
                </a:cubicBezTo>
                <a:cubicBezTo>
                  <a:pt x="-28703" y="416983"/>
                  <a:pt x="7280" y="385233"/>
                  <a:pt x="67605" y="317500"/>
                </a:cubicBezTo>
                <a:cubicBezTo>
                  <a:pt x="127930" y="249767"/>
                  <a:pt x="303613" y="116417"/>
                  <a:pt x="391455" y="63500"/>
                </a:cubicBezTo>
                <a:cubicBezTo>
                  <a:pt x="479297" y="10583"/>
                  <a:pt x="594655" y="0"/>
                  <a:pt x="594655" y="0"/>
                </a:cubicBezTo>
              </a:path>
            </a:pathLst>
          </a:custGeom>
          <a:noFill/>
          <a:ln w="28575" cap="flat" cmpd="sng">
            <a:solidFill>
              <a:srgbClr val="FFFF00"/>
            </a:solidFill>
            <a:prstDash val="solid"/>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eaLnBrk="1" fontAlgn="auto" hangingPunct="1">
              <a:spcBef>
                <a:spcPts val="0"/>
              </a:spcBef>
              <a:spcAft>
                <a:spcPts val="0"/>
              </a:spcAft>
              <a:defRPr/>
            </a:pPr>
            <a:endParaRPr lang="nl-NL">
              <a:latin typeface="+mn-lt"/>
              <a:cs typeface="+mn-cs"/>
            </a:endParaRPr>
          </a:p>
        </p:txBody>
      </p:sp>
      <p:sp>
        <p:nvSpPr>
          <p:cNvPr id="38" name="Vrije vorm 37">
            <a:extLst>
              <a:ext uri="{FF2B5EF4-FFF2-40B4-BE49-F238E27FC236}">
                <a16:creationId xmlns:a16="http://schemas.microsoft.com/office/drawing/2014/main" id="{931CB5CB-F424-2710-48ED-2722417AEB4A}"/>
              </a:ext>
            </a:extLst>
          </p:cNvPr>
          <p:cNvSpPr>
            <a:spLocks/>
          </p:cNvSpPr>
          <p:nvPr/>
        </p:nvSpPr>
        <p:spPr bwMode="auto">
          <a:xfrm>
            <a:off x="6948488" y="3500438"/>
            <a:ext cx="633412" cy="781050"/>
          </a:xfrm>
          <a:custGeom>
            <a:avLst/>
            <a:gdLst>
              <a:gd name="T0" fmla="*/ 633412 w 632755"/>
              <a:gd name="T1" fmla="*/ 781050 h 781050"/>
              <a:gd name="T2" fmla="*/ 417288 w 632755"/>
              <a:gd name="T3" fmla="*/ 635000 h 781050"/>
              <a:gd name="T4" fmla="*/ 29536 w 632755"/>
              <a:gd name="T5" fmla="*/ 469900 h 781050"/>
              <a:gd name="T6" fmla="*/ 67675 w 632755"/>
              <a:gd name="T7" fmla="*/ 317500 h 781050"/>
              <a:gd name="T8" fmla="*/ 391861 w 632755"/>
              <a:gd name="T9" fmla="*/ 63500 h 781050"/>
              <a:gd name="T10" fmla="*/ 595272 w 632755"/>
              <a:gd name="T11" fmla="*/ 0 h 781050"/>
              <a:gd name="T12" fmla="*/ 595272 w 632755"/>
              <a:gd name="T13" fmla="*/ 0 h 7810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755" h="781050">
                <a:moveTo>
                  <a:pt x="632755" y="781050"/>
                </a:moveTo>
                <a:cubicBezTo>
                  <a:pt x="575076" y="733954"/>
                  <a:pt x="517397" y="686858"/>
                  <a:pt x="416855" y="635000"/>
                </a:cubicBezTo>
                <a:cubicBezTo>
                  <a:pt x="316313" y="583142"/>
                  <a:pt x="87713" y="522817"/>
                  <a:pt x="29505" y="469900"/>
                </a:cubicBezTo>
                <a:cubicBezTo>
                  <a:pt x="-28703" y="416983"/>
                  <a:pt x="7280" y="385233"/>
                  <a:pt x="67605" y="317500"/>
                </a:cubicBezTo>
                <a:cubicBezTo>
                  <a:pt x="127930" y="249767"/>
                  <a:pt x="303613" y="116417"/>
                  <a:pt x="391455" y="63500"/>
                </a:cubicBezTo>
                <a:cubicBezTo>
                  <a:pt x="479297" y="10583"/>
                  <a:pt x="594655" y="0"/>
                  <a:pt x="594655" y="0"/>
                </a:cubicBezTo>
              </a:path>
            </a:pathLst>
          </a:custGeom>
          <a:noFill/>
          <a:ln w="28575" cap="flat" cmpd="sng">
            <a:solidFill>
              <a:srgbClr val="FFFF00"/>
            </a:solidFill>
            <a:prstDash val="solid"/>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eaLnBrk="1" fontAlgn="auto" hangingPunct="1">
              <a:spcBef>
                <a:spcPts val="0"/>
              </a:spcBef>
              <a:spcAft>
                <a:spcPts val="0"/>
              </a:spcAft>
              <a:defRPr/>
            </a:pPr>
            <a:endParaRPr lang="nl-NL">
              <a:latin typeface="+mn-lt"/>
              <a:cs typeface="+mn-cs"/>
            </a:endParaRPr>
          </a:p>
        </p:txBody>
      </p:sp>
      <p:sp>
        <p:nvSpPr>
          <p:cNvPr id="39" name="Rechthoek 38">
            <a:extLst>
              <a:ext uri="{FF2B5EF4-FFF2-40B4-BE49-F238E27FC236}">
                <a16:creationId xmlns:a16="http://schemas.microsoft.com/office/drawing/2014/main" id="{924CBB88-0750-CBFE-B568-64A986152257}"/>
              </a:ext>
            </a:extLst>
          </p:cNvPr>
          <p:cNvSpPr>
            <a:spLocks noChangeArrowheads="1"/>
          </p:cNvSpPr>
          <p:nvPr/>
        </p:nvSpPr>
        <p:spPr bwMode="auto">
          <a:xfrm>
            <a:off x="215900" y="3573463"/>
            <a:ext cx="1223963" cy="492125"/>
          </a:xfrm>
          <a:prstGeom prst="rect">
            <a:avLst/>
          </a:prstGeom>
          <a:solidFill>
            <a:srgbClr val="FFFFFF"/>
          </a:solidFill>
          <a:ln w="19050">
            <a:solidFill>
              <a:srgbClr val="0000FF"/>
            </a:solidFill>
            <a:miter lim="800000"/>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nl-NL" sz="1400" dirty="0">
                <a:solidFill>
                  <a:srgbClr val="0000FF"/>
                </a:solidFill>
                <a:latin typeface="+mn-lt"/>
                <a:cs typeface="+mn-cs"/>
              </a:rPr>
              <a:t>Equatoriaal</a:t>
            </a:r>
            <a:br>
              <a:rPr lang="nl-NL" sz="1400" dirty="0">
                <a:solidFill>
                  <a:srgbClr val="0000FF"/>
                </a:solidFill>
                <a:latin typeface="+mn-lt"/>
                <a:cs typeface="+mn-cs"/>
              </a:rPr>
            </a:br>
            <a:r>
              <a:rPr lang="nl-NL" sz="1400" dirty="0">
                <a:solidFill>
                  <a:srgbClr val="0000FF"/>
                </a:solidFill>
                <a:latin typeface="+mn-lt"/>
                <a:cs typeface="+mn-cs"/>
              </a:rPr>
              <a:t>minimum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down)">
                                      <p:cBhvr>
                                        <p:cTn id="25" dur="500"/>
                                        <p:tgtEl>
                                          <p:spTgt spid="29"/>
                                        </p:tgtEl>
                                      </p:cBhvr>
                                    </p:animEffect>
                                  </p:childTnLst>
                                </p:cTn>
                              </p:par>
                            </p:childTnLst>
                          </p:cTn>
                        </p:par>
                        <p:par>
                          <p:cTn id="26" fill="hold" nodeType="afterGroup">
                            <p:stCondLst>
                              <p:cond delay="500"/>
                            </p:stCondLst>
                            <p:childTnLst>
                              <p:par>
                                <p:cTn id="27" presetID="30" presetClass="entr" presetSubtype="0" fill="hold" grpId="0" nodeType="after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800" decel="100000"/>
                                        <p:tgtEl>
                                          <p:spTgt spid="39"/>
                                        </p:tgtEl>
                                      </p:cBhvr>
                                    </p:animEffect>
                                    <p:anim calcmode="lin" valueType="num">
                                      <p:cBhvr>
                                        <p:cTn id="30" dur="800" decel="100000" fill="hold"/>
                                        <p:tgtEl>
                                          <p:spTgt spid="39"/>
                                        </p:tgtEl>
                                        <p:attrNameLst>
                                          <p:attrName>style.rotation</p:attrName>
                                        </p:attrNameLst>
                                      </p:cBhvr>
                                      <p:tavLst>
                                        <p:tav tm="0">
                                          <p:val>
                                            <p:fltVal val="-90"/>
                                          </p:val>
                                        </p:tav>
                                        <p:tav tm="100000">
                                          <p:val>
                                            <p:fltVal val="0"/>
                                          </p:val>
                                        </p:tav>
                                      </p:tavLst>
                                    </p:anim>
                                    <p:anim calcmode="lin" valueType="num">
                                      <p:cBhvr>
                                        <p:cTn id="31" dur="800" decel="100000" fill="hold"/>
                                        <p:tgtEl>
                                          <p:spTgt spid="39"/>
                                        </p:tgtEl>
                                        <p:attrNameLst>
                                          <p:attrName>ppt_x</p:attrName>
                                        </p:attrNameLst>
                                      </p:cBhvr>
                                      <p:tavLst>
                                        <p:tav tm="0">
                                          <p:val>
                                            <p:strVal val="#ppt_x+0.4"/>
                                          </p:val>
                                        </p:tav>
                                        <p:tav tm="100000">
                                          <p:val>
                                            <p:strVal val="#ppt_x-0.05"/>
                                          </p:val>
                                        </p:tav>
                                      </p:tavLst>
                                    </p:anim>
                                    <p:anim calcmode="lin" valueType="num">
                                      <p:cBhvr>
                                        <p:cTn id="32" dur="800" decel="100000" fill="hold"/>
                                        <p:tgtEl>
                                          <p:spTgt spid="39"/>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39"/>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39"/>
                                        </p:tgtEl>
                                        <p:attrNameLst>
                                          <p:attrName>ppt_y</p:attrName>
                                        </p:attrNameLst>
                                      </p:cBhvr>
                                      <p:tavLst>
                                        <p:tav tm="0">
                                          <p:val>
                                            <p:strVal val="#ppt_y+0.1"/>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0">
                                            <p:bg/>
                                          </p:spTgt>
                                        </p:tgtEl>
                                        <p:attrNameLst>
                                          <p:attrName>style.visibility</p:attrName>
                                        </p:attrNameLst>
                                      </p:cBhvr>
                                      <p:to>
                                        <p:strVal val="visible"/>
                                      </p:to>
                                    </p:set>
                                    <p:animEffect transition="in" filter="wipe(down)">
                                      <p:cBhvr>
                                        <p:cTn id="39" dur="500"/>
                                        <p:tgtEl>
                                          <p:spTgt spid="10">
                                            <p:bg/>
                                          </p:spTgt>
                                        </p:tgtEl>
                                      </p:cBhvr>
                                    </p:animEffect>
                                  </p:childTnLst>
                                </p:cTn>
                              </p:par>
                            </p:childTnLst>
                          </p:cTn>
                        </p:par>
                        <p:par>
                          <p:cTn id="40" fill="hold" nodeType="afterGroup">
                            <p:stCondLst>
                              <p:cond delay="500"/>
                            </p:stCondLst>
                            <p:childTnLst>
                              <p:par>
                                <p:cTn id="41" presetID="22" presetClass="entr" presetSubtype="4" fill="hold" grpId="0" nodeType="afterEffect">
                                  <p:stCondLst>
                                    <p:cond delay="0"/>
                                  </p:stCondLst>
                                  <p:childTnLst>
                                    <p:set>
                                      <p:cBhvr>
                                        <p:cTn id="42" dur="1" fill="hold">
                                          <p:stCondLst>
                                            <p:cond delay="0"/>
                                          </p:stCondLst>
                                        </p:cTn>
                                        <p:tgtEl>
                                          <p:spTgt spid="10">
                                            <p:txEl>
                                              <p:pRg st="0" end="0"/>
                                            </p:txEl>
                                          </p:spTgt>
                                        </p:tgtEl>
                                        <p:attrNameLst>
                                          <p:attrName>style.visibility</p:attrName>
                                        </p:attrNameLst>
                                      </p:cBhvr>
                                      <p:to>
                                        <p:strVal val="visible"/>
                                      </p:to>
                                    </p:set>
                                    <p:animEffect transition="in" filter="wipe(down)">
                                      <p:cBhvr>
                                        <p:cTn id="43" dur="500"/>
                                        <p:tgtEl>
                                          <p:spTgt spid="10">
                                            <p:txEl>
                                              <p:pRg st="0" end="0"/>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31" presetClass="entr" presetSubtype="0"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p:cTn id="48" dur="1000" fill="hold"/>
                                        <p:tgtEl>
                                          <p:spTgt spid="18"/>
                                        </p:tgtEl>
                                        <p:attrNameLst>
                                          <p:attrName>ppt_w</p:attrName>
                                        </p:attrNameLst>
                                      </p:cBhvr>
                                      <p:tavLst>
                                        <p:tav tm="0">
                                          <p:val>
                                            <p:fltVal val="0"/>
                                          </p:val>
                                        </p:tav>
                                        <p:tav tm="100000">
                                          <p:val>
                                            <p:strVal val="#ppt_w"/>
                                          </p:val>
                                        </p:tav>
                                      </p:tavLst>
                                    </p:anim>
                                    <p:anim calcmode="lin" valueType="num">
                                      <p:cBhvr>
                                        <p:cTn id="49" dur="1000" fill="hold"/>
                                        <p:tgtEl>
                                          <p:spTgt spid="18"/>
                                        </p:tgtEl>
                                        <p:attrNameLst>
                                          <p:attrName>ppt_h</p:attrName>
                                        </p:attrNameLst>
                                      </p:cBhvr>
                                      <p:tavLst>
                                        <p:tav tm="0">
                                          <p:val>
                                            <p:fltVal val="0"/>
                                          </p:val>
                                        </p:tav>
                                        <p:tav tm="100000">
                                          <p:val>
                                            <p:strVal val="#ppt_h"/>
                                          </p:val>
                                        </p:tav>
                                      </p:tavLst>
                                    </p:anim>
                                    <p:anim calcmode="lin" valueType="num">
                                      <p:cBhvr>
                                        <p:cTn id="50" dur="1000" fill="hold"/>
                                        <p:tgtEl>
                                          <p:spTgt spid="18"/>
                                        </p:tgtEl>
                                        <p:attrNameLst>
                                          <p:attrName>style.rotation</p:attrName>
                                        </p:attrNameLst>
                                      </p:cBhvr>
                                      <p:tavLst>
                                        <p:tav tm="0">
                                          <p:val>
                                            <p:fltVal val="90"/>
                                          </p:val>
                                        </p:tav>
                                        <p:tav tm="100000">
                                          <p:val>
                                            <p:fltVal val="0"/>
                                          </p:val>
                                        </p:tav>
                                      </p:tavLst>
                                    </p:anim>
                                    <p:animEffect transition="in" filter="fade">
                                      <p:cBhvr>
                                        <p:cTn id="51" dur="1000"/>
                                        <p:tgtEl>
                                          <p:spTgt spid="18"/>
                                        </p:tgtEl>
                                      </p:cBhvr>
                                    </p:animEffect>
                                  </p:childTnLst>
                                </p:cTn>
                              </p:par>
                              <p:par>
                                <p:cTn id="52" presetID="31" presetClass="entr" presetSubtype="0" fill="hold" nodeType="withEffect">
                                  <p:stCondLst>
                                    <p:cond delay="0"/>
                                  </p:stCondLst>
                                  <p:childTnLst>
                                    <p:set>
                                      <p:cBhvr>
                                        <p:cTn id="53" dur="1" fill="hold">
                                          <p:stCondLst>
                                            <p:cond delay="0"/>
                                          </p:stCondLst>
                                        </p:cTn>
                                        <p:tgtEl>
                                          <p:spTgt spid="13"/>
                                        </p:tgtEl>
                                        <p:attrNameLst>
                                          <p:attrName>style.visibility</p:attrName>
                                        </p:attrNameLst>
                                      </p:cBhvr>
                                      <p:to>
                                        <p:strVal val="visible"/>
                                      </p:to>
                                    </p:set>
                                    <p:anim calcmode="lin" valueType="num">
                                      <p:cBhvr>
                                        <p:cTn id="54" dur="1000" fill="hold"/>
                                        <p:tgtEl>
                                          <p:spTgt spid="13"/>
                                        </p:tgtEl>
                                        <p:attrNameLst>
                                          <p:attrName>ppt_w</p:attrName>
                                        </p:attrNameLst>
                                      </p:cBhvr>
                                      <p:tavLst>
                                        <p:tav tm="0">
                                          <p:val>
                                            <p:fltVal val="0"/>
                                          </p:val>
                                        </p:tav>
                                        <p:tav tm="100000">
                                          <p:val>
                                            <p:strVal val="#ppt_w"/>
                                          </p:val>
                                        </p:tav>
                                      </p:tavLst>
                                    </p:anim>
                                    <p:anim calcmode="lin" valueType="num">
                                      <p:cBhvr>
                                        <p:cTn id="55" dur="1000" fill="hold"/>
                                        <p:tgtEl>
                                          <p:spTgt spid="13"/>
                                        </p:tgtEl>
                                        <p:attrNameLst>
                                          <p:attrName>ppt_h</p:attrName>
                                        </p:attrNameLst>
                                      </p:cBhvr>
                                      <p:tavLst>
                                        <p:tav tm="0">
                                          <p:val>
                                            <p:fltVal val="0"/>
                                          </p:val>
                                        </p:tav>
                                        <p:tav tm="100000">
                                          <p:val>
                                            <p:strVal val="#ppt_h"/>
                                          </p:val>
                                        </p:tav>
                                      </p:tavLst>
                                    </p:anim>
                                    <p:anim calcmode="lin" valueType="num">
                                      <p:cBhvr>
                                        <p:cTn id="56" dur="1000" fill="hold"/>
                                        <p:tgtEl>
                                          <p:spTgt spid="13"/>
                                        </p:tgtEl>
                                        <p:attrNameLst>
                                          <p:attrName>style.rotation</p:attrName>
                                        </p:attrNameLst>
                                      </p:cBhvr>
                                      <p:tavLst>
                                        <p:tav tm="0">
                                          <p:val>
                                            <p:fltVal val="90"/>
                                          </p:val>
                                        </p:tav>
                                        <p:tav tm="100000">
                                          <p:val>
                                            <p:fltVal val="0"/>
                                          </p:val>
                                        </p:tav>
                                      </p:tavLst>
                                    </p:anim>
                                    <p:animEffect transition="in" filter="fade">
                                      <p:cBhvr>
                                        <p:cTn id="57" dur="1000"/>
                                        <p:tgtEl>
                                          <p:spTgt spid="13"/>
                                        </p:tgtEl>
                                      </p:cBhvr>
                                    </p:animEffect>
                                  </p:childTnLst>
                                </p:cTn>
                              </p:par>
                              <p:par>
                                <p:cTn id="58" presetID="31" presetClass="entr" presetSubtype="0" fill="hold" nodeType="withEffect">
                                  <p:stCondLst>
                                    <p:cond delay="0"/>
                                  </p:stCondLst>
                                  <p:childTnLst>
                                    <p:set>
                                      <p:cBhvr>
                                        <p:cTn id="59" dur="1" fill="hold">
                                          <p:stCondLst>
                                            <p:cond delay="0"/>
                                          </p:stCondLst>
                                        </p:cTn>
                                        <p:tgtEl>
                                          <p:spTgt spid="19"/>
                                        </p:tgtEl>
                                        <p:attrNameLst>
                                          <p:attrName>style.visibility</p:attrName>
                                        </p:attrNameLst>
                                      </p:cBhvr>
                                      <p:to>
                                        <p:strVal val="visible"/>
                                      </p:to>
                                    </p:set>
                                    <p:anim calcmode="lin" valueType="num">
                                      <p:cBhvr>
                                        <p:cTn id="60" dur="1000" fill="hold"/>
                                        <p:tgtEl>
                                          <p:spTgt spid="19"/>
                                        </p:tgtEl>
                                        <p:attrNameLst>
                                          <p:attrName>ppt_w</p:attrName>
                                        </p:attrNameLst>
                                      </p:cBhvr>
                                      <p:tavLst>
                                        <p:tav tm="0">
                                          <p:val>
                                            <p:fltVal val="0"/>
                                          </p:val>
                                        </p:tav>
                                        <p:tav tm="100000">
                                          <p:val>
                                            <p:strVal val="#ppt_w"/>
                                          </p:val>
                                        </p:tav>
                                      </p:tavLst>
                                    </p:anim>
                                    <p:anim calcmode="lin" valueType="num">
                                      <p:cBhvr>
                                        <p:cTn id="61" dur="1000" fill="hold"/>
                                        <p:tgtEl>
                                          <p:spTgt spid="19"/>
                                        </p:tgtEl>
                                        <p:attrNameLst>
                                          <p:attrName>ppt_h</p:attrName>
                                        </p:attrNameLst>
                                      </p:cBhvr>
                                      <p:tavLst>
                                        <p:tav tm="0">
                                          <p:val>
                                            <p:fltVal val="0"/>
                                          </p:val>
                                        </p:tav>
                                        <p:tav tm="100000">
                                          <p:val>
                                            <p:strVal val="#ppt_h"/>
                                          </p:val>
                                        </p:tav>
                                      </p:tavLst>
                                    </p:anim>
                                    <p:anim calcmode="lin" valueType="num">
                                      <p:cBhvr>
                                        <p:cTn id="62" dur="1000" fill="hold"/>
                                        <p:tgtEl>
                                          <p:spTgt spid="19"/>
                                        </p:tgtEl>
                                        <p:attrNameLst>
                                          <p:attrName>style.rotation</p:attrName>
                                        </p:attrNameLst>
                                      </p:cBhvr>
                                      <p:tavLst>
                                        <p:tav tm="0">
                                          <p:val>
                                            <p:fltVal val="90"/>
                                          </p:val>
                                        </p:tav>
                                        <p:tav tm="100000">
                                          <p:val>
                                            <p:fltVal val="0"/>
                                          </p:val>
                                        </p:tav>
                                      </p:tavLst>
                                    </p:anim>
                                    <p:animEffect transition="in" filter="fade">
                                      <p:cBhvr>
                                        <p:cTn id="63" dur="1000"/>
                                        <p:tgtEl>
                                          <p:spTgt spid="19"/>
                                        </p:tgtEl>
                                      </p:cBhvr>
                                    </p:animEffect>
                                  </p:childTnLst>
                                </p:cTn>
                              </p:par>
                              <p:par>
                                <p:cTn id="64" presetID="31" presetClass="entr" presetSubtype="0" fill="hold" nodeType="withEffect">
                                  <p:stCondLst>
                                    <p:cond delay="0"/>
                                  </p:stCondLst>
                                  <p:childTnLst>
                                    <p:set>
                                      <p:cBhvr>
                                        <p:cTn id="65" dur="1" fill="hold">
                                          <p:stCondLst>
                                            <p:cond delay="0"/>
                                          </p:stCondLst>
                                        </p:cTn>
                                        <p:tgtEl>
                                          <p:spTgt spid="20"/>
                                        </p:tgtEl>
                                        <p:attrNameLst>
                                          <p:attrName>style.visibility</p:attrName>
                                        </p:attrNameLst>
                                      </p:cBhvr>
                                      <p:to>
                                        <p:strVal val="visible"/>
                                      </p:to>
                                    </p:set>
                                    <p:anim calcmode="lin" valueType="num">
                                      <p:cBhvr>
                                        <p:cTn id="66" dur="1000" fill="hold"/>
                                        <p:tgtEl>
                                          <p:spTgt spid="20"/>
                                        </p:tgtEl>
                                        <p:attrNameLst>
                                          <p:attrName>ppt_w</p:attrName>
                                        </p:attrNameLst>
                                      </p:cBhvr>
                                      <p:tavLst>
                                        <p:tav tm="0">
                                          <p:val>
                                            <p:fltVal val="0"/>
                                          </p:val>
                                        </p:tav>
                                        <p:tav tm="100000">
                                          <p:val>
                                            <p:strVal val="#ppt_w"/>
                                          </p:val>
                                        </p:tav>
                                      </p:tavLst>
                                    </p:anim>
                                    <p:anim calcmode="lin" valueType="num">
                                      <p:cBhvr>
                                        <p:cTn id="67" dur="1000" fill="hold"/>
                                        <p:tgtEl>
                                          <p:spTgt spid="20"/>
                                        </p:tgtEl>
                                        <p:attrNameLst>
                                          <p:attrName>ppt_h</p:attrName>
                                        </p:attrNameLst>
                                      </p:cBhvr>
                                      <p:tavLst>
                                        <p:tav tm="0">
                                          <p:val>
                                            <p:fltVal val="0"/>
                                          </p:val>
                                        </p:tav>
                                        <p:tav tm="100000">
                                          <p:val>
                                            <p:strVal val="#ppt_h"/>
                                          </p:val>
                                        </p:tav>
                                      </p:tavLst>
                                    </p:anim>
                                    <p:anim calcmode="lin" valueType="num">
                                      <p:cBhvr>
                                        <p:cTn id="68" dur="1000" fill="hold"/>
                                        <p:tgtEl>
                                          <p:spTgt spid="20"/>
                                        </p:tgtEl>
                                        <p:attrNameLst>
                                          <p:attrName>style.rotation</p:attrName>
                                        </p:attrNameLst>
                                      </p:cBhvr>
                                      <p:tavLst>
                                        <p:tav tm="0">
                                          <p:val>
                                            <p:fltVal val="90"/>
                                          </p:val>
                                        </p:tav>
                                        <p:tav tm="100000">
                                          <p:val>
                                            <p:fltVal val="0"/>
                                          </p:val>
                                        </p:tav>
                                      </p:tavLst>
                                    </p:anim>
                                    <p:animEffect transition="in" filter="fade">
                                      <p:cBhvr>
                                        <p:cTn id="69" dur="1000"/>
                                        <p:tgtEl>
                                          <p:spTgt spid="20"/>
                                        </p:tgtEl>
                                      </p:cBhvr>
                                    </p:animEffect>
                                  </p:childTnLst>
                                </p:cTn>
                              </p:par>
                              <p:par>
                                <p:cTn id="70" presetID="31" presetClass="entr" presetSubtype="0" fill="hold" nodeType="withEffect">
                                  <p:stCondLst>
                                    <p:cond delay="0"/>
                                  </p:stCondLst>
                                  <p:childTnLst>
                                    <p:set>
                                      <p:cBhvr>
                                        <p:cTn id="71" dur="1" fill="hold">
                                          <p:stCondLst>
                                            <p:cond delay="0"/>
                                          </p:stCondLst>
                                        </p:cTn>
                                        <p:tgtEl>
                                          <p:spTgt spid="12"/>
                                        </p:tgtEl>
                                        <p:attrNameLst>
                                          <p:attrName>style.visibility</p:attrName>
                                        </p:attrNameLst>
                                      </p:cBhvr>
                                      <p:to>
                                        <p:strVal val="visible"/>
                                      </p:to>
                                    </p:set>
                                    <p:anim calcmode="lin" valueType="num">
                                      <p:cBhvr>
                                        <p:cTn id="72" dur="1000" fill="hold"/>
                                        <p:tgtEl>
                                          <p:spTgt spid="12"/>
                                        </p:tgtEl>
                                        <p:attrNameLst>
                                          <p:attrName>ppt_w</p:attrName>
                                        </p:attrNameLst>
                                      </p:cBhvr>
                                      <p:tavLst>
                                        <p:tav tm="0">
                                          <p:val>
                                            <p:fltVal val="0"/>
                                          </p:val>
                                        </p:tav>
                                        <p:tav tm="100000">
                                          <p:val>
                                            <p:strVal val="#ppt_w"/>
                                          </p:val>
                                        </p:tav>
                                      </p:tavLst>
                                    </p:anim>
                                    <p:anim calcmode="lin" valueType="num">
                                      <p:cBhvr>
                                        <p:cTn id="73" dur="1000" fill="hold"/>
                                        <p:tgtEl>
                                          <p:spTgt spid="12"/>
                                        </p:tgtEl>
                                        <p:attrNameLst>
                                          <p:attrName>ppt_h</p:attrName>
                                        </p:attrNameLst>
                                      </p:cBhvr>
                                      <p:tavLst>
                                        <p:tav tm="0">
                                          <p:val>
                                            <p:fltVal val="0"/>
                                          </p:val>
                                        </p:tav>
                                        <p:tav tm="100000">
                                          <p:val>
                                            <p:strVal val="#ppt_h"/>
                                          </p:val>
                                        </p:tav>
                                      </p:tavLst>
                                    </p:anim>
                                    <p:anim calcmode="lin" valueType="num">
                                      <p:cBhvr>
                                        <p:cTn id="74" dur="1000" fill="hold"/>
                                        <p:tgtEl>
                                          <p:spTgt spid="12"/>
                                        </p:tgtEl>
                                        <p:attrNameLst>
                                          <p:attrName>style.rotation</p:attrName>
                                        </p:attrNameLst>
                                      </p:cBhvr>
                                      <p:tavLst>
                                        <p:tav tm="0">
                                          <p:val>
                                            <p:fltVal val="90"/>
                                          </p:val>
                                        </p:tav>
                                        <p:tav tm="100000">
                                          <p:val>
                                            <p:fltVal val="0"/>
                                          </p:val>
                                        </p:tav>
                                      </p:tavLst>
                                    </p:anim>
                                    <p:animEffect transition="in" filter="fade">
                                      <p:cBhvr>
                                        <p:cTn id="75" dur="1000"/>
                                        <p:tgtEl>
                                          <p:spTgt spid="12"/>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22" presetClass="entr" presetSubtype="4" fill="hold" nodeType="clickEffect">
                                  <p:stCondLst>
                                    <p:cond delay="0"/>
                                  </p:stCondLst>
                                  <p:childTnLst>
                                    <p:set>
                                      <p:cBhvr>
                                        <p:cTn id="79" dur="1" fill="hold">
                                          <p:stCondLst>
                                            <p:cond delay="0"/>
                                          </p:stCondLst>
                                        </p:cTn>
                                        <p:tgtEl>
                                          <p:spTgt spid="70"/>
                                        </p:tgtEl>
                                        <p:attrNameLst>
                                          <p:attrName>style.visibility</p:attrName>
                                        </p:attrNameLst>
                                      </p:cBhvr>
                                      <p:to>
                                        <p:strVal val="visible"/>
                                      </p:to>
                                    </p:set>
                                    <p:animEffect transition="in" filter="wipe(down)">
                                      <p:cBhvr>
                                        <p:cTn id="80" dur="500"/>
                                        <p:tgtEl>
                                          <p:spTgt spid="70"/>
                                        </p:tgtEl>
                                      </p:cBhvr>
                                    </p:animEffect>
                                  </p:childTnLst>
                                </p:cTn>
                              </p:par>
                              <p:par>
                                <p:cTn id="81" presetID="10" presetClass="entr" presetSubtype="0" fill="hold" nodeType="withEffect">
                                  <p:stCondLst>
                                    <p:cond delay="0"/>
                                  </p:stCondLst>
                                  <p:childTnLst>
                                    <p:set>
                                      <p:cBhvr>
                                        <p:cTn id="82" dur="1" fill="hold">
                                          <p:stCondLst>
                                            <p:cond delay="0"/>
                                          </p:stCondLst>
                                        </p:cTn>
                                        <p:tgtEl>
                                          <p:spTgt spid="44"/>
                                        </p:tgtEl>
                                        <p:attrNameLst>
                                          <p:attrName>style.visibility</p:attrName>
                                        </p:attrNameLst>
                                      </p:cBhvr>
                                      <p:to>
                                        <p:strVal val="visible"/>
                                      </p:to>
                                    </p:set>
                                    <p:animEffect transition="in" filter="fade">
                                      <p:cBhvr>
                                        <p:cTn id="83" dur="500"/>
                                        <p:tgtEl>
                                          <p:spTgt spid="44"/>
                                        </p:tgtEl>
                                      </p:cBhvr>
                                    </p:animEffect>
                                  </p:childTnLst>
                                </p:cTn>
                              </p:par>
                              <p:par>
                                <p:cTn id="84" presetID="10" presetClass="entr" presetSubtype="0" fill="hold" nodeType="withEffect">
                                  <p:stCondLst>
                                    <p:cond delay="0"/>
                                  </p:stCondLst>
                                  <p:childTnLst>
                                    <p:set>
                                      <p:cBhvr>
                                        <p:cTn id="85" dur="1" fill="hold">
                                          <p:stCondLst>
                                            <p:cond delay="0"/>
                                          </p:stCondLst>
                                        </p:cTn>
                                        <p:tgtEl>
                                          <p:spTgt spid="46"/>
                                        </p:tgtEl>
                                        <p:attrNameLst>
                                          <p:attrName>style.visibility</p:attrName>
                                        </p:attrNameLst>
                                      </p:cBhvr>
                                      <p:to>
                                        <p:strVal val="visible"/>
                                      </p:to>
                                    </p:set>
                                    <p:animEffect transition="in" filter="fade">
                                      <p:cBhvr>
                                        <p:cTn id="86" dur="500"/>
                                        <p:tgtEl>
                                          <p:spTgt spid="46"/>
                                        </p:tgtEl>
                                      </p:cBhvr>
                                    </p:animEffect>
                                  </p:childTnLst>
                                </p:cTn>
                              </p:par>
                              <p:par>
                                <p:cTn id="87" presetID="22" presetClass="entr" presetSubtype="4" fill="hold" nodeType="withEffect">
                                  <p:stCondLst>
                                    <p:cond delay="0"/>
                                  </p:stCondLst>
                                  <p:childTnLst>
                                    <p:set>
                                      <p:cBhvr>
                                        <p:cTn id="88" dur="1" fill="hold">
                                          <p:stCondLst>
                                            <p:cond delay="0"/>
                                          </p:stCondLst>
                                        </p:cTn>
                                        <p:tgtEl>
                                          <p:spTgt spid="38"/>
                                        </p:tgtEl>
                                        <p:attrNameLst>
                                          <p:attrName>style.visibility</p:attrName>
                                        </p:attrNameLst>
                                      </p:cBhvr>
                                      <p:to>
                                        <p:strVal val="visible"/>
                                      </p:to>
                                    </p:set>
                                    <p:animEffect transition="in" filter="wipe(down)">
                                      <p:cBhvr>
                                        <p:cTn id="89" dur="500"/>
                                        <p:tgtEl>
                                          <p:spTgt spid="38"/>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22" presetClass="entr" presetSubtype="4" fill="hold" grpId="0" nodeType="clickEffect">
                                  <p:stCondLst>
                                    <p:cond delay="0"/>
                                  </p:stCondLst>
                                  <p:childTnLst>
                                    <p:set>
                                      <p:cBhvr>
                                        <p:cTn id="93" dur="1" fill="hold">
                                          <p:stCondLst>
                                            <p:cond delay="0"/>
                                          </p:stCondLst>
                                        </p:cTn>
                                        <p:tgtEl>
                                          <p:spTgt spid="47"/>
                                        </p:tgtEl>
                                        <p:attrNameLst>
                                          <p:attrName>style.visibility</p:attrName>
                                        </p:attrNameLst>
                                      </p:cBhvr>
                                      <p:to>
                                        <p:strVal val="visible"/>
                                      </p:to>
                                    </p:set>
                                    <p:animEffect transition="in" filter="wipe(down)">
                                      <p:cBhvr>
                                        <p:cTn id="94" dur="500"/>
                                        <p:tgtEl>
                                          <p:spTgt spid="47"/>
                                        </p:tgtEl>
                                      </p:cBhvr>
                                    </p:animEffect>
                                  </p:childTnLst>
                                </p:cTn>
                              </p:par>
                            </p:childTnLst>
                          </p:cTn>
                        </p:par>
                      </p:childTnLst>
                    </p:cTn>
                  </p:par>
                  <p:par>
                    <p:cTn id="95" fill="hold" nodeType="clickPar">
                      <p:stCondLst>
                        <p:cond delay="indefinite"/>
                      </p:stCondLst>
                      <p:childTnLst>
                        <p:par>
                          <p:cTn id="96" fill="hold" nodeType="withGroup">
                            <p:stCondLst>
                              <p:cond delay="0"/>
                            </p:stCondLst>
                            <p:childTnLst>
                              <p:par>
                                <p:cTn id="97" presetID="22" presetClass="entr" presetSubtype="4" fill="hold" grpId="0" nodeType="clickEffect">
                                  <p:stCondLst>
                                    <p:cond delay="0"/>
                                  </p:stCondLst>
                                  <p:childTnLst>
                                    <p:set>
                                      <p:cBhvr>
                                        <p:cTn id="98" dur="1" fill="hold">
                                          <p:stCondLst>
                                            <p:cond delay="0"/>
                                          </p:stCondLst>
                                        </p:cTn>
                                        <p:tgtEl>
                                          <p:spTgt spid="49"/>
                                        </p:tgtEl>
                                        <p:attrNameLst>
                                          <p:attrName>style.visibility</p:attrName>
                                        </p:attrNameLst>
                                      </p:cBhvr>
                                      <p:to>
                                        <p:strVal val="visible"/>
                                      </p:to>
                                    </p:set>
                                    <p:animEffect transition="in" filter="wipe(down)">
                                      <p:cBhvr>
                                        <p:cTn id="99" dur="500"/>
                                        <p:tgtEl>
                                          <p:spTgt spid="49"/>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22" presetClass="entr" presetSubtype="2" fill="hold" nodeType="clickEffect">
                                  <p:stCondLst>
                                    <p:cond delay="0"/>
                                  </p:stCondLst>
                                  <p:childTnLst>
                                    <p:set>
                                      <p:cBhvr>
                                        <p:cTn id="103" dur="1" fill="hold">
                                          <p:stCondLst>
                                            <p:cond delay="0"/>
                                          </p:stCondLst>
                                        </p:cTn>
                                        <p:tgtEl>
                                          <p:spTgt spid="51"/>
                                        </p:tgtEl>
                                        <p:attrNameLst>
                                          <p:attrName>style.visibility</p:attrName>
                                        </p:attrNameLst>
                                      </p:cBhvr>
                                      <p:to>
                                        <p:strVal val="visible"/>
                                      </p:to>
                                    </p:set>
                                    <p:animEffect transition="in" filter="wipe(right)">
                                      <p:cBhvr>
                                        <p:cTn id="104" dur="500"/>
                                        <p:tgtEl>
                                          <p:spTgt spid="51"/>
                                        </p:tgtEl>
                                      </p:cBhvr>
                                    </p:animEffect>
                                  </p:childTnLst>
                                </p:cTn>
                              </p:par>
                              <p:par>
                                <p:cTn id="105" presetID="22" presetClass="entr" presetSubtype="2" fill="hold" nodeType="withEffect">
                                  <p:stCondLst>
                                    <p:cond delay="0"/>
                                  </p:stCondLst>
                                  <p:childTnLst>
                                    <p:set>
                                      <p:cBhvr>
                                        <p:cTn id="106" dur="1" fill="hold">
                                          <p:stCondLst>
                                            <p:cond delay="0"/>
                                          </p:stCondLst>
                                        </p:cTn>
                                        <p:tgtEl>
                                          <p:spTgt spid="52"/>
                                        </p:tgtEl>
                                        <p:attrNameLst>
                                          <p:attrName>style.visibility</p:attrName>
                                        </p:attrNameLst>
                                      </p:cBhvr>
                                      <p:to>
                                        <p:strVal val="visible"/>
                                      </p:to>
                                    </p:set>
                                    <p:animEffect transition="in" filter="wipe(right)">
                                      <p:cBhvr>
                                        <p:cTn id="107" dur="500"/>
                                        <p:tgtEl>
                                          <p:spTgt spid="52"/>
                                        </p:tgtEl>
                                      </p:cBhvr>
                                    </p:animEffect>
                                  </p:childTnLst>
                                </p:cTn>
                              </p:par>
                            </p:childTnLst>
                          </p:cTn>
                        </p:par>
                        <p:par>
                          <p:cTn id="108" fill="hold" nodeType="afterGroup">
                            <p:stCondLst>
                              <p:cond delay="500"/>
                            </p:stCondLst>
                            <p:childTnLst>
                              <p:par>
                                <p:cTn id="109" presetID="22" presetClass="entr" presetSubtype="4" fill="hold" grpId="0" nodeType="afterEffect">
                                  <p:stCondLst>
                                    <p:cond delay="0"/>
                                  </p:stCondLst>
                                  <p:childTnLst>
                                    <p:set>
                                      <p:cBhvr>
                                        <p:cTn id="110" dur="1" fill="hold">
                                          <p:stCondLst>
                                            <p:cond delay="0"/>
                                          </p:stCondLst>
                                        </p:cTn>
                                        <p:tgtEl>
                                          <p:spTgt spid="54"/>
                                        </p:tgtEl>
                                        <p:attrNameLst>
                                          <p:attrName>style.visibility</p:attrName>
                                        </p:attrNameLst>
                                      </p:cBhvr>
                                      <p:to>
                                        <p:strVal val="visible"/>
                                      </p:to>
                                    </p:set>
                                    <p:animEffect transition="in" filter="wipe(down)">
                                      <p:cBhvr>
                                        <p:cTn id="111"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animBg="1"/>
      <p:bldP spid="47" grpId="0" animBg="1"/>
      <p:bldP spid="49" grpId="0" animBg="1"/>
      <p:bldP spid="54" grpId="0" animBg="1"/>
      <p:bldP spid="3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5" descr="r0018">
            <a:extLst>
              <a:ext uri="{FF2B5EF4-FFF2-40B4-BE49-F238E27FC236}">
                <a16:creationId xmlns:a16="http://schemas.microsoft.com/office/drawing/2014/main" id="{EC6D8112-CA92-FC51-1336-5924F9A5ED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 Box 6">
            <a:extLst>
              <a:ext uri="{FF2B5EF4-FFF2-40B4-BE49-F238E27FC236}">
                <a16:creationId xmlns:a16="http://schemas.microsoft.com/office/drawing/2014/main" id="{F819FB91-2F0B-1247-C7C6-6FE482F8A113}"/>
              </a:ext>
            </a:extLst>
          </p:cNvPr>
          <p:cNvSpPr txBox="1">
            <a:spLocks noChangeArrowheads="1"/>
          </p:cNvSpPr>
          <p:nvPr/>
        </p:nvSpPr>
        <p:spPr bwMode="auto">
          <a:xfrm>
            <a:off x="2133600" y="3175"/>
            <a:ext cx="55054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4000">
                <a:solidFill>
                  <a:schemeClr val="bg1"/>
                </a:solidFill>
                <a:latin typeface="Times New Roman" panose="02020603050405020304" pitchFamily="18" charset="0"/>
              </a:rPr>
              <a:t>De windsituatie in India</a:t>
            </a:r>
            <a:endParaRPr lang="nl-NL" altLang="nl-NL" sz="2400">
              <a:solidFill>
                <a:schemeClr val="bg1"/>
              </a:solidFill>
              <a:latin typeface="Times New Roman" panose="02020603050405020304" pitchFamily="18" charset="0"/>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india zom+winter">
            <a:extLst>
              <a:ext uri="{FF2B5EF4-FFF2-40B4-BE49-F238E27FC236}">
                <a16:creationId xmlns:a16="http://schemas.microsoft.com/office/drawing/2014/main" id="{1960761E-22CF-5583-BDD9-C54617A846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4288"/>
            <a:ext cx="7620000"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3">
            <a:extLst>
              <a:ext uri="{FF2B5EF4-FFF2-40B4-BE49-F238E27FC236}">
                <a16:creationId xmlns:a16="http://schemas.microsoft.com/office/drawing/2014/main" id="{E9C0FACC-E00E-E75B-9CB3-DD5F69F09F29}"/>
              </a:ext>
            </a:extLst>
          </p:cNvPr>
          <p:cNvSpPr txBox="1">
            <a:spLocks noChangeArrowheads="1"/>
          </p:cNvSpPr>
          <p:nvPr/>
        </p:nvSpPr>
        <p:spPr bwMode="auto">
          <a:xfrm>
            <a:off x="1447800" y="762000"/>
            <a:ext cx="7239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2400">
                <a:latin typeface="Times New Roman" panose="02020603050405020304" pitchFamily="18" charset="0"/>
              </a:rPr>
              <a:t>MOESSONS ZIJN HALFJAARLIJKSE WINDEN</a:t>
            </a:r>
          </a:p>
        </p:txBody>
      </p:sp>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india zom+winter">
            <a:extLst>
              <a:ext uri="{FF2B5EF4-FFF2-40B4-BE49-F238E27FC236}">
                <a16:creationId xmlns:a16="http://schemas.microsoft.com/office/drawing/2014/main" id="{E49C9EF9-4627-316A-1B04-B7D0C774AA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4288"/>
            <a:ext cx="7620000"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3">
            <a:extLst>
              <a:ext uri="{FF2B5EF4-FFF2-40B4-BE49-F238E27FC236}">
                <a16:creationId xmlns:a16="http://schemas.microsoft.com/office/drawing/2014/main" id="{8CEAF6CA-15F1-2961-9B58-6AFFD73285DC}"/>
              </a:ext>
            </a:extLst>
          </p:cNvPr>
          <p:cNvSpPr txBox="1">
            <a:spLocks noChangeArrowheads="1"/>
          </p:cNvSpPr>
          <p:nvPr/>
        </p:nvSpPr>
        <p:spPr bwMode="auto">
          <a:xfrm>
            <a:off x="1447800" y="762000"/>
            <a:ext cx="7239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2400">
                <a:latin typeface="Times New Roman" panose="02020603050405020304" pitchFamily="18" charset="0"/>
              </a:rPr>
              <a:t>MOESSONS ZIJN HALFJAARLIJKSE WINDEN</a:t>
            </a:r>
          </a:p>
        </p:txBody>
      </p:sp>
      <p:sp>
        <p:nvSpPr>
          <p:cNvPr id="30724" name="Text Box 4">
            <a:extLst>
              <a:ext uri="{FF2B5EF4-FFF2-40B4-BE49-F238E27FC236}">
                <a16:creationId xmlns:a16="http://schemas.microsoft.com/office/drawing/2014/main" id="{B94455ED-FFEF-E063-36BE-E57F50342E9D}"/>
              </a:ext>
            </a:extLst>
          </p:cNvPr>
          <p:cNvSpPr txBox="1">
            <a:spLocks noChangeArrowheads="1"/>
          </p:cNvSpPr>
          <p:nvPr/>
        </p:nvSpPr>
        <p:spPr bwMode="auto">
          <a:xfrm>
            <a:off x="1431925" y="4689475"/>
            <a:ext cx="41322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2400">
                <a:latin typeface="Times New Roman" panose="02020603050405020304" pitchFamily="18" charset="0"/>
              </a:rPr>
              <a:t>EN DIE ZIE JE DUS OP DEZE</a:t>
            </a:r>
          </a:p>
          <a:p>
            <a:pPr eaLnBrk="1" hangingPunct="1">
              <a:spcBef>
                <a:spcPct val="0"/>
              </a:spcBef>
              <a:buFontTx/>
              <a:buNone/>
            </a:pPr>
            <a:r>
              <a:rPr lang="nl-NL" altLang="nl-NL" sz="2400">
                <a:latin typeface="Times New Roman" panose="02020603050405020304" pitchFamily="18" charset="0"/>
              </a:rPr>
              <a:t>SCHEMATISCHE INDELING.</a:t>
            </a:r>
          </a:p>
        </p:txBody>
      </p:sp>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india zom+winter">
            <a:extLst>
              <a:ext uri="{FF2B5EF4-FFF2-40B4-BE49-F238E27FC236}">
                <a16:creationId xmlns:a16="http://schemas.microsoft.com/office/drawing/2014/main" id="{9AA386D7-13BB-402F-FECF-D5F9C8356E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4288"/>
            <a:ext cx="7620000"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 Box 3">
            <a:extLst>
              <a:ext uri="{FF2B5EF4-FFF2-40B4-BE49-F238E27FC236}">
                <a16:creationId xmlns:a16="http://schemas.microsoft.com/office/drawing/2014/main" id="{DAA1915F-B125-54B9-8FA8-7B9AA592C7B2}"/>
              </a:ext>
            </a:extLst>
          </p:cNvPr>
          <p:cNvSpPr txBox="1">
            <a:spLocks noChangeArrowheads="1"/>
          </p:cNvSpPr>
          <p:nvPr/>
        </p:nvSpPr>
        <p:spPr bwMode="auto">
          <a:xfrm>
            <a:off x="1447800" y="762000"/>
            <a:ext cx="7239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2400">
                <a:latin typeface="Times New Roman" panose="02020603050405020304" pitchFamily="18" charset="0"/>
              </a:rPr>
              <a:t>MOESSONS ZIJN HALFJAARLIJKSE WINDEN</a:t>
            </a:r>
          </a:p>
        </p:txBody>
      </p:sp>
      <p:sp>
        <p:nvSpPr>
          <p:cNvPr id="31748" name="Text Box 4">
            <a:extLst>
              <a:ext uri="{FF2B5EF4-FFF2-40B4-BE49-F238E27FC236}">
                <a16:creationId xmlns:a16="http://schemas.microsoft.com/office/drawing/2014/main" id="{AADB0865-C9B1-F392-D8E3-1A22AD38EE68}"/>
              </a:ext>
            </a:extLst>
          </p:cNvPr>
          <p:cNvSpPr txBox="1">
            <a:spLocks noChangeArrowheads="1"/>
          </p:cNvSpPr>
          <p:nvPr/>
        </p:nvSpPr>
        <p:spPr bwMode="auto">
          <a:xfrm>
            <a:off x="1431925" y="4689475"/>
            <a:ext cx="40306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2400">
                <a:latin typeface="Times New Roman" panose="02020603050405020304" pitchFamily="18" charset="0"/>
              </a:rPr>
              <a:t>IN HET ZOMERHALFJAAR..</a:t>
            </a:r>
          </a:p>
        </p:txBody>
      </p:sp>
      <p:sp>
        <p:nvSpPr>
          <p:cNvPr id="26629" name="Line 5">
            <a:extLst>
              <a:ext uri="{FF2B5EF4-FFF2-40B4-BE49-F238E27FC236}">
                <a16:creationId xmlns:a16="http://schemas.microsoft.com/office/drawing/2014/main" id="{3C99D36A-542E-6084-8F17-737A25CE0F59}"/>
              </a:ext>
            </a:extLst>
          </p:cNvPr>
          <p:cNvSpPr>
            <a:spLocks noChangeShapeType="1"/>
          </p:cNvSpPr>
          <p:nvPr/>
        </p:nvSpPr>
        <p:spPr bwMode="auto">
          <a:xfrm flipV="1">
            <a:off x="2700338" y="5229225"/>
            <a:ext cx="935037" cy="863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l-NL"/>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6629"/>
                                        </p:tgtEl>
                                        <p:attrNameLst>
                                          <p:attrName>style.visibility</p:attrName>
                                        </p:attrNameLst>
                                      </p:cBhvr>
                                      <p:to>
                                        <p:strVal val="visible"/>
                                      </p:to>
                                    </p:set>
                                    <p:anim calcmode="lin" valueType="num">
                                      <p:cBhvr additive="base">
                                        <p:cTn id="7" dur="500" fill="hold"/>
                                        <p:tgtEl>
                                          <p:spTgt spid="26629"/>
                                        </p:tgtEl>
                                        <p:attrNameLst>
                                          <p:attrName>ppt_x</p:attrName>
                                        </p:attrNameLst>
                                      </p:cBhvr>
                                      <p:tavLst>
                                        <p:tav tm="0">
                                          <p:val>
                                            <p:strVal val="#ppt_x"/>
                                          </p:val>
                                        </p:tav>
                                        <p:tav tm="100000">
                                          <p:val>
                                            <p:strVal val="#ppt_x"/>
                                          </p:val>
                                        </p:tav>
                                      </p:tavLst>
                                    </p:anim>
                                    <p:anim calcmode="lin" valueType="num">
                                      <p:cBhvr additive="base">
                                        <p:cTn id="8" dur="500" fill="hold"/>
                                        <p:tgtEl>
                                          <p:spTgt spid="266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india zom+winter">
            <a:extLst>
              <a:ext uri="{FF2B5EF4-FFF2-40B4-BE49-F238E27FC236}">
                <a16:creationId xmlns:a16="http://schemas.microsoft.com/office/drawing/2014/main" id="{3B34B887-9E62-BED6-3D96-E4556731D3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4288"/>
            <a:ext cx="7620000"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3">
            <a:extLst>
              <a:ext uri="{FF2B5EF4-FFF2-40B4-BE49-F238E27FC236}">
                <a16:creationId xmlns:a16="http://schemas.microsoft.com/office/drawing/2014/main" id="{68D11F0D-62F1-8E2E-4C11-9C8F2D52A995}"/>
              </a:ext>
            </a:extLst>
          </p:cNvPr>
          <p:cNvSpPr txBox="1">
            <a:spLocks noChangeArrowheads="1"/>
          </p:cNvSpPr>
          <p:nvPr/>
        </p:nvSpPr>
        <p:spPr bwMode="auto">
          <a:xfrm>
            <a:off x="1447800" y="762000"/>
            <a:ext cx="7239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2400">
                <a:latin typeface="Times New Roman" panose="02020603050405020304" pitchFamily="18" charset="0"/>
              </a:rPr>
              <a:t>MOESSONS ZIJN HALFJAARLIJKSE WINDEN</a:t>
            </a:r>
          </a:p>
        </p:txBody>
      </p:sp>
      <p:sp>
        <p:nvSpPr>
          <p:cNvPr id="32772" name="Text Box 4">
            <a:extLst>
              <a:ext uri="{FF2B5EF4-FFF2-40B4-BE49-F238E27FC236}">
                <a16:creationId xmlns:a16="http://schemas.microsoft.com/office/drawing/2014/main" id="{162DF020-FB20-0732-7DF9-EAA32C535FC6}"/>
              </a:ext>
            </a:extLst>
          </p:cNvPr>
          <p:cNvSpPr txBox="1">
            <a:spLocks noChangeArrowheads="1"/>
          </p:cNvSpPr>
          <p:nvPr/>
        </p:nvSpPr>
        <p:spPr bwMode="auto">
          <a:xfrm>
            <a:off x="1431925" y="4689475"/>
            <a:ext cx="4630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2400">
                <a:latin typeface="Times New Roman" panose="02020603050405020304" pitchFamily="18" charset="0"/>
              </a:rPr>
              <a:t>EN IN HET WINTERHALFJAAR..</a:t>
            </a:r>
          </a:p>
        </p:txBody>
      </p:sp>
      <p:sp>
        <p:nvSpPr>
          <p:cNvPr id="27653" name="Line 5">
            <a:extLst>
              <a:ext uri="{FF2B5EF4-FFF2-40B4-BE49-F238E27FC236}">
                <a16:creationId xmlns:a16="http://schemas.microsoft.com/office/drawing/2014/main" id="{D2C7447F-96E6-7784-1711-5D7155DF783A}"/>
              </a:ext>
            </a:extLst>
          </p:cNvPr>
          <p:cNvSpPr>
            <a:spLocks noChangeShapeType="1"/>
          </p:cNvSpPr>
          <p:nvPr/>
        </p:nvSpPr>
        <p:spPr bwMode="auto">
          <a:xfrm flipH="1">
            <a:off x="2916238" y="5229225"/>
            <a:ext cx="863600" cy="7921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l-NL"/>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27653"/>
                                        </p:tgtEl>
                                        <p:attrNameLst>
                                          <p:attrName>style.visibility</p:attrName>
                                        </p:attrNameLst>
                                      </p:cBhvr>
                                      <p:to>
                                        <p:strVal val="visible"/>
                                      </p:to>
                                    </p:set>
                                    <p:anim calcmode="lin" valueType="num">
                                      <p:cBhvr additive="base">
                                        <p:cTn id="7" dur="2000" fill="hold"/>
                                        <p:tgtEl>
                                          <p:spTgt spid="27653"/>
                                        </p:tgtEl>
                                        <p:attrNameLst>
                                          <p:attrName>ppt_x</p:attrName>
                                        </p:attrNameLst>
                                      </p:cBhvr>
                                      <p:tavLst>
                                        <p:tav tm="0">
                                          <p:val>
                                            <p:strVal val="#ppt_x"/>
                                          </p:val>
                                        </p:tav>
                                        <p:tav tm="100000">
                                          <p:val>
                                            <p:strVal val="#ppt_x"/>
                                          </p:val>
                                        </p:tav>
                                      </p:tavLst>
                                    </p:anim>
                                    <p:anim calcmode="lin" valueType="num">
                                      <p:cBhvr additive="base">
                                        <p:cTn id="8" dur="2000" fill="hold"/>
                                        <p:tgtEl>
                                          <p:spTgt spid="2765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a:extLst>
              <a:ext uri="{FF2B5EF4-FFF2-40B4-BE49-F238E27FC236}">
                <a16:creationId xmlns:a16="http://schemas.microsoft.com/office/drawing/2014/main" id="{595AF087-FFFD-A734-561E-84E2E23105E4}"/>
              </a:ext>
            </a:extLst>
          </p:cNvPr>
          <p:cNvSpPr txBox="1">
            <a:spLocks noChangeArrowheads="1"/>
          </p:cNvSpPr>
          <p:nvPr/>
        </p:nvSpPr>
        <p:spPr bwMode="auto">
          <a:xfrm>
            <a:off x="0" y="1143000"/>
            <a:ext cx="9144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a:solidFill>
                  <a:schemeClr val="bg1"/>
                </a:solidFill>
                <a:latin typeface="Times New Roman" panose="02020603050405020304" pitchFamily="18" charset="0"/>
              </a:rPr>
              <a:t>   Omdat in werkelijkheid de Hoge- en Lagedruk</a:t>
            </a:r>
          </a:p>
          <a:p>
            <a:pPr eaLnBrk="1" hangingPunct="1">
              <a:spcBef>
                <a:spcPct val="0"/>
              </a:spcBef>
              <a:buFontTx/>
              <a:buNone/>
            </a:pPr>
            <a:r>
              <a:rPr lang="nl-NL" altLang="nl-NL">
                <a:solidFill>
                  <a:schemeClr val="bg1"/>
                </a:solidFill>
                <a:latin typeface="Times New Roman" panose="02020603050405020304" pitchFamily="18" charset="0"/>
              </a:rPr>
              <a:t>       gebieden niet op dezelfde plaats liggen.</a:t>
            </a:r>
            <a:endParaRPr lang="nl-NL" altLang="nl-NL" sz="2400">
              <a:solidFill>
                <a:schemeClr val="bg1"/>
              </a:solidFill>
              <a:latin typeface="Times New Roman" panose="02020603050405020304" pitchFamily="18" charset="0"/>
            </a:endParaRPr>
          </a:p>
        </p:txBody>
      </p:sp>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a:extLst>
              <a:ext uri="{FF2B5EF4-FFF2-40B4-BE49-F238E27FC236}">
                <a16:creationId xmlns:a16="http://schemas.microsoft.com/office/drawing/2014/main" id="{2635E39D-47EC-69F2-F3FC-75A83044DBF6}"/>
              </a:ext>
            </a:extLst>
          </p:cNvPr>
          <p:cNvSpPr txBox="1">
            <a:spLocks noChangeArrowheads="1"/>
          </p:cNvSpPr>
          <p:nvPr/>
        </p:nvSpPr>
        <p:spPr bwMode="auto">
          <a:xfrm>
            <a:off x="0" y="1143000"/>
            <a:ext cx="91440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a:solidFill>
                  <a:schemeClr val="bg1"/>
                </a:solidFill>
                <a:latin typeface="Times New Roman" panose="02020603050405020304" pitchFamily="18" charset="0"/>
              </a:rPr>
              <a:t>   Omdat in werkelijkheid de Hoge- en Lagedruk</a:t>
            </a:r>
          </a:p>
          <a:p>
            <a:pPr eaLnBrk="1" hangingPunct="1">
              <a:spcBef>
                <a:spcPct val="0"/>
              </a:spcBef>
              <a:buFontTx/>
              <a:buNone/>
            </a:pPr>
            <a:r>
              <a:rPr lang="nl-NL" altLang="nl-NL">
                <a:solidFill>
                  <a:schemeClr val="bg1"/>
                </a:solidFill>
                <a:latin typeface="Times New Roman" panose="02020603050405020304" pitchFamily="18" charset="0"/>
              </a:rPr>
              <a:t>       gebieden niet op dezelfde plaats liggen.</a:t>
            </a:r>
            <a:endParaRPr lang="nl-NL" altLang="nl-NL" sz="2400">
              <a:solidFill>
                <a:schemeClr val="bg1"/>
              </a:solidFill>
              <a:latin typeface="Times New Roman" panose="02020603050405020304" pitchFamily="18" charset="0"/>
            </a:endParaRPr>
          </a:p>
          <a:p>
            <a:pPr eaLnBrk="1" hangingPunct="1">
              <a:spcBef>
                <a:spcPct val="0"/>
              </a:spcBef>
              <a:buFontTx/>
              <a:buNone/>
            </a:pPr>
            <a:endParaRPr lang="nl-NL" altLang="nl-NL" sz="2400">
              <a:solidFill>
                <a:schemeClr val="bg1"/>
              </a:solidFill>
              <a:latin typeface="Times New Roman" panose="02020603050405020304" pitchFamily="18" charset="0"/>
            </a:endParaRPr>
          </a:p>
          <a:p>
            <a:pPr eaLnBrk="1" hangingPunct="1">
              <a:spcBef>
                <a:spcPct val="0"/>
              </a:spcBef>
              <a:buFontTx/>
              <a:buNone/>
            </a:pPr>
            <a:r>
              <a:rPr lang="nl-NL" altLang="nl-NL" sz="2400">
                <a:solidFill>
                  <a:schemeClr val="bg1"/>
                </a:solidFill>
                <a:latin typeface="Times New Roman" panose="02020603050405020304" pitchFamily="18" charset="0"/>
              </a:rPr>
              <a:t>    </a:t>
            </a:r>
            <a:r>
              <a:rPr lang="nl-NL" altLang="nl-NL" u="sng">
                <a:solidFill>
                  <a:schemeClr val="bg1"/>
                </a:solidFill>
                <a:latin typeface="Times New Roman" panose="02020603050405020304" pitchFamily="18" charset="0"/>
              </a:rPr>
              <a:t>Ongeveer</a:t>
            </a:r>
            <a:r>
              <a:rPr lang="nl-NL" altLang="nl-NL">
                <a:solidFill>
                  <a:schemeClr val="bg1"/>
                </a:solidFill>
                <a:latin typeface="Times New Roman" panose="02020603050405020304" pitchFamily="18" charset="0"/>
              </a:rPr>
              <a:t> op de evenaar ontstaan Lagedrukgebieden.</a:t>
            </a:r>
            <a:endParaRPr lang="nl-NL" altLang="nl-NL" sz="2400">
              <a:solidFill>
                <a:schemeClr val="bg1"/>
              </a:solidFill>
              <a:latin typeface="Times New Roman" panose="02020603050405020304" pitchFamily="18" charset="0"/>
            </a:endParaRPr>
          </a:p>
        </p:txBody>
      </p:sp>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a:extLst>
              <a:ext uri="{FF2B5EF4-FFF2-40B4-BE49-F238E27FC236}">
                <a16:creationId xmlns:a16="http://schemas.microsoft.com/office/drawing/2014/main" id="{5E2225B6-2E96-50CE-8960-7529D3B44B5A}"/>
              </a:ext>
            </a:extLst>
          </p:cNvPr>
          <p:cNvSpPr txBox="1">
            <a:spLocks noChangeArrowheads="1"/>
          </p:cNvSpPr>
          <p:nvPr/>
        </p:nvSpPr>
        <p:spPr bwMode="auto">
          <a:xfrm>
            <a:off x="0" y="1143000"/>
            <a:ext cx="91440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a:solidFill>
                  <a:schemeClr val="bg1"/>
                </a:solidFill>
                <a:latin typeface="Times New Roman" panose="02020603050405020304" pitchFamily="18" charset="0"/>
              </a:rPr>
              <a:t>   Omdat in werkelijkheid de Hoge- en Lagedruk</a:t>
            </a:r>
          </a:p>
          <a:p>
            <a:pPr eaLnBrk="1" hangingPunct="1">
              <a:spcBef>
                <a:spcPct val="0"/>
              </a:spcBef>
              <a:buFontTx/>
              <a:buNone/>
            </a:pPr>
            <a:r>
              <a:rPr lang="nl-NL" altLang="nl-NL">
                <a:solidFill>
                  <a:schemeClr val="bg1"/>
                </a:solidFill>
                <a:latin typeface="Times New Roman" panose="02020603050405020304" pitchFamily="18" charset="0"/>
              </a:rPr>
              <a:t>       gebieden niet op dezelfde plaats liggen.</a:t>
            </a:r>
            <a:endParaRPr lang="nl-NL" altLang="nl-NL" sz="2400">
              <a:solidFill>
                <a:schemeClr val="bg1"/>
              </a:solidFill>
              <a:latin typeface="Times New Roman" panose="02020603050405020304" pitchFamily="18" charset="0"/>
            </a:endParaRPr>
          </a:p>
          <a:p>
            <a:pPr eaLnBrk="1" hangingPunct="1">
              <a:spcBef>
                <a:spcPct val="0"/>
              </a:spcBef>
              <a:buFontTx/>
              <a:buNone/>
            </a:pPr>
            <a:endParaRPr lang="nl-NL" altLang="nl-NL" sz="2400">
              <a:solidFill>
                <a:schemeClr val="bg1"/>
              </a:solidFill>
              <a:latin typeface="Times New Roman" panose="02020603050405020304" pitchFamily="18" charset="0"/>
            </a:endParaRPr>
          </a:p>
          <a:p>
            <a:pPr eaLnBrk="1" hangingPunct="1">
              <a:spcBef>
                <a:spcPct val="0"/>
              </a:spcBef>
              <a:buFontTx/>
              <a:buNone/>
            </a:pPr>
            <a:r>
              <a:rPr lang="nl-NL" altLang="nl-NL" sz="2400">
                <a:solidFill>
                  <a:schemeClr val="bg1"/>
                </a:solidFill>
                <a:latin typeface="Times New Roman" panose="02020603050405020304" pitchFamily="18" charset="0"/>
              </a:rPr>
              <a:t>    </a:t>
            </a:r>
            <a:r>
              <a:rPr lang="nl-NL" altLang="nl-NL" u="sng">
                <a:solidFill>
                  <a:schemeClr val="bg1"/>
                </a:solidFill>
                <a:latin typeface="Times New Roman" panose="02020603050405020304" pitchFamily="18" charset="0"/>
              </a:rPr>
              <a:t>Ongeveer</a:t>
            </a:r>
            <a:r>
              <a:rPr lang="nl-NL" altLang="nl-NL">
                <a:solidFill>
                  <a:schemeClr val="bg1"/>
                </a:solidFill>
                <a:latin typeface="Times New Roman" panose="02020603050405020304" pitchFamily="18" charset="0"/>
              </a:rPr>
              <a:t> op de evenaar ontstaan Lagedrukgebieden.</a:t>
            </a:r>
          </a:p>
          <a:p>
            <a:pPr eaLnBrk="1" hangingPunct="1">
              <a:spcBef>
                <a:spcPct val="0"/>
              </a:spcBef>
              <a:buFontTx/>
              <a:buNone/>
            </a:pPr>
            <a:endParaRPr lang="nl-NL" altLang="nl-NL">
              <a:solidFill>
                <a:schemeClr val="bg1"/>
              </a:solidFill>
              <a:latin typeface="Times New Roman" panose="02020603050405020304" pitchFamily="18" charset="0"/>
            </a:endParaRPr>
          </a:p>
          <a:p>
            <a:pPr eaLnBrk="1" hangingPunct="1">
              <a:spcBef>
                <a:spcPct val="0"/>
              </a:spcBef>
              <a:buFontTx/>
              <a:buNone/>
            </a:pPr>
            <a:r>
              <a:rPr lang="nl-NL" altLang="nl-NL">
                <a:solidFill>
                  <a:schemeClr val="bg1"/>
                </a:solidFill>
                <a:latin typeface="Times New Roman" panose="02020603050405020304" pitchFamily="18" charset="0"/>
              </a:rPr>
              <a:t>   </a:t>
            </a:r>
            <a:r>
              <a:rPr lang="nl-NL" altLang="nl-NL" sz="3600">
                <a:solidFill>
                  <a:schemeClr val="bg1"/>
                </a:solidFill>
                <a:latin typeface="Times New Roman" panose="02020603050405020304" pitchFamily="18" charset="0"/>
              </a:rPr>
              <a:t>Dit gebied is de I.T.C. zone</a:t>
            </a:r>
          </a:p>
          <a:p>
            <a:pPr eaLnBrk="1" hangingPunct="1">
              <a:spcBef>
                <a:spcPct val="0"/>
              </a:spcBef>
              <a:buFontTx/>
              <a:buNone/>
            </a:pPr>
            <a:r>
              <a:rPr lang="nl-NL" altLang="nl-NL" sz="3600">
                <a:solidFill>
                  <a:schemeClr val="bg1"/>
                </a:solidFill>
                <a:latin typeface="Times New Roman" panose="02020603050405020304" pitchFamily="18" charset="0"/>
              </a:rPr>
              <a:t>   </a:t>
            </a:r>
            <a:r>
              <a:rPr lang="nl-NL" altLang="nl-NL">
                <a:solidFill>
                  <a:schemeClr val="bg1"/>
                </a:solidFill>
                <a:latin typeface="Times New Roman" panose="02020603050405020304" pitchFamily="18" charset="0"/>
              </a:rPr>
              <a:t>(de Inter Tropische Convergentie zone)</a:t>
            </a:r>
            <a:endParaRPr lang="nl-NL" altLang="nl-NL" sz="2400">
              <a:solidFill>
                <a:schemeClr val="bg1"/>
              </a:solidFill>
              <a:latin typeface="Times New Roman" panose="02020603050405020304" pitchFamily="18" charset="0"/>
            </a:endParaRPr>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4">
            <a:extLst>
              <a:ext uri="{FF2B5EF4-FFF2-40B4-BE49-F238E27FC236}">
                <a16:creationId xmlns:a16="http://schemas.microsoft.com/office/drawing/2014/main" id="{D577F501-D1AA-8D57-49E6-47B4A80B8FD1}"/>
              </a:ext>
            </a:extLst>
          </p:cNvPr>
          <p:cNvSpPr txBox="1">
            <a:spLocks noChangeArrowheads="1"/>
          </p:cNvSpPr>
          <p:nvPr/>
        </p:nvSpPr>
        <p:spPr bwMode="blackWhite">
          <a:xfrm>
            <a:off x="485277" y="1484784"/>
            <a:ext cx="8353425"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3600" dirty="0">
                <a:solidFill>
                  <a:schemeClr val="bg1"/>
                </a:solidFill>
                <a:latin typeface="Arial" panose="020B0604020202020204" pitchFamily="34" charset="0"/>
              </a:rPr>
              <a:t>Wind</a:t>
            </a:r>
          </a:p>
          <a:p>
            <a:pPr eaLnBrk="1" hangingPunct="1">
              <a:spcBef>
                <a:spcPct val="0"/>
              </a:spcBef>
              <a:buFontTx/>
              <a:buNone/>
            </a:pPr>
            <a:endParaRPr lang="nl-NL" altLang="nl-NL" sz="2000" dirty="0">
              <a:solidFill>
                <a:schemeClr val="bg1"/>
              </a:solidFill>
              <a:latin typeface="Arial" panose="020B0604020202020204" pitchFamily="34" charset="0"/>
            </a:endParaRPr>
          </a:p>
          <a:p>
            <a:pPr eaLnBrk="1" hangingPunct="1">
              <a:spcBef>
                <a:spcPct val="0"/>
              </a:spcBef>
              <a:buFontTx/>
              <a:buNone/>
            </a:pPr>
            <a:r>
              <a:rPr lang="nl-NL" altLang="nl-NL" sz="2000" dirty="0">
                <a:solidFill>
                  <a:schemeClr val="bg1"/>
                </a:solidFill>
                <a:latin typeface="Arial" panose="020B0604020202020204" pitchFamily="34" charset="0"/>
              </a:rPr>
              <a:t>Snelheid en richting</a:t>
            </a:r>
          </a:p>
          <a:p>
            <a:pPr eaLnBrk="1" hangingPunct="1">
              <a:spcBef>
                <a:spcPct val="0"/>
              </a:spcBef>
              <a:buFontTx/>
              <a:buNone/>
            </a:pPr>
            <a:endParaRPr lang="nl-NL" altLang="nl-NL" sz="2000" dirty="0">
              <a:solidFill>
                <a:schemeClr val="bg1"/>
              </a:solidFill>
              <a:latin typeface="Arial" panose="020B0604020202020204" pitchFamily="34" charset="0"/>
            </a:endParaRPr>
          </a:p>
          <a:p>
            <a:pPr eaLnBrk="1" hangingPunct="1">
              <a:spcBef>
                <a:spcPct val="0"/>
              </a:spcBef>
              <a:buFontTx/>
              <a:buNone/>
            </a:pPr>
            <a:r>
              <a:rPr lang="nl-NL" altLang="nl-NL" sz="2000" dirty="0">
                <a:solidFill>
                  <a:schemeClr val="bg1"/>
                </a:solidFill>
                <a:latin typeface="Arial" panose="020B0604020202020204" pitchFamily="34" charset="0"/>
              </a:rPr>
              <a:t>Snelheid meet je met een windmeter</a:t>
            </a:r>
            <a:endParaRPr lang="nl-NL" altLang="nl-NL" sz="2000" b="1" dirty="0">
              <a:solidFill>
                <a:schemeClr val="bg1"/>
              </a:solidFill>
              <a:latin typeface="Arial" panose="020B0604020202020204" pitchFamily="34" charset="0"/>
            </a:endParaRPr>
          </a:p>
          <a:p>
            <a:pPr eaLnBrk="1" hangingPunct="1">
              <a:spcBef>
                <a:spcPct val="0"/>
              </a:spcBef>
              <a:buFontTx/>
              <a:buNone/>
            </a:pPr>
            <a:r>
              <a:rPr lang="nl-NL" altLang="nl-NL" sz="2000" dirty="0">
                <a:solidFill>
                  <a:schemeClr val="bg1"/>
                </a:solidFill>
                <a:latin typeface="Arial" panose="020B0604020202020204" pitchFamily="34" charset="0"/>
              </a:rPr>
              <a:t>Schaal van Beaufort</a:t>
            </a:r>
          </a:p>
          <a:p>
            <a:pPr eaLnBrk="1" hangingPunct="1">
              <a:spcBef>
                <a:spcPct val="0"/>
              </a:spcBef>
              <a:buFontTx/>
              <a:buNone/>
            </a:pPr>
            <a:endParaRPr lang="nl-NL" altLang="nl-NL" sz="2000" dirty="0">
              <a:solidFill>
                <a:schemeClr val="bg1"/>
              </a:solidFill>
              <a:latin typeface="Arial" panose="020B0604020202020204" pitchFamily="34" charset="0"/>
            </a:endParaRPr>
          </a:p>
          <a:p>
            <a:pPr eaLnBrk="1" hangingPunct="1">
              <a:spcBef>
                <a:spcPct val="0"/>
              </a:spcBef>
              <a:buFontTx/>
              <a:buNone/>
            </a:pPr>
            <a:endParaRPr lang="nl-NL" altLang="nl-NL" sz="2000" dirty="0">
              <a:solidFill>
                <a:schemeClr val="bg1"/>
              </a:solidFill>
              <a:latin typeface="Arial" panose="020B0604020202020204" pitchFamily="34" charset="0"/>
            </a:endParaRPr>
          </a:p>
          <a:p>
            <a:pPr eaLnBrk="1" hangingPunct="1">
              <a:spcBef>
                <a:spcPct val="0"/>
              </a:spcBef>
              <a:buFontTx/>
              <a:buNone/>
            </a:pPr>
            <a:r>
              <a:rPr lang="nl-NL" altLang="nl-NL" sz="2000" dirty="0">
                <a:solidFill>
                  <a:schemeClr val="bg1"/>
                </a:solidFill>
                <a:latin typeface="Arial" panose="020B0604020202020204" pitchFamily="34" charset="0"/>
              </a:rPr>
              <a:t>Richting meet je met een windvlag (wind vaan)</a:t>
            </a:r>
          </a:p>
          <a:p>
            <a:pPr eaLnBrk="1" hangingPunct="1">
              <a:spcBef>
                <a:spcPct val="0"/>
              </a:spcBef>
              <a:buFontTx/>
              <a:buNone/>
            </a:pPr>
            <a:r>
              <a:rPr lang="nl-NL" altLang="nl-NL" sz="2000" dirty="0">
                <a:solidFill>
                  <a:schemeClr val="bg1"/>
                </a:solidFill>
                <a:latin typeface="Arial" panose="020B0604020202020204" pitchFamily="34" charset="0"/>
              </a:rPr>
              <a:t>Je geeft de richting waarvandaan de wind komt.</a:t>
            </a:r>
          </a:p>
          <a:p>
            <a:pPr eaLnBrk="1" hangingPunct="1">
              <a:spcBef>
                <a:spcPct val="0"/>
              </a:spcBef>
              <a:buFontTx/>
              <a:buNone/>
            </a:pPr>
            <a:r>
              <a:rPr lang="nl-NL" altLang="nl-NL" sz="2000" dirty="0">
                <a:solidFill>
                  <a:schemeClr val="bg1"/>
                </a:solidFill>
                <a:latin typeface="Arial" panose="020B0604020202020204" pitchFamily="34" charset="0"/>
              </a:rPr>
              <a:t>Een westenwind komt uit het westen en waait</a:t>
            </a:r>
          </a:p>
          <a:p>
            <a:pPr eaLnBrk="1" hangingPunct="1">
              <a:spcBef>
                <a:spcPct val="0"/>
              </a:spcBef>
              <a:buFontTx/>
              <a:buNone/>
            </a:pPr>
            <a:r>
              <a:rPr lang="nl-NL" altLang="nl-NL" sz="2000" dirty="0">
                <a:solidFill>
                  <a:schemeClr val="bg1"/>
                </a:solidFill>
                <a:latin typeface="Arial" panose="020B0604020202020204" pitchFamily="34" charset="0"/>
              </a:rPr>
              <a:t>richting het oosten</a:t>
            </a:r>
          </a:p>
        </p:txBody>
      </p:sp>
      <p:pic>
        <p:nvPicPr>
          <p:cNvPr id="7171" name="Picture 5" descr="windvane">
            <a:extLst>
              <a:ext uri="{FF2B5EF4-FFF2-40B4-BE49-F238E27FC236}">
                <a16:creationId xmlns:a16="http://schemas.microsoft.com/office/drawing/2014/main" id="{553CE5CE-A1EC-E52B-1A03-510FA9E3D0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8488" y="2924175"/>
            <a:ext cx="17145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6" descr="anemometer">
            <a:extLst>
              <a:ext uri="{FF2B5EF4-FFF2-40B4-BE49-F238E27FC236}">
                <a16:creationId xmlns:a16="http://schemas.microsoft.com/office/drawing/2014/main" id="{07BB163C-9C08-8EEB-A34A-181380C2B6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8488" y="1052513"/>
            <a:ext cx="17145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7" descr="aerovane">
            <a:extLst>
              <a:ext uri="{FF2B5EF4-FFF2-40B4-BE49-F238E27FC236}">
                <a16:creationId xmlns:a16="http://schemas.microsoft.com/office/drawing/2014/main" id="{AAE88F9F-382D-0F5E-0B38-AC8A43DDA6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8488" y="4868863"/>
            <a:ext cx="17145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a:extLst>
              <a:ext uri="{FF2B5EF4-FFF2-40B4-BE49-F238E27FC236}">
                <a16:creationId xmlns:a16="http://schemas.microsoft.com/office/drawing/2014/main" id="{2FDC8EE9-EF3E-1971-4204-9A070FFF586F}"/>
              </a:ext>
            </a:extLst>
          </p:cNvPr>
          <p:cNvSpPr txBox="1">
            <a:spLocks noChangeArrowheads="1"/>
          </p:cNvSpPr>
          <p:nvPr/>
        </p:nvSpPr>
        <p:spPr bwMode="auto">
          <a:xfrm>
            <a:off x="0" y="1143000"/>
            <a:ext cx="9144000" cy="538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a:solidFill>
                  <a:schemeClr val="bg1"/>
                </a:solidFill>
                <a:latin typeface="Times New Roman" panose="02020603050405020304" pitchFamily="18" charset="0"/>
              </a:rPr>
              <a:t>   Omdat in werkelijkheid de Hoge- en Lagedruk</a:t>
            </a:r>
          </a:p>
          <a:p>
            <a:pPr eaLnBrk="1" hangingPunct="1">
              <a:spcBef>
                <a:spcPct val="0"/>
              </a:spcBef>
              <a:buFontTx/>
              <a:buNone/>
            </a:pPr>
            <a:r>
              <a:rPr lang="nl-NL" altLang="nl-NL">
                <a:solidFill>
                  <a:schemeClr val="bg1"/>
                </a:solidFill>
                <a:latin typeface="Times New Roman" panose="02020603050405020304" pitchFamily="18" charset="0"/>
              </a:rPr>
              <a:t>       gebieden niet op dezelfde plaats liggen.</a:t>
            </a:r>
            <a:endParaRPr lang="nl-NL" altLang="nl-NL" sz="2400">
              <a:solidFill>
                <a:schemeClr val="bg1"/>
              </a:solidFill>
              <a:latin typeface="Times New Roman" panose="02020603050405020304" pitchFamily="18" charset="0"/>
            </a:endParaRPr>
          </a:p>
          <a:p>
            <a:pPr eaLnBrk="1" hangingPunct="1">
              <a:spcBef>
                <a:spcPct val="0"/>
              </a:spcBef>
              <a:buFontTx/>
              <a:buNone/>
            </a:pPr>
            <a:endParaRPr lang="nl-NL" altLang="nl-NL" sz="2400">
              <a:solidFill>
                <a:schemeClr val="bg1"/>
              </a:solidFill>
              <a:latin typeface="Times New Roman" panose="02020603050405020304" pitchFamily="18" charset="0"/>
            </a:endParaRPr>
          </a:p>
          <a:p>
            <a:pPr eaLnBrk="1" hangingPunct="1">
              <a:spcBef>
                <a:spcPct val="0"/>
              </a:spcBef>
              <a:buFontTx/>
              <a:buNone/>
            </a:pPr>
            <a:r>
              <a:rPr lang="nl-NL" altLang="nl-NL" sz="2400">
                <a:solidFill>
                  <a:schemeClr val="bg1"/>
                </a:solidFill>
                <a:latin typeface="Times New Roman" panose="02020603050405020304" pitchFamily="18" charset="0"/>
              </a:rPr>
              <a:t>    </a:t>
            </a:r>
            <a:r>
              <a:rPr lang="nl-NL" altLang="nl-NL" u="sng">
                <a:solidFill>
                  <a:schemeClr val="bg1"/>
                </a:solidFill>
                <a:latin typeface="Times New Roman" panose="02020603050405020304" pitchFamily="18" charset="0"/>
              </a:rPr>
              <a:t>Ongeveer</a:t>
            </a:r>
            <a:r>
              <a:rPr lang="nl-NL" altLang="nl-NL">
                <a:solidFill>
                  <a:schemeClr val="bg1"/>
                </a:solidFill>
                <a:latin typeface="Times New Roman" panose="02020603050405020304" pitchFamily="18" charset="0"/>
              </a:rPr>
              <a:t> op de evenaar ontstaan Lagedrukgebieden.</a:t>
            </a:r>
          </a:p>
          <a:p>
            <a:pPr eaLnBrk="1" hangingPunct="1">
              <a:spcBef>
                <a:spcPct val="0"/>
              </a:spcBef>
              <a:buFontTx/>
              <a:buNone/>
            </a:pPr>
            <a:endParaRPr lang="nl-NL" altLang="nl-NL">
              <a:solidFill>
                <a:schemeClr val="bg1"/>
              </a:solidFill>
              <a:latin typeface="Times New Roman" panose="02020603050405020304" pitchFamily="18" charset="0"/>
            </a:endParaRPr>
          </a:p>
          <a:p>
            <a:pPr eaLnBrk="1" hangingPunct="1">
              <a:spcBef>
                <a:spcPct val="0"/>
              </a:spcBef>
              <a:buFontTx/>
              <a:buNone/>
            </a:pPr>
            <a:r>
              <a:rPr lang="nl-NL" altLang="nl-NL">
                <a:solidFill>
                  <a:schemeClr val="bg1"/>
                </a:solidFill>
                <a:latin typeface="Times New Roman" panose="02020603050405020304" pitchFamily="18" charset="0"/>
              </a:rPr>
              <a:t>   Dit gebied is</a:t>
            </a:r>
            <a:r>
              <a:rPr lang="nl-NL" altLang="nl-NL" sz="3600">
                <a:solidFill>
                  <a:schemeClr val="bg1"/>
                </a:solidFill>
                <a:latin typeface="Times New Roman" panose="02020603050405020304" pitchFamily="18" charset="0"/>
              </a:rPr>
              <a:t> de I.T.C. </a:t>
            </a:r>
            <a:r>
              <a:rPr lang="nl-NL" altLang="nl-NL">
                <a:solidFill>
                  <a:schemeClr val="bg1"/>
                </a:solidFill>
                <a:latin typeface="Times New Roman" panose="02020603050405020304" pitchFamily="18" charset="0"/>
              </a:rPr>
              <a:t>zone</a:t>
            </a:r>
            <a:endParaRPr lang="nl-NL" altLang="nl-NL" sz="3600">
              <a:solidFill>
                <a:schemeClr val="bg1"/>
              </a:solidFill>
              <a:latin typeface="Times New Roman" panose="02020603050405020304" pitchFamily="18" charset="0"/>
            </a:endParaRPr>
          </a:p>
          <a:p>
            <a:pPr eaLnBrk="1" hangingPunct="1">
              <a:spcBef>
                <a:spcPct val="0"/>
              </a:spcBef>
              <a:buFontTx/>
              <a:buNone/>
            </a:pPr>
            <a:r>
              <a:rPr lang="nl-NL" altLang="nl-NL" sz="3600">
                <a:solidFill>
                  <a:schemeClr val="bg1"/>
                </a:solidFill>
                <a:latin typeface="Times New Roman" panose="02020603050405020304" pitchFamily="18" charset="0"/>
              </a:rPr>
              <a:t>   </a:t>
            </a:r>
            <a:r>
              <a:rPr lang="nl-NL" altLang="nl-NL">
                <a:solidFill>
                  <a:schemeClr val="bg1"/>
                </a:solidFill>
                <a:latin typeface="Times New Roman" panose="02020603050405020304" pitchFamily="18" charset="0"/>
              </a:rPr>
              <a:t>(de Inter Tropische Convergentie zone)</a:t>
            </a:r>
            <a:endParaRPr lang="nl-NL" altLang="nl-NL" sz="2400">
              <a:solidFill>
                <a:schemeClr val="bg1"/>
              </a:solidFill>
              <a:latin typeface="Times New Roman" panose="02020603050405020304" pitchFamily="18" charset="0"/>
            </a:endParaRPr>
          </a:p>
          <a:p>
            <a:pPr eaLnBrk="1" hangingPunct="1">
              <a:spcBef>
                <a:spcPct val="0"/>
              </a:spcBef>
              <a:buFontTx/>
              <a:buNone/>
            </a:pPr>
            <a:endParaRPr lang="nl-NL" altLang="nl-NL" sz="2400">
              <a:solidFill>
                <a:schemeClr val="bg1"/>
              </a:solidFill>
              <a:latin typeface="Times New Roman" panose="02020603050405020304" pitchFamily="18" charset="0"/>
            </a:endParaRPr>
          </a:p>
          <a:p>
            <a:pPr eaLnBrk="1" hangingPunct="1">
              <a:spcBef>
                <a:spcPct val="0"/>
              </a:spcBef>
              <a:buFontTx/>
              <a:buNone/>
            </a:pPr>
            <a:r>
              <a:rPr lang="nl-NL" altLang="nl-NL" sz="2400">
                <a:solidFill>
                  <a:schemeClr val="bg1"/>
                </a:solidFill>
                <a:latin typeface="Times New Roman" panose="02020603050405020304" pitchFamily="18" charset="0"/>
              </a:rPr>
              <a:t>    </a:t>
            </a:r>
            <a:r>
              <a:rPr lang="nl-NL" altLang="nl-NL">
                <a:solidFill>
                  <a:schemeClr val="bg1"/>
                </a:solidFill>
                <a:latin typeface="Times New Roman" panose="02020603050405020304" pitchFamily="18" charset="0"/>
              </a:rPr>
              <a:t>Deze zone verschuift noord- en zuidwaarts </a:t>
            </a:r>
          </a:p>
          <a:p>
            <a:pPr eaLnBrk="1" hangingPunct="1">
              <a:spcBef>
                <a:spcPct val="0"/>
              </a:spcBef>
              <a:buFontTx/>
              <a:buNone/>
            </a:pPr>
            <a:r>
              <a:rPr lang="nl-NL" altLang="nl-NL">
                <a:solidFill>
                  <a:schemeClr val="bg1"/>
                </a:solidFill>
                <a:latin typeface="Times New Roman" panose="02020603050405020304" pitchFamily="18" charset="0"/>
              </a:rPr>
              <a:t>   afhankelijk op welk Halfrond het zomer is</a:t>
            </a:r>
          </a:p>
          <a:p>
            <a:pPr eaLnBrk="1" hangingPunct="1">
              <a:spcBef>
                <a:spcPct val="0"/>
              </a:spcBef>
              <a:buFontTx/>
              <a:buNone/>
            </a:pPr>
            <a:r>
              <a:rPr lang="nl-NL" altLang="nl-NL">
                <a:solidFill>
                  <a:schemeClr val="bg1"/>
                </a:solidFill>
                <a:latin typeface="Times New Roman" panose="02020603050405020304" pitchFamily="18" charset="0"/>
              </a:rPr>
              <a:t> (dus waar de zon loodrecht boven een keerkring staat)</a:t>
            </a:r>
            <a:endParaRPr lang="nl-NL" altLang="nl-NL" sz="2400">
              <a:solidFill>
                <a:schemeClr val="bg1"/>
              </a:solidFill>
              <a:latin typeface="Times New Roman" panose="02020603050405020304" pitchFamily="18" charset="0"/>
            </a:endParaRPr>
          </a:p>
        </p:txBody>
      </p:sp>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India winter wind">
            <a:extLst>
              <a:ext uri="{FF2B5EF4-FFF2-40B4-BE49-F238E27FC236}">
                <a16:creationId xmlns:a16="http://schemas.microsoft.com/office/drawing/2014/main" id="{69BCCE61-5F76-4646-47E3-824E3EBFC5BE}"/>
              </a:ext>
            </a:extLst>
          </p:cNvPr>
          <p:cNvPicPr>
            <a:picLocks noChangeAspect="1" noChangeArrowheads="1"/>
          </p:cNvPicPr>
          <p:nvPr/>
        </p:nvPicPr>
        <p:blipFill>
          <a:blip r:embed="rId2">
            <a:lum bright="-12000" contrast="24000"/>
            <a:extLst>
              <a:ext uri="{28A0092B-C50C-407E-A947-70E740481C1C}">
                <a14:useLocalDpi xmlns:a14="http://schemas.microsoft.com/office/drawing/2010/main" val="0"/>
              </a:ext>
            </a:extLst>
          </a:blip>
          <a:srcRect/>
          <a:stretch>
            <a:fillRect/>
          </a:stretch>
        </p:blipFill>
        <p:spPr bwMode="auto">
          <a:xfrm>
            <a:off x="0" y="838200"/>
            <a:ext cx="9144000" cy="542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 Box 3">
            <a:extLst>
              <a:ext uri="{FF2B5EF4-FFF2-40B4-BE49-F238E27FC236}">
                <a16:creationId xmlns:a16="http://schemas.microsoft.com/office/drawing/2014/main" id="{AC20F50F-8491-067B-518F-BCB488E63B8F}"/>
              </a:ext>
            </a:extLst>
          </p:cNvPr>
          <p:cNvSpPr txBox="1">
            <a:spLocks noChangeArrowheads="1"/>
          </p:cNvSpPr>
          <p:nvPr/>
        </p:nvSpPr>
        <p:spPr bwMode="auto">
          <a:xfrm>
            <a:off x="0" y="152400"/>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a:latin typeface="Times New Roman" panose="02020603050405020304" pitchFamily="18" charset="0"/>
              </a:rPr>
              <a:t>In de winterperiode ligt de ITC zone onder de evenaar</a:t>
            </a:r>
            <a:endParaRPr lang="nl-NL" altLang="nl-NL" sz="2400">
              <a:latin typeface="Times New Roman" panose="02020603050405020304" pitchFamily="18" charset="0"/>
            </a:endParaRPr>
          </a:p>
        </p:txBody>
      </p:sp>
      <p:sp>
        <p:nvSpPr>
          <p:cNvPr id="37892" name="Text Box 4">
            <a:extLst>
              <a:ext uri="{FF2B5EF4-FFF2-40B4-BE49-F238E27FC236}">
                <a16:creationId xmlns:a16="http://schemas.microsoft.com/office/drawing/2014/main" id="{F29B0031-B625-2C5F-6644-34F96295182C}"/>
              </a:ext>
            </a:extLst>
          </p:cNvPr>
          <p:cNvSpPr txBox="1">
            <a:spLocks noChangeArrowheads="1"/>
          </p:cNvSpPr>
          <p:nvPr/>
        </p:nvSpPr>
        <p:spPr bwMode="auto">
          <a:xfrm>
            <a:off x="2133600" y="6172200"/>
            <a:ext cx="40401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2400">
                <a:latin typeface="Times New Roman" panose="02020603050405020304" pitchFamily="18" charset="0"/>
              </a:rPr>
              <a:t>De ITC zone is </a:t>
            </a:r>
            <a:r>
              <a:rPr lang="nl-NL" altLang="nl-NL" sz="2400">
                <a:solidFill>
                  <a:srgbClr val="CC0000"/>
                </a:solidFill>
                <a:latin typeface="Times New Roman" panose="02020603050405020304" pitchFamily="18" charset="0"/>
              </a:rPr>
              <a:t>de rode</a:t>
            </a:r>
            <a:r>
              <a:rPr lang="nl-NL" altLang="nl-NL" sz="2400">
                <a:latin typeface="Times New Roman" panose="02020603050405020304" pitchFamily="18" charset="0"/>
              </a:rPr>
              <a:t> bloklijn</a:t>
            </a:r>
          </a:p>
        </p:txBody>
      </p:sp>
      <p:sp>
        <p:nvSpPr>
          <p:cNvPr id="37893" name="Text Box 5">
            <a:extLst>
              <a:ext uri="{FF2B5EF4-FFF2-40B4-BE49-F238E27FC236}">
                <a16:creationId xmlns:a16="http://schemas.microsoft.com/office/drawing/2014/main" id="{DDF84D73-5B9A-13BE-8156-020B6FA2E71C}"/>
              </a:ext>
            </a:extLst>
          </p:cNvPr>
          <p:cNvSpPr txBox="1">
            <a:spLocks noChangeArrowheads="1"/>
          </p:cNvSpPr>
          <p:nvPr/>
        </p:nvSpPr>
        <p:spPr bwMode="auto">
          <a:xfrm>
            <a:off x="609600" y="3200400"/>
            <a:ext cx="674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2400">
                <a:latin typeface="Times New Roman" panose="02020603050405020304" pitchFamily="18" charset="0"/>
              </a:rPr>
              <a:t>ITC</a:t>
            </a:r>
          </a:p>
        </p:txBody>
      </p:sp>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india zomer">
            <a:extLst>
              <a:ext uri="{FF2B5EF4-FFF2-40B4-BE49-F238E27FC236}">
                <a16:creationId xmlns:a16="http://schemas.microsoft.com/office/drawing/2014/main" id="{0E7F99DE-093E-E849-61BE-42188818001B}"/>
              </a:ext>
            </a:extLst>
          </p:cNvPr>
          <p:cNvPicPr>
            <a:picLocks noChangeAspect="1" noChangeArrowheads="1"/>
          </p:cNvPicPr>
          <p:nvPr/>
        </p:nvPicPr>
        <p:blipFill>
          <a:blip r:embed="rId2">
            <a:lum bright="-12000" contrast="48000"/>
            <a:extLst>
              <a:ext uri="{28A0092B-C50C-407E-A947-70E740481C1C}">
                <a14:useLocalDpi xmlns:a14="http://schemas.microsoft.com/office/drawing/2010/main" val="0"/>
              </a:ext>
            </a:extLst>
          </a:blip>
          <a:srcRect/>
          <a:stretch>
            <a:fillRect/>
          </a:stretch>
        </p:blipFill>
        <p:spPr bwMode="auto">
          <a:xfrm>
            <a:off x="0" y="712788"/>
            <a:ext cx="9144000" cy="543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ext Box 3">
            <a:extLst>
              <a:ext uri="{FF2B5EF4-FFF2-40B4-BE49-F238E27FC236}">
                <a16:creationId xmlns:a16="http://schemas.microsoft.com/office/drawing/2014/main" id="{E81E0264-A4F3-EBA6-95F7-E06FAFF7A925}"/>
              </a:ext>
            </a:extLst>
          </p:cNvPr>
          <p:cNvSpPr txBox="1">
            <a:spLocks noChangeArrowheads="1"/>
          </p:cNvSpPr>
          <p:nvPr/>
        </p:nvSpPr>
        <p:spPr bwMode="auto">
          <a:xfrm>
            <a:off x="0" y="41275"/>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a:latin typeface="Times New Roman" panose="02020603050405020304" pitchFamily="18" charset="0"/>
              </a:rPr>
              <a:t>In de zomerperiode ligt de ITC zone boven de evenaar</a:t>
            </a:r>
            <a:endParaRPr lang="nl-NL" altLang="nl-NL" sz="2400">
              <a:latin typeface="Times New Roman" panose="02020603050405020304" pitchFamily="18" charset="0"/>
            </a:endParaRPr>
          </a:p>
        </p:txBody>
      </p:sp>
      <p:sp>
        <p:nvSpPr>
          <p:cNvPr id="38916" name="Text Box 4">
            <a:extLst>
              <a:ext uri="{FF2B5EF4-FFF2-40B4-BE49-F238E27FC236}">
                <a16:creationId xmlns:a16="http://schemas.microsoft.com/office/drawing/2014/main" id="{B02E7DE2-BDF4-F571-82D4-82D68605446A}"/>
              </a:ext>
            </a:extLst>
          </p:cNvPr>
          <p:cNvSpPr txBox="1">
            <a:spLocks noChangeArrowheads="1"/>
          </p:cNvSpPr>
          <p:nvPr/>
        </p:nvSpPr>
        <p:spPr bwMode="auto">
          <a:xfrm>
            <a:off x="746125" y="2860675"/>
            <a:ext cx="674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2400">
                <a:latin typeface="Times New Roman" panose="02020603050405020304" pitchFamily="18" charset="0"/>
              </a:rPr>
              <a:t>ITC</a:t>
            </a:r>
          </a:p>
        </p:txBody>
      </p:sp>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india zomer">
            <a:extLst>
              <a:ext uri="{FF2B5EF4-FFF2-40B4-BE49-F238E27FC236}">
                <a16:creationId xmlns:a16="http://schemas.microsoft.com/office/drawing/2014/main" id="{5C784E73-E9E4-147B-F3DC-6AF19880B0E6}"/>
              </a:ext>
            </a:extLst>
          </p:cNvPr>
          <p:cNvPicPr>
            <a:picLocks noChangeAspect="1" noChangeArrowheads="1"/>
          </p:cNvPicPr>
          <p:nvPr/>
        </p:nvPicPr>
        <p:blipFill>
          <a:blip r:embed="rId2">
            <a:lum bright="-12000" contrast="48000"/>
            <a:extLst>
              <a:ext uri="{28A0092B-C50C-407E-A947-70E740481C1C}">
                <a14:useLocalDpi xmlns:a14="http://schemas.microsoft.com/office/drawing/2010/main" val="0"/>
              </a:ext>
            </a:extLst>
          </a:blip>
          <a:srcRect/>
          <a:stretch>
            <a:fillRect/>
          </a:stretch>
        </p:blipFill>
        <p:spPr bwMode="auto">
          <a:xfrm>
            <a:off x="0" y="712788"/>
            <a:ext cx="9144000" cy="543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 Box 3">
            <a:extLst>
              <a:ext uri="{FF2B5EF4-FFF2-40B4-BE49-F238E27FC236}">
                <a16:creationId xmlns:a16="http://schemas.microsoft.com/office/drawing/2014/main" id="{C877099D-12A8-FDD7-1288-0D4C60CACF0D}"/>
              </a:ext>
            </a:extLst>
          </p:cNvPr>
          <p:cNvSpPr txBox="1">
            <a:spLocks noChangeArrowheads="1"/>
          </p:cNvSpPr>
          <p:nvPr/>
        </p:nvSpPr>
        <p:spPr bwMode="auto">
          <a:xfrm>
            <a:off x="0" y="41275"/>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a:latin typeface="Times New Roman" panose="02020603050405020304" pitchFamily="18" charset="0"/>
              </a:rPr>
              <a:t>In de zomerperiode ligt de ITC zone boven de evenaar</a:t>
            </a:r>
            <a:endParaRPr lang="nl-NL" altLang="nl-NL" sz="2400">
              <a:latin typeface="Times New Roman" panose="02020603050405020304" pitchFamily="18" charset="0"/>
            </a:endParaRPr>
          </a:p>
        </p:txBody>
      </p:sp>
      <p:sp>
        <p:nvSpPr>
          <p:cNvPr id="39940" name="Text Box 4">
            <a:extLst>
              <a:ext uri="{FF2B5EF4-FFF2-40B4-BE49-F238E27FC236}">
                <a16:creationId xmlns:a16="http://schemas.microsoft.com/office/drawing/2014/main" id="{EABEB8AD-2803-96B3-8462-B3DDA0224818}"/>
              </a:ext>
            </a:extLst>
          </p:cNvPr>
          <p:cNvSpPr txBox="1">
            <a:spLocks noChangeArrowheads="1"/>
          </p:cNvSpPr>
          <p:nvPr/>
        </p:nvSpPr>
        <p:spPr bwMode="auto">
          <a:xfrm>
            <a:off x="1143000" y="6172200"/>
            <a:ext cx="6797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2400">
                <a:latin typeface="Times New Roman" panose="02020603050405020304" pitchFamily="18" charset="0"/>
              </a:rPr>
              <a:t>Omdat er dan </a:t>
            </a:r>
            <a:r>
              <a:rPr lang="nl-NL" altLang="nl-NL" sz="2400" u="sng">
                <a:latin typeface="Times New Roman" panose="02020603050405020304" pitchFamily="18" charset="0"/>
              </a:rPr>
              <a:t>meer</a:t>
            </a:r>
            <a:r>
              <a:rPr lang="nl-NL" altLang="nl-NL" sz="2400">
                <a:latin typeface="Times New Roman" panose="02020603050405020304" pitchFamily="18" charset="0"/>
              </a:rPr>
              <a:t> landdelen opgewarmd worden !</a:t>
            </a:r>
          </a:p>
        </p:txBody>
      </p:sp>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detail India zomer">
            <a:extLst>
              <a:ext uri="{FF2B5EF4-FFF2-40B4-BE49-F238E27FC236}">
                <a16:creationId xmlns:a16="http://schemas.microsoft.com/office/drawing/2014/main" id="{0F841D75-822C-9F4A-D042-1BE9F7610C1E}"/>
              </a:ext>
            </a:extLst>
          </p:cNvPr>
          <p:cNvPicPr>
            <a:picLocks noChangeAspect="1" noChangeArrowheads="1"/>
          </p:cNvPicPr>
          <p:nvPr/>
        </p:nvPicPr>
        <p:blipFill>
          <a:blip r:embed="rId2">
            <a:lum bright="-12000" contrast="42000"/>
            <a:extLst>
              <a:ext uri="{28A0092B-C50C-407E-A947-70E740481C1C}">
                <a14:useLocalDpi xmlns:a14="http://schemas.microsoft.com/office/drawing/2010/main" val="0"/>
              </a:ext>
            </a:extLst>
          </a:blip>
          <a:srcRect/>
          <a:stretch>
            <a:fillRect/>
          </a:stretch>
        </p:blipFill>
        <p:spPr bwMode="auto">
          <a:xfrm>
            <a:off x="2514600" y="1066800"/>
            <a:ext cx="4478338"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 Box 3">
            <a:extLst>
              <a:ext uri="{FF2B5EF4-FFF2-40B4-BE49-F238E27FC236}">
                <a16:creationId xmlns:a16="http://schemas.microsoft.com/office/drawing/2014/main" id="{EC8B3FDC-65D1-4B16-FC8C-8612AF8565D5}"/>
              </a:ext>
            </a:extLst>
          </p:cNvPr>
          <p:cNvSpPr txBox="1">
            <a:spLocks noChangeArrowheads="1"/>
          </p:cNvSpPr>
          <p:nvPr/>
        </p:nvSpPr>
        <p:spPr bwMode="auto">
          <a:xfrm>
            <a:off x="381000" y="228600"/>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2800">
                <a:solidFill>
                  <a:schemeClr val="bg1"/>
                </a:solidFill>
                <a:latin typeface="Times New Roman" panose="02020603050405020304" pitchFamily="18" charset="0"/>
              </a:rPr>
              <a:t>De lucht verplaatst zich nog steeds van Hoog naar Laag</a:t>
            </a:r>
          </a:p>
        </p:txBody>
      </p:sp>
      <p:sp>
        <p:nvSpPr>
          <p:cNvPr id="40964" name="Text Box 4">
            <a:extLst>
              <a:ext uri="{FF2B5EF4-FFF2-40B4-BE49-F238E27FC236}">
                <a16:creationId xmlns:a16="http://schemas.microsoft.com/office/drawing/2014/main" id="{D19F3FB5-90A3-7D39-1BD2-8561AC80993A}"/>
              </a:ext>
            </a:extLst>
          </p:cNvPr>
          <p:cNvSpPr txBox="1">
            <a:spLocks noChangeArrowheads="1"/>
          </p:cNvSpPr>
          <p:nvPr/>
        </p:nvSpPr>
        <p:spPr bwMode="auto">
          <a:xfrm>
            <a:off x="212725" y="4232275"/>
            <a:ext cx="1206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2400">
                <a:latin typeface="Times New Roman" panose="02020603050405020304" pitchFamily="18" charset="0"/>
              </a:rPr>
              <a:t>evenaar </a:t>
            </a:r>
          </a:p>
        </p:txBody>
      </p:sp>
      <p:sp>
        <p:nvSpPr>
          <p:cNvPr id="40965" name="Line 5">
            <a:extLst>
              <a:ext uri="{FF2B5EF4-FFF2-40B4-BE49-F238E27FC236}">
                <a16:creationId xmlns:a16="http://schemas.microsoft.com/office/drawing/2014/main" id="{49CDB550-2024-7E97-B564-22EE44A5A101}"/>
              </a:ext>
            </a:extLst>
          </p:cNvPr>
          <p:cNvSpPr>
            <a:spLocks noChangeShapeType="1"/>
          </p:cNvSpPr>
          <p:nvPr/>
        </p:nvSpPr>
        <p:spPr bwMode="auto">
          <a:xfrm>
            <a:off x="1447800" y="4495800"/>
            <a:ext cx="838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nl-NL"/>
          </a:p>
        </p:txBody>
      </p:sp>
      <p:sp>
        <p:nvSpPr>
          <p:cNvPr id="40966" name="Text Box 6">
            <a:extLst>
              <a:ext uri="{FF2B5EF4-FFF2-40B4-BE49-F238E27FC236}">
                <a16:creationId xmlns:a16="http://schemas.microsoft.com/office/drawing/2014/main" id="{82A66EAD-C6FC-0F5E-FD77-49259B8E8731}"/>
              </a:ext>
            </a:extLst>
          </p:cNvPr>
          <p:cNvSpPr txBox="1">
            <a:spLocks noChangeArrowheads="1"/>
          </p:cNvSpPr>
          <p:nvPr/>
        </p:nvSpPr>
        <p:spPr bwMode="auto">
          <a:xfrm>
            <a:off x="3886200" y="6045200"/>
            <a:ext cx="539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3600" b="1">
                <a:latin typeface="Times New Roman" panose="02020603050405020304" pitchFamily="18" charset="0"/>
              </a:rPr>
              <a:t>H</a:t>
            </a:r>
            <a:endParaRPr lang="nl-NL" altLang="nl-NL" sz="2400">
              <a:latin typeface="Times New Roman" panose="02020603050405020304" pitchFamily="18" charset="0"/>
            </a:endParaRPr>
          </a:p>
        </p:txBody>
      </p:sp>
      <p:sp>
        <p:nvSpPr>
          <p:cNvPr id="40967" name="Text Box 7">
            <a:extLst>
              <a:ext uri="{FF2B5EF4-FFF2-40B4-BE49-F238E27FC236}">
                <a16:creationId xmlns:a16="http://schemas.microsoft.com/office/drawing/2014/main" id="{0EBC8740-8E45-8484-78E5-1E6646368452}"/>
              </a:ext>
            </a:extLst>
          </p:cNvPr>
          <p:cNvSpPr txBox="1">
            <a:spLocks noChangeArrowheads="1"/>
          </p:cNvSpPr>
          <p:nvPr/>
        </p:nvSpPr>
        <p:spPr bwMode="auto">
          <a:xfrm>
            <a:off x="3581400" y="2159000"/>
            <a:ext cx="488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3600" b="1">
                <a:latin typeface="Times New Roman" panose="02020603050405020304" pitchFamily="18" charset="0"/>
              </a:rPr>
              <a:t>L</a:t>
            </a:r>
            <a:endParaRPr lang="nl-NL" altLang="nl-NL" sz="2400">
              <a:latin typeface="Times New Roman" panose="02020603050405020304" pitchFamily="18" charset="0"/>
            </a:endParaRPr>
          </a:p>
        </p:txBody>
      </p:sp>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detail India zomer">
            <a:extLst>
              <a:ext uri="{FF2B5EF4-FFF2-40B4-BE49-F238E27FC236}">
                <a16:creationId xmlns:a16="http://schemas.microsoft.com/office/drawing/2014/main" id="{B3C0467F-6926-5B72-832A-FDF1C062F89B}"/>
              </a:ext>
            </a:extLst>
          </p:cNvPr>
          <p:cNvPicPr>
            <a:picLocks noChangeAspect="1" noChangeArrowheads="1"/>
          </p:cNvPicPr>
          <p:nvPr/>
        </p:nvPicPr>
        <p:blipFill>
          <a:blip r:embed="rId2">
            <a:lum bright="-12000" contrast="42000"/>
            <a:extLst>
              <a:ext uri="{28A0092B-C50C-407E-A947-70E740481C1C}">
                <a14:useLocalDpi xmlns:a14="http://schemas.microsoft.com/office/drawing/2010/main" val="0"/>
              </a:ext>
            </a:extLst>
          </a:blip>
          <a:srcRect/>
          <a:stretch>
            <a:fillRect/>
          </a:stretch>
        </p:blipFill>
        <p:spPr bwMode="auto">
          <a:xfrm>
            <a:off x="2362200" y="1066800"/>
            <a:ext cx="4478338"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Text Box 3">
            <a:extLst>
              <a:ext uri="{FF2B5EF4-FFF2-40B4-BE49-F238E27FC236}">
                <a16:creationId xmlns:a16="http://schemas.microsoft.com/office/drawing/2014/main" id="{F155DCFA-56A0-7888-2A2D-A1DA0448B207}"/>
              </a:ext>
            </a:extLst>
          </p:cNvPr>
          <p:cNvSpPr txBox="1">
            <a:spLocks noChangeArrowheads="1"/>
          </p:cNvSpPr>
          <p:nvPr/>
        </p:nvSpPr>
        <p:spPr bwMode="auto">
          <a:xfrm>
            <a:off x="1219200" y="228600"/>
            <a:ext cx="7696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2800">
                <a:solidFill>
                  <a:schemeClr val="bg1"/>
                </a:solidFill>
                <a:latin typeface="Times New Roman" panose="02020603050405020304" pitchFamily="18" charset="0"/>
              </a:rPr>
              <a:t>Maar gaat dan wel over de evenaar heen !</a:t>
            </a:r>
          </a:p>
        </p:txBody>
      </p:sp>
      <p:sp>
        <p:nvSpPr>
          <p:cNvPr id="41988" name="Text Box 4">
            <a:extLst>
              <a:ext uri="{FF2B5EF4-FFF2-40B4-BE49-F238E27FC236}">
                <a16:creationId xmlns:a16="http://schemas.microsoft.com/office/drawing/2014/main" id="{1C58B4D9-0E1B-7FF6-BDFA-E706AFE18290}"/>
              </a:ext>
            </a:extLst>
          </p:cNvPr>
          <p:cNvSpPr txBox="1">
            <a:spLocks noChangeArrowheads="1"/>
          </p:cNvSpPr>
          <p:nvPr/>
        </p:nvSpPr>
        <p:spPr bwMode="auto">
          <a:xfrm>
            <a:off x="1050925" y="4232275"/>
            <a:ext cx="1130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2400">
                <a:latin typeface="Times New Roman" panose="02020603050405020304" pitchFamily="18" charset="0"/>
              </a:rPr>
              <a:t>evenaar</a:t>
            </a:r>
          </a:p>
        </p:txBody>
      </p:sp>
      <p:sp>
        <p:nvSpPr>
          <p:cNvPr id="41989" name="Line 5">
            <a:extLst>
              <a:ext uri="{FF2B5EF4-FFF2-40B4-BE49-F238E27FC236}">
                <a16:creationId xmlns:a16="http://schemas.microsoft.com/office/drawing/2014/main" id="{53F91E50-2D79-30CC-CE36-6D2418B2854B}"/>
              </a:ext>
            </a:extLst>
          </p:cNvPr>
          <p:cNvSpPr>
            <a:spLocks noChangeShapeType="1"/>
          </p:cNvSpPr>
          <p:nvPr/>
        </p:nvSpPr>
        <p:spPr bwMode="auto">
          <a:xfrm>
            <a:off x="2209800" y="4495800"/>
            <a:ext cx="533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nl-NL"/>
          </a:p>
        </p:txBody>
      </p:sp>
      <p:sp>
        <p:nvSpPr>
          <p:cNvPr id="41990" name="Text Box 7">
            <a:extLst>
              <a:ext uri="{FF2B5EF4-FFF2-40B4-BE49-F238E27FC236}">
                <a16:creationId xmlns:a16="http://schemas.microsoft.com/office/drawing/2014/main" id="{31F06EE1-42E0-023D-5D03-E48831FCA2DE}"/>
              </a:ext>
            </a:extLst>
          </p:cNvPr>
          <p:cNvSpPr txBox="1">
            <a:spLocks noChangeArrowheads="1"/>
          </p:cNvSpPr>
          <p:nvPr/>
        </p:nvSpPr>
        <p:spPr bwMode="auto">
          <a:xfrm>
            <a:off x="7375525" y="2705100"/>
            <a:ext cx="17684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800">
                <a:latin typeface="Times New Roman" panose="02020603050405020304" pitchFamily="18" charset="0"/>
              </a:rPr>
              <a:t>kreeftskeerkring</a:t>
            </a:r>
            <a:endParaRPr lang="nl-NL" altLang="nl-NL" sz="2400">
              <a:latin typeface="Times New Roman" panose="02020603050405020304" pitchFamily="18" charset="0"/>
            </a:endParaRPr>
          </a:p>
        </p:txBody>
      </p:sp>
      <p:sp>
        <p:nvSpPr>
          <p:cNvPr id="41991" name="Line 8">
            <a:extLst>
              <a:ext uri="{FF2B5EF4-FFF2-40B4-BE49-F238E27FC236}">
                <a16:creationId xmlns:a16="http://schemas.microsoft.com/office/drawing/2014/main" id="{290573DA-37BE-23E7-DFA9-FEBB7F1302DD}"/>
              </a:ext>
            </a:extLst>
          </p:cNvPr>
          <p:cNvSpPr>
            <a:spLocks noChangeShapeType="1"/>
          </p:cNvSpPr>
          <p:nvPr/>
        </p:nvSpPr>
        <p:spPr bwMode="auto">
          <a:xfrm flipH="1">
            <a:off x="6934200" y="2895600"/>
            <a:ext cx="457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nl-NL"/>
          </a:p>
        </p:txBody>
      </p:sp>
      <p:sp>
        <p:nvSpPr>
          <p:cNvPr id="41992" name="Text Box 9">
            <a:extLst>
              <a:ext uri="{FF2B5EF4-FFF2-40B4-BE49-F238E27FC236}">
                <a16:creationId xmlns:a16="http://schemas.microsoft.com/office/drawing/2014/main" id="{A1857473-F110-0633-1BB6-D5735E492A1B}"/>
              </a:ext>
            </a:extLst>
          </p:cNvPr>
          <p:cNvSpPr txBox="1">
            <a:spLocks noChangeArrowheads="1"/>
          </p:cNvSpPr>
          <p:nvPr/>
        </p:nvSpPr>
        <p:spPr bwMode="auto">
          <a:xfrm>
            <a:off x="7162800" y="6019800"/>
            <a:ext cx="1981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800">
                <a:latin typeface="Times New Roman" panose="02020603050405020304" pitchFamily="18" charset="0"/>
              </a:rPr>
              <a:t>steenbokskeerkring</a:t>
            </a:r>
            <a:endParaRPr lang="nl-NL" altLang="nl-NL" sz="2400">
              <a:latin typeface="Times New Roman" panose="02020603050405020304" pitchFamily="18" charset="0"/>
            </a:endParaRPr>
          </a:p>
        </p:txBody>
      </p:sp>
      <p:sp>
        <p:nvSpPr>
          <p:cNvPr id="41993" name="Line 16">
            <a:extLst>
              <a:ext uri="{FF2B5EF4-FFF2-40B4-BE49-F238E27FC236}">
                <a16:creationId xmlns:a16="http://schemas.microsoft.com/office/drawing/2014/main" id="{F7C75650-49B9-A4FB-31E7-35A75C49E3A8}"/>
              </a:ext>
            </a:extLst>
          </p:cNvPr>
          <p:cNvSpPr>
            <a:spLocks noChangeShapeType="1"/>
          </p:cNvSpPr>
          <p:nvPr/>
        </p:nvSpPr>
        <p:spPr bwMode="auto">
          <a:xfrm flipH="1">
            <a:off x="6858000" y="6172200"/>
            <a:ext cx="304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nl-NL"/>
          </a:p>
        </p:txBody>
      </p:sp>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detail India zomer">
            <a:extLst>
              <a:ext uri="{FF2B5EF4-FFF2-40B4-BE49-F238E27FC236}">
                <a16:creationId xmlns:a16="http://schemas.microsoft.com/office/drawing/2014/main" id="{18B4BFFE-8B6E-4925-011F-B8369D38F923}"/>
              </a:ext>
            </a:extLst>
          </p:cNvPr>
          <p:cNvPicPr>
            <a:picLocks noChangeAspect="1" noChangeArrowheads="1"/>
          </p:cNvPicPr>
          <p:nvPr/>
        </p:nvPicPr>
        <p:blipFill>
          <a:blip r:embed="rId2">
            <a:lum bright="-12000" contrast="42000"/>
            <a:extLst>
              <a:ext uri="{28A0092B-C50C-407E-A947-70E740481C1C}">
                <a14:useLocalDpi xmlns:a14="http://schemas.microsoft.com/office/drawing/2010/main" val="0"/>
              </a:ext>
            </a:extLst>
          </a:blip>
          <a:srcRect/>
          <a:stretch>
            <a:fillRect/>
          </a:stretch>
        </p:blipFill>
        <p:spPr bwMode="auto">
          <a:xfrm>
            <a:off x="2362200" y="1066800"/>
            <a:ext cx="4478338"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xt Box 4">
            <a:extLst>
              <a:ext uri="{FF2B5EF4-FFF2-40B4-BE49-F238E27FC236}">
                <a16:creationId xmlns:a16="http://schemas.microsoft.com/office/drawing/2014/main" id="{77CF0014-153E-C240-1965-E1E83C35AD35}"/>
              </a:ext>
            </a:extLst>
          </p:cNvPr>
          <p:cNvSpPr txBox="1">
            <a:spLocks noChangeArrowheads="1"/>
          </p:cNvSpPr>
          <p:nvPr/>
        </p:nvSpPr>
        <p:spPr bwMode="auto">
          <a:xfrm>
            <a:off x="1050925" y="4232275"/>
            <a:ext cx="1130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2400">
                <a:latin typeface="Times New Roman" panose="02020603050405020304" pitchFamily="18" charset="0"/>
              </a:rPr>
              <a:t>evenaar</a:t>
            </a:r>
          </a:p>
        </p:txBody>
      </p:sp>
      <p:sp>
        <p:nvSpPr>
          <p:cNvPr id="43012" name="Line 5">
            <a:extLst>
              <a:ext uri="{FF2B5EF4-FFF2-40B4-BE49-F238E27FC236}">
                <a16:creationId xmlns:a16="http://schemas.microsoft.com/office/drawing/2014/main" id="{1F9F90A1-E12A-7F2C-A90C-C82FEE02A346}"/>
              </a:ext>
            </a:extLst>
          </p:cNvPr>
          <p:cNvSpPr>
            <a:spLocks noChangeShapeType="1"/>
          </p:cNvSpPr>
          <p:nvPr/>
        </p:nvSpPr>
        <p:spPr bwMode="auto">
          <a:xfrm>
            <a:off x="2209800" y="4495800"/>
            <a:ext cx="533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nl-NL"/>
          </a:p>
        </p:txBody>
      </p:sp>
      <p:sp>
        <p:nvSpPr>
          <p:cNvPr id="43013" name="Text Box 6">
            <a:extLst>
              <a:ext uri="{FF2B5EF4-FFF2-40B4-BE49-F238E27FC236}">
                <a16:creationId xmlns:a16="http://schemas.microsoft.com/office/drawing/2014/main" id="{7F26A668-236E-5D7A-785B-5D3ABC9FD90D}"/>
              </a:ext>
            </a:extLst>
          </p:cNvPr>
          <p:cNvSpPr txBox="1">
            <a:spLocks noChangeArrowheads="1"/>
          </p:cNvSpPr>
          <p:nvPr/>
        </p:nvSpPr>
        <p:spPr bwMode="auto">
          <a:xfrm>
            <a:off x="7375525" y="2705100"/>
            <a:ext cx="17684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800">
                <a:latin typeface="Times New Roman" panose="02020603050405020304" pitchFamily="18" charset="0"/>
              </a:rPr>
              <a:t>kreeftskeerkring</a:t>
            </a:r>
            <a:endParaRPr lang="nl-NL" altLang="nl-NL" sz="2400">
              <a:latin typeface="Times New Roman" panose="02020603050405020304" pitchFamily="18" charset="0"/>
            </a:endParaRPr>
          </a:p>
        </p:txBody>
      </p:sp>
      <p:sp>
        <p:nvSpPr>
          <p:cNvPr id="43014" name="Line 7">
            <a:extLst>
              <a:ext uri="{FF2B5EF4-FFF2-40B4-BE49-F238E27FC236}">
                <a16:creationId xmlns:a16="http://schemas.microsoft.com/office/drawing/2014/main" id="{EF5DCF7B-FE94-A08A-1BCD-8EC69173D953}"/>
              </a:ext>
            </a:extLst>
          </p:cNvPr>
          <p:cNvSpPr>
            <a:spLocks noChangeShapeType="1"/>
          </p:cNvSpPr>
          <p:nvPr/>
        </p:nvSpPr>
        <p:spPr bwMode="auto">
          <a:xfrm flipH="1">
            <a:off x="6934200" y="2895600"/>
            <a:ext cx="457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nl-NL"/>
          </a:p>
        </p:txBody>
      </p:sp>
      <p:sp>
        <p:nvSpPr>
          <p:cNvPr id="43015" name="Text Box 8">
            <a:extLst>
              <a:ext uri="{FF2B5EF4-FFF2-40B4-BE49-F238E27FC236}">
                <a16:creationId xmlns:a16="http://schemas.microsoft.com/office/drawing/2014/main" id="{9C2FE2DE-0FA9-7353-37B3-0A51B75B92AB}"/>
              </a:ext>
            </a:extLst>
          </p:cNvPr>
          <p:cNvSpPr txBox="1">
            <a:spLocks noChangeArrowheads="1"/>
          </p:cNvSpPr>
          <p:nvPr/>
        </p:nvSpPr>
        <p:spPr bwMode="auto">
          <a:xfrm>
            <a:off x="7162800" y="6019800"/>
            <a:ext cx="1981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800">
                <a:latin typeface="Times New Roman" panose="02020603050405020304" pitchFamily="18" charset="0"/>
              </a:rPr>
              <a:t>steenbokskeerkring</a:t>
            </a:r>
            <a:endParaRPr lang="nl-NL" altLang="nl-NL" sz="2400">
              <a:latin typeface="Times New Roman" panose="02020603050405020304" pitchFamily="18" charset="0"/>
            </a:endParaRPr>
          </a:p>
        </p:txBody>
      </p:sp>
      <p:sp>
        <p:nvSpPr>
          <p:cNvPr id="43016" name="Line 9">
            <a:extLst>
              <a:ext uri="{FF2B5EF4-FFF2-40B4-BE49-F238E27FC236}">
                <a16:creationId xmlns:a16="http://schemas.microsoft.com/office/drawing/2014/main" id="{3415D566-0BFD-DE58-8477-77EB7E99AD13}"/>
              </a:ext>
            </a:extLst>
          </p:cNvPr>
          <p:cNvSpPr>
            <a:spLocks noChangeShapeType="1"/>
          </p:cNvSpPr>
          <p:nvPr/>
        </p:nvSpPr>
        <p:spPr bwMode="auto">
          <a:xfrm flipH="1">
            <a:off x="6858000" y="6172200"/>
            <a:ext cx="304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nl-NL"/>
          </a:p>
        </p:txBody>
      </p:sp>
      <p:sp>
        <p:nvSpPr>
          <p:cNvPr id="43017" name="Text Box 10">
            <a:extLst>
              <a:ext uri="{FF2B5EF4-FFF2-40B4-BE49-F238E27FC236}">
                <a16:creationId xmlns:a16="http://schemas.microsoft.com/office/drawing/2014/main" id="{93185EAF-A117-ED41-BCB7-37837771A52B}"/>
              </a:ext>
            </a:extLst>
          </p:cNvPr>
          <p:cNvSpPr txBox="1">
            <a:spLocks noChangeArrowheads="1"/>
          </p:cNvSpPr>
          <p:nvPr/>
        </p:nvSpPr>
        <p:spPr bwMode="auto">
          <a:xfrm>
            <a:off x="304800" y="228600"/>
            <a:ext cx="8839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2800">
                <a:solidFill>
                  <a:schemeClr val="bg1"/>
                </a:solidFill>
                <a:latin typeface="Times New Roman" panose="02020603050405020304" pitchFamily="18" charset="0"/>
              </a:rPr>
              <a:t>en dan geldt de regel : Noord.halfrond afwijking naar rechts!</a:t>
            </a:r>
            <a:endParaRPr lang="nl-NL" altLang="nl-NL" sz="2400">
              <a:solidFill>
                <a:schemeClr val="bg1"/>
              </a:solidFill>
              <a:latin typeface="Times New Roman" panose="02020603050405020304" pitchFamily="18" charset="0"/>
            </a:endParaRPr>
          </a:p>
        </p:txBody>
      </p:sp>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india moesson">
            <a:extLst>
              <a:ext uri="{FF2B5EF4-FFF2-40B4-BE49-F238E27FC236}">
                <a16:creationId xmlns:a16="http://schemas.microsoft.com/office/drawing/2014/main" id="{A69698A9-B053-CA79-5B46-C6F19021C598}"/>
              </a:ext>
            </a:extLst>
          </p:cNvPr>
          <p:cNvPicPr>
            <a:picLocks noChangeAspect="1" noChangeArrowheads="1"/>
          </p:cNvPicPr>
          <p:nvPr/>
        </p:nvPicPr>
        <p:blipFill>
          <a:blip r:embed="rId2">
            <a:lum bright="-6000" contrast="30000"/>
            <a:extLst>
              <a:ext uri="{28A0092B-C50C-407E-A947-70E740481C1C}">
                <a14:useLocalDpi xmlns:a14="http://schemas.microsoft.com/office/drawing/2010/main" val="0"/>
              </a:ext>
            </a:extLst>
          </a:blip>
          <a:srcRect/>
          <a:stretch>
            <a:fillRect/>
          </a:stretch>
        </p:blipFill>
        <p:spPr bwMode="auto">
          <a:xfrm>
            <a:off x="1676400" y="766763"/>
            <a:ext cx="6019800" cy="564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ext Box 3">
            <a:extLst>
              <a:ext uri="{FF2B5EF4-FFF2-40B4-BE49-F238E27FC236}">
                <a16:creationId xmlns:a16="http://schemas.microsoft.com/office/drawing/2014/main" id="{F390A04F-31BB-921B-72FA-0ED0CF509FFD}"/>
              </a:ext>
            </a:extLst>
          </p:cNvPr>
          <p:cNvSpPr txBox="1">
            <a:spLocks noChangeArrowheads="1"/>
          </p:cNvSpPr>
          <p:nvPr/>
        </p:nvSpPr>
        <p:spPr bwMode="auto">
          <a:xfrm>
            <a:off x="1981200" y="0"/>
            <a:ext cx="63404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a:solidFill>
                  <a:schemeClr val="bg1"/>
                </a:solidFill>
                <a:latin typeface="Times New Roman" panose="02020603050405020304" pitchFamily="18" charset="0"/>
              </a:rPr>
              <a:t>Zomerperiode : natte moesson</a:t>
            </a:r>
            <a:endParaRPr lang="nl-NL" altLang="nl-NL" sz="2400">
              <a:solidFill>
                <a:schemeClr val="bg1"/>
              </a:solidFill>
              <a:latin typeface="Times New Roman" panose="02020603050405020304" pitchFamily="18" charset="0"/>
            </a:endParaRPr>
          </a:p>
        </p:txBody>
      </p:sp>
    </p:spTree>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india passaat">
            <a:extLst>
              <a:ext uri="{FF2B5EF4-FFF2-40B4-BE49-F238E27FC236}">
                <a16:creationId xmlns:a16="http://schemas.microsoft.com/office/drawing/2014/main" id="{B077397C-28ED-D71A-F0C9-632FE2050FEE}"/>
              </a:ext>
            </a:extLst>
          </p:cNvPr>
          <p:cNvPicPr>
            <a:picLocks noChangeAspect="1" noChangeArrowheads="1"/>
          </p:cNvPicPr>
          <p:nvPr/>
        </p:nvPicPr>
        <p:blipFill>
          <a:blip r:embed="rId2">
            <a:lum bright="-12000" contrast="30000"/>
            <a:extLst>
              <a:ext uri="{28A0092B-C50C-407E-A947-70E740481C1C}">
                <a14:useLocalDpi xmlns:a14="http://schemas.microsoft.com/office/drawing/2010/main" val="0"/>
              </a:ext>
            </a:extLst>
          </a:blip>
          <a:srcRect/>
          <a:stretch>
            <a:fillRect/>
          </a:stretch>
        </p:blipFill>
        <p:spPr bwMode="auto">
          <a:xfrm>
            <a:off x="1676400" y="762000"/>
            <a:ext cx="6019800" cy="582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ext Box 3">
            <a:extLst>
              <a:ext uri="{FF2B5EF4-FFF2-40B4-BE49-F238E27FC236}">
                <a16:creationId xmlns:a16="http://schemas.microsoft.com/office/drawing/2014/main" id="{F9DF6842-00B5-3430-C819-4EE194A108F4}"/>
              </a:ext>
            </a:extLst>
          </p:cNvPr>
          <p:cNvSpPr txBox="1">
            <a:spLocks noChangeArrowheads="1"/>
          </p:cNvSpPr>
          <p:nvPr/>
        </p:nvSpPr>
        <p:spPr bwMode="auto">
          <a:xfrm>
            <a:off x="1219200" y="152400"/>
            <a:ext cx="7239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a:solidFill>
                  <a:schemeClr val="bg1"/>
                </a:solidFill>
                <a:latin typeface="Times New Roman" panose="02020603050405020304" pitchFamily="18" charset="0"/>
              </a:rPr>
              <a:t>Winterperiode : droge noordoost moesson</a:t>
            </a:r>
            <a:r>
              <a:rPr lang="nl-NL" altLang="nl-NL" sz="2400">
                <a:solidFill>
                  <a:schemeClr val="bg1"/>
                </a:solidFill>
                <a:latin typeface="Times New Roman" panose="02020603050405020304" pitchFamily="18" charset="0"/>
              </a:rPr>
              <a:t> </a:t>
            </a: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a:extLst>
              <a:ext uri="{FF2B5EF4-FFF2-40B4-BE49-F238E27FC236}">
                <a16:creationId xmlns:a16="http://schemas.microsoft.com/office/drawing/2014/main" id="{2E8B2502-73F9-8FC8-E7B9-7A3C97DA32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blackWhite">
          <a:xfrm>
            <a:off x="342900" y="476250"/>
            <a:ext cx="5708650" cy="626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8195" name="Text Box 5">
            <a:extLst>
              <a:ext uri="{FF2B5EF4-FFF2-40B4-BE49-F238E27FC236}">
                <a16:creationId xmlns:a16="http://schemas.microsoft.com/office/drawing/2014/main" id="{AC13A701-6636-18B2-645F-05E922E27260}"/>
              </a:ext>
            </a:extLst>
          </p:cNvPr>
          <p:cNvSpPr txBox="1">
            <a:spLocks noChangeArrowheads="1"/>
          </p:cNvSpPr>
          <p:nvPr/>
        </p:nvSpPr>
        <p:spPr bwMode="auto">
          <a:xfrm>
            <a:off x="6156325" y="6280150"/>
            <a:ext cx="29876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200" b="1">
                <a:solidFill>
                  <a:schemeClr val="bg1"/>
                </a:solidFill>
                <a:latin typeface="Arial" panose="020B0604020202020204" pitchFamily="34" charset="0"/>
              </a:rPr>
              <a:t>Bron: </a:t>
            </a:r>
            <a:r>
              <a:rPr lang="en-US" altLang="nl-NL" sz="1200" b="1">
                <a:solidFill>
                  <a:schemeClr val="bg1"/>
                </a:solidFill>
                <a:latin typeface="Arial" panose="020B0604020202020204" pitchFamily="34" charset="0"/>
              </a:rPr>
              <a:t>Christopherson</a:t>
            </a:r>
            <a:r>
              <a:rPr lang="nl-NL" altLang="nl-NL" sz="1200" b="1">
                <a:solidFill>
                  <a:schemeClr val="bg1"/>
                </a:solidFill>
                <a:latin typeface="Arial" panose="020B0604020202020204" pitchFamily="34" charset="0"/>
              </a:rPr>
              <a:t>, Geosystems, 8th edition (2009)</a:t>
            </a:r>
          </a:p>
        </p:txBody>
      </p:sp>
      <p:sp>
        <p:nvSpPr>
          <p:cNvPr id="30726" name="Oval 6">
            <a:extLst>
              <a:ext uri="{FF2B5EF4-FFF2-40B4-BE49-F238E27FC236}">
                <a16:creationId xmlns:a16="http://schemas.microsoft.com/office/drawing/2014/main" id="{7B9C60D0-E047-D0E5-0E90-E0695C3B4305}"/>
              </a:ext>
            </a:extLst>
          </p:cNvPr>
          <p:cNvSpPr>
            <a:spLocks noChangeArrowheads="1"/>
          </p:cNvSpPr>
          <p:nvPr/>
        </p:nvSpPr>
        <p:spPr bwMode="auto">
          <a:xfrm>
            <a:off x="1116013" y="549275"/>
            <a:ext cx="1295400" cy="287338"/>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nl-NL"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0726"/>
                                        </p:tgtEl>
                                        <p:attrNameLst>
                                          <p:attrName>style.visibility</p:attrName>
                                        </p:attrNameLst>
                                      </p:cBhvr>
                                      <p:to>
                                        <p:strVal val="visible"/>
                                      </p:to>
                                    </p:set>
                                    <p:anim calcmode="lin" valueType="num">
                                      <p:cBhvr additive="base">
                                        <p:cTn id="7" dur="3000" fill="hold"/>
                                        <p:tgtEl>
                                          <p:spTgt spid="30726"/>
                                        </p:tgtEl>
                                        <p:attrNameLst>
                                          <p:attrName>ppt_x</p:attrName>
                                        </p:attrNameLst>
                                      </p:cBhvr>
                                      <p:tavLst>
                                        <p:tav tm="0">
                                          <p:val>
                                            <p:strVal val="#ppt_x"/>
                                          </p:val>
                                        </p:tav>
                                        <p:tav tm="100000">
                                          <p:val>
                                            <p:strVal val="#ppt_x"/>
                                          </p:val>
                                        </p:tav>
                                      </p:tavLst>
                                    </p:anim>
                                    <p:anim calcmode="lin" valueType="num">
                                      <p:cBhvr additive="base">
                                        <p:cTn id="8" dur="3000" fill="hold"/>
                                        <p:tgtEl>
                                          <p:spTgt spid="307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el 1">
            <a:extLst>
              <a:ext uri="{FF2B5EF4-FFF2-40B4-BE49-F238E27FC236}">
                <a16:creationId xmlns:a16="http://schemas.microsoft.com/office/drawing/2014/main" id="{1C2AC4DB-111E-8795-C766-C53D437A65D2}"/>
              </a:ext>
            </a:extLst>
          </p:cNvPr>
          <p:cNvSpPr>
            <a:spLocks noGrp="1"/>
          </p:cNvSpPr>
          <p:nvPr>
            <p:ph type="title"/>
          </p:nvPr>
        </p:nvSpPr>
        <p:spPr/>
        <p:txBody>
          <a:bodyPr/>
          <a:lstStyle/>
          <a:p>
            <a:pPr eaLnBrk="1" hangingPunct="1"/>
            <a:endParaRPr lang="nl-NL" altLang="nl-NL"/>
          </a:p>
        </p:txBody>
      </p:sp>
      <p:sp>
        <p:nvSpPr>
          <p:cNvPr id="9219" name="Tijdelijke aanduiding voor inhoud 2">
            <a:extLst>
              <a:ext uri="{FF2B5EF4-FFF2-40B4-BE49-F238E27FC236}">
                <a16:creationId xmlns:a16="http://schemas.microsoft.com/office/drawing/2014/main" id="{B3F177F6-0372-F202-4B9D-ADC402D133D6}"/>
              </a:ext>
            </a:extLst>
          </p:cNvPr>
          <p:cNvSpPr>
            <a:spLocks noGrp="1"/>
          </p:cNvSpPr>
          <p:nvPr>
            <p:ph idx="1"/>
          </p:nvPr>
        </p:nvSpPr>
        <p:spPr/>
        <p:txBody>
          <a:bodyPr/>
          <a:lstStyle/>
          <a:p>
            <a:pPr eaLnBrk="1" hangingPunct="1"/>
            <a:endParaRPr lang="nl-NL" altLang="nl-NL"/>
          </a:p>
        </p:txBody>
      </p:sp>
      <p:sp>
        <p:nvSpPr>
          <p:cNvPr id="9220" name="Text Box 2">
            <a:extLst>
              <a:ext uri="{FF2B5EF4-FFF2-40B4-BE49-F238E27FC236}">
                <a16:creationId xmlns:a16="http://schemas.microsoft.com/office/drawing/2014/main" id="{6CBD8C1E-161A-5608-9E6D-AF6E6231A206}"/>
              </a:ext>
            </a:extLst>
          </p:cNvPr>
          <p:cNvSpPr txBox="1">
            <a:spLocks noChangeArrowheads="1"/>
          </p:cNvSpPr>
          <p:nvPr/>
        </p:nvSpPr>
        <p:spPr bwMode="auto">
          <a:xfrm>
            <a:off x="395288" y="784225"/>
            <a:ext cx="8569325"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2800" b="1">
                <a:solidFill>
                  <a:schemeClr val="bg1"/>
                </a:solidFill>
                <a:latin typeface="Arial" panose="020B0604020202020204" pitchFamily="34" charset="0"/>
              </a:rPr>
              <a:t>Wetmatigheid</a:t>
            </a:r>
          </a:p>
          <a:p>
            <a:pPr eaLnBrk="1" hangingPunct="1">
              <a:spcBef>
                <a:spcPct val="0"/>
              </a:spcBef>
              <a:buFontTx/>
              <a:buNone/>
            </a:pPr>
            <a:endParaRPr lang="nl-NL" altLang="nl-NL" sz="2800" b="1">
              <a:latin typeface="Arial" panose="020B0604020202020204" pitchFamily="34" charset="0"/>
            </a:endParaRPr>
          </a:p>
          <a:p>
            <a:pPr algn="r" eaLnBrk="1" hangingPunct="1">
              <a:spcBef>
                <a:spcPct val="0"/>
              </a:spcBef>
              <a:buFontTx/>
              <a:buNone/>
            </a:pPr>
            <a:r>
              <a:rPr lang="nl-NL" altLang="nl-NL" sz="1800">
                <a:solidFill>
                  <a:srgbClr val="FFFF00"/>
                </a:solidFill>
                <a:latin typeface="Arial" panose="020B0604020202020204" pitchFamily="34" charset="0"/>
              </a:rPr>
              <a:t>Begrijpen, uit het hoofd leren en kunnen toepassen</a:t>
            </a:r>
            <a:r>
              <a:rPr lang="nl-NL" altLang="nl-NL" sz="1800">
                <a:solidFill>
                  <a:srgbClr val="FF3300"/>
                </a:solidFill>
                <a:latin typeface="Arial" panose="020B0604020202020204" pitchFamily="34" charset="0"/>
              </a:rPr>
              <a:t>.</a:t>
            </a:r>
          </a:p>
          <a:p>
            <a:pPr eaLnBrk="1" hangingPunct="1">
              <a:spcBef>
                <a:spcPct val="0"/>
              </a:spcBef>
              <a:buFontTx/>
              <a:buNone/>
            </a:pPr>
            <a:endParaRPr lang="nl-NL" altLang="nl-NL" sz="1800">
              <a:solidFill>
                <a:schemeClr val="bg1"/>
              </a:solidFill>
              <a:latin typeface="Arial" panose="020B0604020202020204" pitchFamily="34" charset="0"/>
            </a:endParaRPr>
          </a:p>
          <a:p>
            <a:pPr eaLnBrk="1" hangingPunct="1">
              <a:spcBef>
                <a:spcPct val="0"/>
              </a:spcBef>
              <a:buFontTx/>
              <a:buNone/>
            </a:pPr>
            <a:r>
              <a:rPr lang="nl-NL" altLang="nl-NL" sz="2000">
                <a:solidFill>
                  <a:schemeClr val="bg1"/>
                </a:solidFill>
                <a:latin typeface="Arial" panose="020B0604020202020204" pitchFamily="34" charset="0"/>
              </a:rPr>
              <a:t>Warme lucht (zet uit en neemt dus meer ruimte in) heeft een kleinere dichtheid (is dus lichter) dan koude lucht.</a:t>
            </a:r>
          </a:p>
          <a:p>
            <a:pPr eaLnBrk="1" hangingPunct="1">
              <a:spcBef>
                <a:spcPct val="0"/>
              </a:spcBef>
              <a:buFontTx/>
              <a:buNone/>
            </a:pPr>
            <a:endParaRPr lang="nl-NL" altLang="nl-NL" sz="2000">
              <a:solidFill>
                <a:schemeClr val="bg1"/>
              </a:solidFill>
              <a:latin typeface="Arial" panose="020B0604020202020204" pitchFamily="34" charset="0"/>
            </a:endParaRPr>
          </a:p>
          <a:p>
            <a:pPr eaLnBrk="1" hangingPunct="1">
              <a:spcBef>
                <a:spcPct val="0"/>
              </a:spcBef>
              <a:buFontTx/>
              <a:buNone/>
            </a:pPr>
            <a:r>
              <a:rPr lang="nl-NL" altLang="nl-NL" sz="1800">
                <a:solidFill>
                  <a:schemeClr val="bg1"/>
                </a:solidFill>
                <a:latin typeface="Arial" panose="020B0604020202020204" pitchFamily="34" charset="0"/>
                <a:sym typeface="Wingdings" pitchFamily="2" charset="2"/>
              </a:rPr>
              <a:t>	</a:t>
            </a:r>
            <a:r>
              <a:rPr lang="nl-NL" altLang="nl-NL" sz="1800">
                <a:solidFill>
                  <a:schemeClr val="bg1"/>
                </a:solidFill>
                <a:latin typeface="Arial" panose="020B0604020202020204" pitchFamily="34" charset="0"/>
              </a:rPr>
              <a:t>Warme lucht stijgt, op de plek aan het aardoppervlak ontstaat 			“luchttekort”. Dit veroorzaakt een </a:t>
            </a:r>
            <a:r>
              <a:rPr lang="nl-NL" altLang="nl-NL" sz="1800" b="1">
                <a:solidFill>
                  <a:schemeClr val="bg1"/>
                </a:solidFill>
                <a:latin typeface="Arial" panose="020B0604020202020204" pitchFamily="34" charset="0"/>
              </a:rPr>
              <a:t>L</a:t>
            </a:r>
            <a:r>
              <a:rPr lang="nl-NL" altLang="nl-NL" sz="1800">
                <a:solidFill>
                  <a:schemeClr val="bg1"/>
                </a:solidFill>
                <a:latin typeface="Arial" panose="020B0604020202020204" pitchFamily="34" charset="0"/>
              </a:rPr>
              <a:t>aagluchtdrukgebied.</a:t>
            </a:r>
          </a:p>
          <a:p>
            <a:pPr eaLnBrk="1" hangingPunct="1">
              <a:spcBef>
                <a:spcPct val="0"/>
              </a:spcBef>
              <a:buFontTx/>
              <a:buNone/>
            </a:pPr>
            <a:r>
              <a:rPr lang="nl-NL" altLang="nl-NL" sz="1800">
                <a:solidFill>
                  <a:schemeClr val="bg1"/>
                </a:solidFill>
                <a:latin typeface="Arial" panose="020B0604020202020204" pitchFamily="34" charset="0"/>
              </a:rPr>
              <a:t>	</a:t>
            </a:r>
            <a:r>
              <a:rPr lang="nl-NL" altLang="nl-NL" sz="1800">
                <a:solidFill>
                  <a:schemeClr val="bg1"/>
                </a:solidFill>
                <a:latin typeface="Arial" panose="020B0604020202020204" pitchFamily="34" charset="0"/>
                <a:sym typeface="Wingdings" pitchFamily="2" charset="2"/>
              </a:rPr>
              <a:t></a:t>
            </a:r>
            <a:r>
              <a:rPr lang="nl-NL" altLang="nl-NL" sz="1800">
                <a:solidFill>
                  <a:schemeClr val="bg1"/>
                </a:solidFill>
                <a:latin typeface="Arial" panose="020B0604020202020204" pitchFamily="34" charset="0"/>
              </a:rPr>
              <a:t>Koude lucht daalt, op de plek aan het aardoppervlak is er 				“luchtoverschot”. Dit veroorzaakt een </a:t>
            </a:r>
            <a:r>
              <a:rPr lang="nl-NL" altLang="nl-NL" sz="1800" b="1">
                <a:solidFill>
                  <a:schemeClr val="bg1"/>
                </a:solidFill>
                <a:latin typeface="Arial" panose="020B0604020202020204" pitchFamily="34" charset="0"/>
              </a:rPr>
              <a:t>H</a:t>
            </a:r>
            <a:r>
              <a:rPr lang="nl-NL" altLang="nl-NL" sz="1800">
                <a:solidFill>
                  <a:schemeClr val="bg1"/>
                </a:solidFill>
                <a:latin typeface="Arial" panose="020B0604020202020204" pitchFamily="34" charset="0"/>
              </a:rPr>
              <a:t>oogluchtdrukgebied</a:t>
            </a:r>
            <a:r>
              <a:rPr lang="nl-NL" altLang="nl-NL" sz="1800">
                <a:latin typeface="Arial" panose="020B0604020202020204" pitchFamily="34" charset="0"/>
              </a:rPr>
              <a:t>.</a:t>
            </a:r>
          </a:p>
        </p:txBody>
      </p:sp>
      <p:sp>
        <p:nvSpPr>
          <p:cNvPr id="7" name="Cloud">
            <a:extLst>
              <a:ext uri="{FF2B5EF4-FFF2-40B4-BE49-F238E27FC236}">
                <a16:creationId xmlns:a16="http://schemas.microsoft.com/office/drawing/2014/main" id="{1E1F63AE-69DE-9649-BE81-77C602D3CB3D}"/>
              </a:ext>
            </a:extLst>
          </p:cNvPr>
          <p:cNvSpPr>
            <a:spLocks noChangeAspect="1" noEditPoints="1" noChangeArrowheads="1"/>
          </p:cNvSpPr>
          <p:nvPr/>
        </p:nvSpPr>
        <p:spPr bwMode="auto">
          <a:xfrm>
            <a:off x="5148263" y="4797425"/>
            <a:ext cx="1519237" cy="1017588"/>
          </a:xfrm>
          <a:custGeom>
            <a:avLst/>
            <a:gdLst>
              <a:gd name="T0" fmla="*/ 1639536023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99FFCC"/>
          </a:solidFill>
          <a:ln w="9525">
            <a:solidFill>
              <a:srgbClr val="000000"/>
            </a:solidFill>
            <a:miter lim="800000"/>
            <a:headEnd/>
            <a:tailEnd/>
          </a:ln>
          <a:effectLst>
            <a:outerShdw dist="107763" dir="2700000" algn="ctr" rotWithShape="0">
              <a:srgbClr val="80808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nl-NL" altLang="nl-NL" sz="1400">
              <a:latin typeface="Arial" panose="020B0604020202020204" pitchFamily="34" charset="0"/>
            </a:endParaRPr>
          </a:p>
          <a:p>
            <a:pPr eaLnBrk="1" hangingPunct="1">
              <a:spcBef>
                <a:spcPct val="0"/>
              </a:spcBef>
              <a:buFontTx/>
              <a:buNone/>
            </a:pPr>
            <a:r>
              <a:rPr lang="nl-NL" altLang="nl-NL" sz="1400">
                <a:latin typeface="Arial" panose="020B0604020202020204" pitchFamily="34" charset="0"/>
              </a:rPr>
              <a:t>    koud</a:t>
            </a:r>
          </a:p>
        </p:txBody>
      </p:sp>
      <p:sp>
        <p:nvSpPr>
          <p:cNvPr id="8" name="Cloud">
            <a:extLst>
              <a:ext uri="{FF2B5EF4-FFF2-40B4-BE49-F238E27FC236}">
                <a16:creationId xmlns:a16="http://schemas.microsoft.com/office/drawing/2014/main" id="{348C2B1A-9865-B451-8232-3A272F114B9E}"/>
              </a:ext>
            </a:extLst>
          </p:cNvPr>
          <p:cNvSpPr>
            <a:spLocks noChangeAspect="1" noEditPoints="1" noChangeArrowheads="1"/>
          </p:cNvSpPr>
          <p:nvPr/>
        </p:nvSpPr>
        <p:spPr bwMode="auto">
          <a:xfrm>
            <a:off x="1547813" y="4868863"/>
            <a:ext cx="1590675" cy="1065212"/>
          </a:xfrm>
          <a:custGeom>
            <a:avLst/>
            <a:gdLst>
              <a:gd name="T0" fmla="*/ 1970524213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nl-NL" altLang="nl-NL" sz="1400">
              <a:latin typeface="Arial" panose="020B0604020202020204" pitchFamily="34" charset="0"/>
            </a:endParaRPr>
          </a:p>
          <a:p>
            <a:pPr eaLnBrk="1" hangingPunct="1">
              <a:spcBef>
                <a:spcPct val="0"/>
              </a:spcBef>
              <a:buFontTx/>
              <a:buNone/>
            </a:pPr>
            <a:r>
              <a:rPr lang="nl-NL" altLang="nl-NL" sz="1400">
                <a:latin typeface="Arial" panose="020B0604020202020204" pitchFamily="34" charset="0"/>
              </a:rPr>
              <a:t>     warm</a:t>
            </a:r>
          </a:p>
        </p:txBody>
      </p:sp>
      <p:sp>
        <p:nvSpPr>
          <p:cNvPr id="9" name="AutoShape 7">
            <a:extLst>
              <a:ext uri="{FF2B5EF4-FFF2-40B4-BE49-F238E27FC236}">
                <a16:creationId xmlns:a16="http://schemas.microsoft.com/office/drawing/2014/main" id="{841B312E-615F-3C46-0388-81FD8C2C89A9}"/>
              </a:ext>
            </a:extLst>
          </p:cNvPr>
          <p:cNvSpPr>
            <a:spLocks noChangeArrowheads="1"/>
          </p:cNvSpPr>
          <p:nvPr/>
        </p:nvSpPr>
        <p:spPr bwMode="auto">
          <a:xfrm>
            <a:off x="2268538" y="4437063"/>
            <a:ext cx="215900" cy="720725"/>
          </a:xfrm>
          <a:prstGeom prst="upArrow">
            <a:avLst>
              <a:gd name="adj1" fmla="val 50000"/>
              <a:gd name="adj2" fmla="val 83456"/>
            </a:avLst>
          </a:prstGeom>
          <a:solidFill>
            <a:schemeClr val="bg1"/>
          </a:solidFill>
          <a:ln w="9525">
            <a:solidFill>
              <a:schemeClr val="tx1"/>
            </a:solidFill>
            <a:miter lim="800000"/>
            <a:headEnd/>
            <a:tailEnd/>
          </a:ln>
        </p:spPr>
        <p:txBody>
          <a:bodyPr vert="eaVert"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nl-NL" sz="1800">
              <a:solidFill>
                <a:srgbClr val="FFFF00"/>
              </a:solidFill>
            </a:endParaRPr>
          </a:p>
        </p:txBody>
      </p:sp>
      <p:sp>
        <p:nvSpPr>
          <p:cNvPr id="10" name="AutoShape 8">
            <a:extLst>
              <a:ext uri="{FF2B5EF4-FFF2-40B4-BE49-F238E27FC236}">
                <a16:creationId xmlns:a16="http://schemas.microsoft.com/office/drawing/2014/main" id="{53A5289D-AF10-7347-0182-CF9D7F39B75E}"/>
              </a:ext>
            </a:extLst>
          </p:cNvPr>
          <p:cNvSpPr>
            <a:spLocks noChangeArrowheads="1"/>
          </p:cNvSpPr>
          <p:nvPr/>
        </p:nvSpPr>
        <p:spPr bwMode="auto">
          <a:xfrm>
            <a:off x="5795963" y="5518150"/>
            <a:ext cx="215900" cy="647700"/>
          </a:xfrm>
          <a:prstGeom prst="downArrow">
            <a:avLst>
              <a:gd name="adj1" fmla="val 50000"/>
              <a:gd name="adj2" fmla="val 75000"/>
            </a:avLst>
          </a:prstGeom>
          <a:solidFill>
            <a:schemeClr val="bg1"/>
          </a:solidFill>
          <a:ln w="9525">
            <a:solidFill>
              <a:schemeClr val="tx1"/>
            </a:solidFill>
            <a:miter lim="800000"/>
            <a:headEnd/>
            <a:tailEnd/>
          </a:ln>
        </p:spPr>
        <p:txBody>
          <a:bodyPr vert="eaVert"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nl-NL" sz="1800"/>
          </a:p>
        </p:txBody>
      </p:sp>
      <p:sp>
        <p:nvSpPr>
          <p:cNvPr id="12" name="Text Box 10">
            <a:extLst>
              <a:ext uri="{FF2B5EF4-FFF2-40B4-BE49-F238E27FC236}">
                <a16:creationId xmlns:a16="http://schemas.microsoft.com/office/drawing/2014/main" id="{29DB3048-0961-3170-879A-818213535FC3}"/>
              </a:ext>
            </a:extLst>
          </p:cNvPr>
          <p:cNvSpPr txBox="1">
            <a:spLocks noChangeArrowheads="1"/>
          </p:cNvSpPr>
          <p:nvPr/>
        </p:nvSpPr>
        <p:spPr bwMode="auto">
          <a:xfrm>
            <a:off x="2124075" y="6338888"/>
            <a:ext cx="40163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2800" b="1">
                <a:solidFill>
                  <a:schemeClr val="bg1"/>
                </a:solidFill>
                <a:latin typeface="Arial" panose="020B0604020202020204" pitchFamily="34" charset="0"/>
              </a:rPr>
              <a:t>L</a:t>
            </a:r>
          </a:p>
        </p:txBody>
      </p:sp>
      <p:sp>
        <p:nvSpPr>
          <p:cNvPr id="13" name="Text Box 11">
            <a:extLst>
              <a:ext uri="{FF2B5EF4-FFF2-40B4-BE49-F238E27FC236}">
                <a16:creationId xmlns:a16="http://schemas.microsoft.com/office/drawing/2014/main" id="{92A9FBB8-1F05-4D13-042F-EE70EE20D2CB}"/>
              </a:ext>
            </a:extLst>
          </p:cNvPr>
          <p:cNvSpPr txBox="1">
            <a:spLocks noChangeArrowheads="1"/>
          </p:cNvSpPr>
          <p:nvPr/>
        </p:nvSpPr>
        <p:spPr bwMode="auto">
          <a:xfrm>
            <a:off x="5724525" y="6338888"/>
            <a:ext cx="4413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2800" b="1">
                <a:solidFill>
                  <a:schemeClr val="bg1"/>
                </a:solidFill>
                <a:latin typeface="Arial" panose="020B0604020202020204" pitchFamily="34" charset="0"/>
              </a:rPr>
              <a:t>H</a:t>
            </a:r>
          </a:p>
        </p:txBody>
      </p:sp>
      <p:sp>
        <p:nvSpPr>
          <p:cNvPr id="9227" name="Rectangle 12">
            <a:extLst>
              <a:ext uri="{FF2B5EF4-FFF2-40B4-BE49-F238E27FC236}">
                <a16:creationId xmlns:a16="http://schemas.microsoft.com/office/drawing/2014/main" id="{656DF882-FDD4-2249-0279-59FE5D2D3846}"/>
              </a:ext>
            </a:extLst>
          </p:cNvPr>
          <p:cNvSpPr>
            <a:spLocks noChangeArrowheads="1"/>
          </p:cNvSpPr>
          <p:nvPr/>
        </p:nvSpPr>
        <p:spPr bwMode="auto">
          <a:xfrm>
            <a:off x="4635500" y="0"/>
            <a:ext cx="28892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800"/>
              <a:t>Kracht tgv druk gradiënten</a:t>
            </a:r>
          </a:p>
          <a:p>
            <a:pPr eaLnBrk="1" hangingPunct="1">
              <a:spcBef>
                <a:spcPct val="0"/>
              </a:spcBef>
              <a:buFontTx/>
              <a:buNone/>
            </a:pPr>
            <a:r>
              <a:rPr lang="nl-NL" altLang="nl-NL" sz="1800"/>
              <a:t>(</a:t>
            </a:r>
            <a:r>
              <a:rPr lang="nl-NL" altLang="nl-NL" sz="1800" b="1"/>
              <a:t>pressure gradient force)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accel="50000" decel="50000" fill="hold" grpId="0" nodeType="afterEffect">
                                  <p:stCondLst>
                                    <p:cond delay="0"/>
                                  </p:stCondLst>
                                  <p:childTnLst>
                                    <p:animMotion origin="layout" path="M -5.55112E-17 0 L -0.00035 -0.13009 " pathEditMode="relative" rAng="0" ptsTypes="AA">
                                      <p:cBhvr>
                                        <p:cTn id="6" dur="2000" fill="hold"/>
                                        <p:tgtEl>
                                          <p:spTgt spid="8"/>
                                        </p:tgtEl>
                                        <p:attrNameLst>
                                          <p:attrName>ppt_x</p:attrName>
                                          <p:attrName>ppt_y</p:attrName>
                                        </p:attrNameLst>
                                      </p:cBhvr>
                                      <p:rCtr x="-17" y="-6505"/>
                                    </p:animMotion>
                                  </p:childTnLst>
                                </p:cTn>
                              </p:par>
                              <p:par>
                                <p:cTn id="7" presetID="1" presetClass="exit"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42" presetClass="path" presetSubtype="0" accel="50000" decel="50000" fill="hold" grpId="0" nodeType="withEffect">
                                  <p:stCondLst>
                                    <p:cond delay="0"/>
                                  </p:stCondLst>
                                  <p:childTnLst>
                                    <p:animMotion origin="layout" path="M 3.05556E-6 -1.11111E-6 L 0.00364 0.09398 " pathEditMode="relative" rAng="0" ptsTypes="AA">
                                      <p:cBhvr>
                                        <p:cTn id="12" dur="2000" fill="hold"/>
                                        <p:tgtEl>
                                          <p:spTgt spid="7"/>
                                        </p:tgtEl>
                                        <p:attrNameLst>
                                          <p:attrName>ppt_x</p:attrName>
                                          <p:attrName>ppt_y</p:attrName>
                                        </p:attrNameLst>
                                      </p:cBhvr>
                                      <p:rCtr x="174" y="4699"/>
                                    </p:animMotion>
                                  </p:childTnLst>
                                </p:cTn>
                              </p:par>
                            </p:childTnLst>
                          </p:cTn>
                        </p:par>
                        <p:par>
                          <p:cTn id="13" fill="hold" nodeType="afterGroup">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2000"/>
                                        <p:tgtEl>
                                          <p:spTgt spid="12"/>
                                        </p:tgtEl>
                                      </p:cBhvr>
                                    </p:animEffect>
                                  </p:childTnLst>
                                </p:cTn>
                              </p:par>
                            </p:childTnLst>
                          </p:cTn>
                        </p:par>
                        <p:par>
                          <p:cTn id="17" fill="hold" nodeType="afterGroup">
                            <p:stCondLst>
                              <p:cond delay="4000"/>
                            </p:stCondLst>
                            <p:childTnLst>
                              <p:par>
                                <p:cTn id="18" presetID="10" presetClass="entr" presetSubtype="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4">
            <a:extLst>
              <a:ext uri="{FF2B5EF4-FFF2-40B4-BE49-F238E27FC236}">
                <a16:creationId xmlns:a16="http://schemas.microsoft.com/office/drawing/2014/main" id="{FE3171EC-CEC6-421A-6538-3ED5101CA3F8}"/>
              </a:ext>
            </a:extLst>
          </p:cNvPr>
          <p:cNvSpPr txBox="1">
            <a:spLocks noChangeArrowheads="1"/>
          </p:cNvSpPr>
          <p:nvPr/>
        </p:nvSpPr>
        <p:spPr bwMode="auto">
          <a:xfrm>
            <a:off x="250825" y="622300"/>
            <a:ext cx="8893175" cy="295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800" b="1" dirty="0">
                <a:solidFill>
                  <a:schemeClr val="bg1"/>
                </a:solidFill>
                <a:latin typeface="Arial" panose="020B0604020202020204" pitchFamily="34" charset="0"/>
              </a:rPr>
              <a:t>Het </a:t>
            </a:r>
            <a:r>
              <a:rPr lang="nl-NL" altLang="nl-NL" sz="1800" b="1" dirty="0" err="1">
                <a:solidFill>
                  <a:schemeClr val="bg1"/>
                </a:solidFill>
                <a:latin typeface="Arial" panose="020B0604020202020204" pitchFamily="34" charset="0"/>
              </a:rPr>
              <a:t>Coriolis</a:t>
            </a:r>
            <a:r>
              <a:rPr lang="nl-NL" altLang="nl-NL" sz="1800" b="1" dirty="0">
                <a:solidFill>
                  <a:schemeClr val="bg1"/>
                </a:solidFill>
                <a:latin typeface="Arial" panose="020B0604020202020204" pitchFamily="34" charset="0"/>
              </a:rPr>
              <a:t> Effect</a:t>
            </a:r>
          </a:p>
          <a:p>
            <a:pPr algn="r" eaLnBrk="1" hangingPunct="1">
              <a:spcBef>
                <a:spcPct val="0"/>
              </a:spcBef>
              <a:buFontTx/>
              <a:buNone/>
            </a:pPr>
            <a:r>
              <a:rPr lang="nl-NL" altLang="nl-NL" sz="1800" dirty="0">
                <a:solidFill>
                  <a:srgbClr val="FFFF00"/>
                </a:solidFill>
                <a:latin typeface="Arial" panose="020B0604020202020204" pitchFamily="34" charset="0"/>
              </a:rPr>
              <a:t>“Begrijpen”, uit het hoofd leren en kunnen toepassen</a:t>
            </a:r>
            <a:endParaRPr lang="nl-NL" altLang="nl-NL" sz="2400" b="1" dirty="0">
              <a:solidFill>
                <a:srgbClr val="FFFF00"/>
              </a:solidFill>
              <a:latin typeface="Arial" panose="020B0604020202020204" pitchFamily="34" charset="0"/>
            </a:endParaRPr>
          </a:p>
          <a:p>
            <a:pPr eaLnBrk="1" hangingPunct="1">
              <a:spcBef>
                <a:spcPct val="0"/>
              </a:spcBef>
              <a:buFontTx/>
              <a:buNone/>
            </a:pPr>
            <a:r>
              <a:rPr lang="nl-NL" altLang="nl-NL" sz="1800" dirty="0">
                <a:solidFill>
                  <a:schemeClr val="bg1"/>
                </a:solidFill>
                <a:latin typeface="Arial" panose="020B0604020202020204" pitchFamily="34" charset="0"/>
                <a:sym typeface="Wingdings" pitchFamily="2" charset="2"/>
              </a:rPr>
              <a:t>	</a:t>
            </a:r>
          </a:p>
          <a:p>
            <a:pPr eaLnBrk="1" hangingPunct="1">
              <a:spcBef>
                <a:spcPct val="0"/>
              </a:spcBef>
              <a:buFontTx/>
              <a:buNone/>
            </a:pPr>
            <a:r>
              <a:rPr lang="nl-NL" altLang="nl-NL" sz="1800" dirty="0">
                <a:solidFill>
                  <a:schemeClr val="bg1"/>
                </a:solidFill>
                <a:latin typeface="Arial" panose="020B0604020202020204" pitchFamily="34" charset="0"/>
                <a:sym typeface="Wingdings" pitchFamily="2" charset="2"/>
              </a:rPr>
              <a:t>	</a:t>
            </a:r>
          </a:p>
          <a:p>
            <a:pPr eaLnBrk="1" hangingPunct="1">
              <a:spcBef>
                <a:spcPct val="0"/>
              </a:spcBef>
              <a:buFontTx/>
              <a:buNone/>
            </a:pPr>
            <a:r>
              <a:rPr lang="nl-NL" altLang="nl-NL" sz="1800" dirty="0">
                <a:solidFill>
                  <a:schemeClr val="bg1"/>
                </a:solidFill>
                <a:latin typeface="Arial" panose="020B0604020202020204" pitchFamily="34" charset="0"/>
                <a:sym typeface="Wingdings" pitchFamily="2" charset="2"/>
              </a:rPr>
              <a:t>	Alles wat beweegt (vliegtuig, </a:t>
            </a:r>
            <a:r>
              <a:rPr lang="nl-NL" altLang="nl-NL" sz="2400" b="1" dirty="0">
                <a:solidFill>
                  <a:schemeClr val="bg1"/>
                </a:solidFill>
                <a:latin typeface="Arial" panose="020B0604020202020204" pitchFamily="34" charset="0"/>
                <a:sym typeface="Wingdings" pitchFamily="2" charset="2"/>
              </a:rPr>
              <a:t>wind</a:t>
            </a:r>
            <a:r>
              <a:rPr lang="nl-NL" altLang="nl-NL" sz="1800" dirty="0">
                <a:solidFill>
                  <a:schemeClr val="bg1"/>
                </a:solidFill>
                <a:latin typeface="Arial" panose="020B0604020202020204" pitchFamily="34" charset="0"/>
                <a:sym typeface="Wingdings" pitchFamily="2" charset="2"/>
              </a:rPr>
              <a:t>, kogels) krijgt een afwijking.</a:t>
            </a:r>
          </a:p>
          <a:p>
            <a:pPr eaLnBrk="1" hangingPunct="1">
              <a:spcBef>
                <a:spcPct val="0"/>
              </a:spcBef>
              <a:buFontTx/>
              <a:buNone/>
            </a:pPr>
            <a:endParaRPr lang="nl-NL" altLang="nl-NL" sz="1800" dirty="0">
              <a:solidFill>
                <a:schemeClr val="bg1"/>
              </a:solidFill>
              <a:latin typeface="Arial" panose="020B0604020202020204" pitchFamily="34" charset="0"/>
              <a:sym typeface="Wingdings" pitchFamily="2" charset="2"/>
            </a:endParaRPr>
          </a:p>
          <a:p>
            <a:pPr eaLnBrk="1" hangingPunct="1">
              <a:spcBef>
                <a:spcPct val="0"/>
              </a:spcBef>
              <a:buFontTx/>
              <a:buNone/>
            </a:pPr>
            <a:r>
              <a:rPr lang="nl-NL" altLang="nl-NL" sz="1800" dirty="0">
                <a:solidFill>
                  <a:schemeClr val="bg1"/>
                </a:solidFill>
                <a:latin typeface="Arial" panose="020B0604020202020204" pitchFamily="34" charset="0"/>
                <a:sym typeface="Wingdings" pitchFamily="2" charset="2"/>
              </a:rPr>
              <a:t>	Op het noordelijk halfrond naar rechts.</a:t>
            </a:r>
          </a:p>
          <a:p>
            <a:pPr eaLnBrk="1" hangingPunct="1">
              <a:spcBef>
                <a:spcPct val="0"/>
              </a:spcBef>
              <a:buFontTx/>
              <a:buNone/>
            </a:pPr>
            <a:r>
              <a:rPr lang="nl-NL" altLang="nl-NL" sz="1800" dirty="0">
                <a:solidFill>
                  <a:schemeClr val="bg1"/>
                </a:solidFill>
                <a:latin typeface="Arial" panose="020B0604020202020204" pitchFamily="34" charset="0"/>
                <a:sym typeface="Wingdings" pitchFamily="2" charset="2"/>
              </a:rPr>
              <a:t>	Op het zuidelijk halfrond naar links.</a:t>
            </a:r>
          </a:p>
          <a:p>
            <a:pPr eaLnBrk="1" hangingPunct="1">
              <a:spcBef>
                <a:spcPct val="0"/>
              </a:spcBef>
              <a:buFontTx/>
              <a:buNone/>
            </a:pPr>
            <a:endParaRPr lang="nl-NL" altLang="nl-NL" sz="1800" dirty="0">
              <a:solidFill>
                <a:schemeClr val="bg1"/>
              </a:solidFill>
              <a:latin typeface="Arial" panose="020B0604020202020204" pitchFamily="34" charset="0"/>
              <a:sym typeface="Wingdings" pitchFamily="2" charset="2"/>
            </a:endParaRPr>
          </a:p>
          <a:p>
            <a:pPr eaLnBrk="1" hangingPunct="1">
              <a:spcBef>
                <a:spcPct val="0"/>
              </a:spcBef>
              <a:buFontTx/>
              <a:buNone/>
            </a:pPr>
            <a:r>
              <a:rPr lang="nl-NL" altLang="nl-NL" sz="1800" dirty="0">
                <a:solidFill>
                  <a:schemeClr val="bg1"/>
                </a:solidFill>
                <a:latin typeface="Arial" panose="020B0604020202020204" pitchFamily="34" charset="0"/>
                <a:sym typeface="Wingdings" pitchFamily="2" charset="2"/>
              </a:rPr>
              <a:t>	</a:t>
            </a:r>
            <a:endParaRPr lang="nl-NL" altLang="nl-NL" sz="1800" dirty="0">
              <a:latin typeface="Arial" panose="020B0604020202020204" pitchFamily="34" charset="0"/>
            </a:endParaRPr>
          </a:p>
        </p:txBody>
      </p:sp>
      <p:pic>
        <p:nvPicPr>
          <p:cNvPr id="10243" name="Picture 5">
            <a:extLst>
              <a:ext uri="{FF2B5EF4-FFF2-40B4-BE49-F238E27FC236}">
                <a16:creationId xmlns:a16="http://schemas.microsoft.com/office/drawing/2014/main" id="{61B5AA9A-B675-D6AF-8CF3-865C039773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3214688"/>
            <a:ext cx="5905500" cy="357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Afbeelding 2">
            <a:extLst>
              <a:ext uri="{FF2B5EF4-FFF2-40B4-BE49-F238E27FC236}">
                <a16:creationId xmlns:a16="http://schemas.microsoft.com/office/drawing/2014/main" id="{BDF6FD2B-2E08-B59C-2B6A-6A9E67AA7E6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750" y="620713"/>
            <a:ext cx="7273925" cy="594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kstvak 3">
            <a:extLst>
              <a:ext uri="{FF2B5EF4-FFF2-40B4-BE49-F238E27FC236}">
                <a16:creationId xmlns:a16="http://schemas.microsoft.com/office/drawing/2014/main" id="{2FD03256-3F49-26E1-D8B4-FF48DCBE90B7}"/>
              </a:ext>
            </a:extLst>
          </p:cNvPr>
          <p:cNvSpPr txBox="1">
            <a:spLocks noChangeArrowheads="1"/>
          </p:cNvSpPr>
          <p:nvPr/>
        </p:nvSpPr>
        <p:spPr bwMode="auto">
          <a:xfrm>
            <a:off x="611188" y="625475"/>
            <a:ext cx="2447925" cy="392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800">
                <a:latin typeface="Arial" panose="020B0604020202020204" pitchFamily="34" charset="0"/>
                <a:ea typeface="ＭＳ Ｐゴシック" panose="020B0600070205080204" pitchFamily="34" charset="-128"/>
              </a:rPr>
              <a:t>Wet van Buys Ballot</a:t>
            </a:r>
          </a:p>
        </p:txBody>
      </p:sp>
      <p:sp>
        <p:nvSpPr>
          <p:cNvPr id="8" name="Tekstvak 7">
            <a:extLst>
              <a:ext uri="{FF2B5EF4-FFF2-40B4-BE49-F238E27FC236}">
                <a16:creationId xmlns:a16="http://schemas.microsoft.com/office/drawing/2014/main" id="{78EE84C4-12FD-2429-9950-3862CFB06176}"/>
              </a:ext>
            </a:extLst>
          </p:cNvPr>
          <p:cNvSpPr txBox="1">
            <a:spLocks noChangeArrowheads="1"/>
          </p:cNvSpPr>
          <p:nvPr/>
        </p:nvSpPr>
        <p:spPr bwMode="auto">
          <a:xfrm>
            <a:off x="539750" y="1052513"/>
            <a:ext cx="6840538" cy="6969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800">
                <a:latin typeface="Arial" panose="020B0604020202020204" pitchFamily="34" charset="0"/>
                <a:ea typeface="ＭＳ Ｐゴシック" panose="020B0600070205080204" pitchFamily="34" charset="-128"/>
              </a:rPr>
              <a:t>De wind waait van een hogedrukgebied naar een lagedrukgebied, met een afwijking naar rechts op het NH en naar links op het ZH.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el 3">
            <a:extLst>
              <a:ext uri="{FF2B5EF4-FFF2-40B4-BE49-F238E27FC236}">
                <a16:creationId xmlns:a16="http://schemas.microsoft.com/office/drawing/2014/main" id="{37D173B7-A4E7-35C5-5591-AFD632C750DA}"/>
              </a:ext>
            </a:extLst>
          </p:cNvPr>
          <p:cNvSpPr>
            <a:spLocks noGrp="1"/>
          </p:cNvSpPr>
          <p:nvPr>
            <p:ph type="title"/>
          </p:nvPr>
        </p:nvSpPr>
        <p:spPr/>
        <p:txBody>
          <a:bodyPr rtlCol="0">
            <a:normAutofit fontScale="90000"/>
          </a:bodyPr>
          <a:lstStyle/>
          <a:p>
            <a:pPr eaLnBrk="1" fontAlgn="auto" hangingPunct="1">
              <a:spcAft>
                <a:spcPts val="0"/>
              </a:spcAft>
              <a:defRPr/>
            </a:pPr>
            <a:r>
              <a:rPr lang="nl-NL">
                <a:ea typeface="ＭＳ Ｐゴシック" pitchFamily="34" charset="-128"/>
              </a:rPr>
              <a:t>Orkaan Katrina treft New Orleans 29-8-2005</a:t>
            </a:r>
          </a:p>
        </p:txBody>
      </p:sp>
      <p:pic>
        <p:nvPicPr>
          <p:cNvPr id="13315" name="Afbeelding 4">
            <a:extLst>
              <a:ext uri="{FF2B5EF4-FFF2-40B4-BE49-F238E27FC236}">
                <a16:creationId xmlns:a16="http://schemas.microsoft.com/office/drawing/2014/main" id="{0C68E25C-2F27-9E6B-6B81-08EFA376A9A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71575"/>
            <a:ext cx="9144000" cy="571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el 4">
            <a:extLst>
              <a:ext uri="{FF2B5EF4-FFF2-40B4-BE49-F238E27FC236}">
                <a16:creationId xmlns:a16="http://schemas.microsoft.com/office/drawing/2014/main" id="{4C4BB268-38E7-25F1-6505-75EA60AAA366}"/>
              </a:ext>
            </a:extLst>
          </p:cNvPr>
          <p:cNvSpPr>
            <a:spLocks noGrp="1"/>
          </p:cNvSpPr>
          <p:nvPr>
            <p:ph type="title"/>
          </p:nvPr>
        </p:nvSpPr>
        <p:spPr/>
        <p:txBody>
          <a:bodyPr rtlCol="0">
            <a:normAutofit fontScale="90000"/>
          </a:bodyPr>
          <a:lstStyle/>
          <a:p>
            <a:pPr eaLnBrk="1" fontAlgn="auto" hangingPunct="1">
              <a:spcAft>
                <a:spcPts val="0"/>
              </a:spcAft>
              <a:defRPr/>
            </a:pPr>
            <a:r>
              <a:rPr lang="nl-NL">
                <a:ea typeface="ＭＳ Ｐゴシック" pitchFamily="34" charset="-128"/>
              </a:rPr>
              <a:t>Orkaan Sandy treft New York  30-10-2012</a:t>
            </a:r>
          </a:p>
        </p:txBody>
      </p:sp>
      <p:pic>
        <p:nvPicPr>
          <p:cNvPr id="14339" name="Afbeelding 5">
            <a:extLst>
              <a:ext uri="{FF2B5EF4-FFF2-40B4-BE49-F238E27FC236}">
                <a16:creationId xmlns:a16="http://schemas.microsoft.com/office/drawing/2014/main" id="{55A37B4E-8D15-CC6C-44DD-72B60251F5C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96975"/>
            <a:ext cx="9144000" cy="567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LongProperties xmlns="http://schemas.microsoft.com/office/2006/metadata/long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6F927470D005A4EB6124825E3123B0F" ma:contentTypeVersion="3" ma:contentTypeDescription="Create a new document." ma:contentTypeScope="" ma:versionID="cb37b1ca2573d2f67b9efe51c82fe48b">
  <xsd:schema xmlns:xsd="http://www.w3.org/2001/XMLSchema" xmlns:xs="http://www.w3.org/2001/XMLSchema" xmlns:p="http://schemas.microsoft.com/office/2006/metadata/properties" xmlns:ns2="aeedee94-21ed-469b-9cbb-e1ed6771b2f8" targetNamespace="http://schemas.microsoft.com/office/2006/metadata/properties" ma:root="true" ma:fieldsID="c982d51a3c098d259ffee39a6dca792a" ns2:_="">
    <xsd:import namespace="aeedee94-21ed-469b-9cbb-e1ed6771b2f8"/>
    <xsd:element name="properties">
      <xsd:complexType>
        <xsd:sequence>
          <xsd:element name="documentManagement">
            <xsd:complexType>
              <xsd:all>
                <xsd:element ref="ns2:MediaServiceMetadata" minOccurs="0"/>
                <xsd:element ref="ns2:MediaServiceFastMetadata"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edee94-21ed-469b-9cbb-e1ed6771b2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1BDCE34-DD5B-45ED-B9BC-07FEDFE948A3}">
  <ds:schemaRefs>
    <ds:schemaRef ds:uri="http://schemas.microsoft.com/sharepoint/v3/contenttype/forms"/>
  </ds:schemaRefs>
</ds:datastoreItem>
</file>

<file path=customXml/itemProps2.xml><?xml version="1.0" encoding="utf-8"?>
<ds:datastoreItem xmlns:ds="http://schemas.openxmlformats.org/officeDocument/2006/customXml" ds:itemID="{04039FA9-8DEA-46A8-AB60-3ACE5BC0BB76}">
  <ds:schemaRefs>
    <ds:schemaRef ds:uri="http://schemas.microsoft.com/office/2006/metadata/longProperties"/>
  </ds:schemaRefs>
</ds:datastoreItem>
</file>

<file path=customXml/itemProps3.xml><?xml version="1.0" encoding="utf-8"?>
<ds:datastoreItem xmlns:ds="http://schemas.openxmlformats.org/officeDocument/2006/customXml" ds:itemID="{3F648AB6-AAB1-4A74-9D41-8BA7BC5B72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eedee94-21ed-469b-9cbb-e1ed6771b2f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89</TotalTime>
  <Words>1074</Words>
  <Application>Microsoft Macintosh PowerPoint</Application>
  <PresentationFormat>Diavoorstelling (4:3)</PresentationFormat>
  <Paragraphs>293</Paragraphs>
  <Slides>38</Slides>
  <Notes>2</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38</vt:i4>
      </vt:variant>
    </vt:vector>
  </HeadingPairs>
  <TitlesOfParts>
    <vt:vector size="44" baseType="lpstr">
      <vt:lpstr>Calibri</vt:lpstr>
      <vt:lpstr>Arial</vt:lpstr>
      <vt:lpstr>Wingdings</vt:lpstr>
      <vt:lpstr>ＭＳ Ｐゴシック</vt:lpstr>
      <vt:lpstr>Times New Roman</vt:lpstr>
      <vt:lpstr>Kantoorthema</vt:lpstr>
      <vt:lpstr>4 Mavo Extra informatie bij:   Luchtdruk Wind Weer- en klimaatfactoren</vt:lpstr>
      <vt:lpstr>PowerPoint-presentatie</vt:lpstr>
      <vt:lpstr>PowerPoint-presentatie</vt:lpstr>
      <vt:lpstr>PowerPoint-presentatie</vt:lpstr>
      <vt:lpstr>PowerPoint-presentatie</vt:lpstr>
      <vt:lpstr>PowerPoint-presentatie</vt:lpstr>
      <vt:lpstr>PowerPoint-presentatie</vt:lpstr>
      <vt:lpstr>Orkaan Katrina treft New Orleans 29-8-2005</vt:lpstr>
      <vt:lpstr>Orkaan Sandy treft New York  30-10-2012</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Temperatuur en bewolking: 15-4-2012</vt:lpstr>
      <vt:lpstr>Luchtstromen: de moesson</vt:lpstr>
      <vt:lpstr>Temperatuur en bewolking: 1-2-2012</vt:lpstr>
      <vt:lpstr>Temperatuur en bewolking: 1-8-2012</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4V Wereldwijde luchtstromen</dc:title>
  <dc:creator>Bol (BOJ)</dc:creator>
  <cp:lastModifiedBy>Jorick Boll</cp:lastModifiedBy>
  <cp:revision>9</cp:revision>
  <dcterms:created xsi:type="dcterms:W3CDTF">2012-12-11T08:48:20Z</dcterms:created>
  <dcterms:modified xsi:type="dcterms:W3CDTF">2022-09-13T07:58:55Z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xd_Signature">
    <vt:lpwstr/>
  </property>
  <property fmtid="{D5CDD505-2E9C-101B-9397-08002B2CF9AE}" pid="3" name="display_urn:schemas-microsoft-com:office:office#Editor">
    <vt:lpwstr>sa-usersync</vt:lpwstr>
  </property>
  <property fmtid="{D5CDD505-2E9C-101B-9397-08002B2CF9AE}" pid="4" name="Order">
    <vt:lpwstr>821500.000000000</vt:lpwstr>
  </property>
  <property fmtid="{D5CDD505-2E9C-101B-9397-08002B2CF9AE}" pid="5" name="ComplianceAssetId">
    <vt:lpwstr/>
  </property>
  <property fmtid="{D5CDD505-2E9C-101B-9397-08002B2CF9AE}" pid="6" name="TemplateUrl">
    <vt:lpwstr/>
  </property>
  <property fmtid="{D5CDD505-2E9C-101B-9397-08002B2CF9AE}" pid="7" name="xd_ProgID">
    <vt:lpwstr/>
  </property>
  <property fmtid="{D5CDD505-2E9C-101B-9397-08002B2CF9AE}" pid="8" name="display_urn:schemas-microsoft-com:office:office#Author">
    <vt:lpwstr>sa-usersync</vt:lpwstr>
  </property>
  <property fmtid="{D5CDD505-2E9C-101B-9397-08002B2CF9AE}" pid="9" name="ContentTypeId">
    <vt:lpwstr>0x010100D8D99252F8005643B5FB6EA9585E5843</vt:lpwstr>
  </property>
  <property fmtid="{D5CDD505-2E9C-101B-9397-08002B2CF9AE}" pid="10" name="_SourceUrl">
    <vt:lpwstr/>
  </property>
  <property fmtid="{D5CDD505-2E9C-101B-9397-08002B2CF9AE}" pid="11" name="_SharedFileIndex">
    <vt:lpwstr/>
  </property>
</Properties>
</file>