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8" r:id="rId1"/>
  </p:sldMasterIdLst>
  <p:notesMasterIdLst>
    <p:notesMasterId r:id="rId7"/>
  </p:notesMasterIdLst>
  <p:sldIdLst>
    <p:sldId id="256" r:id="rId2"/>
    <p:sldId id="271" r:id="rId3"/>
    <p:sldId id="269" r:id="rId4"/>
    <p:sldId id="270" r:id="rId5"/>
    <p:sldId id="27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61"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sorterViewPr>
    <p:cViewPr>
      <p:scale>
        <a:sx n="100" d="100"/>
        <a:sy n="100" d="100"/>
      </p:scale>
      <p:origin x="0" y="-12"/>
    </p:cViewPr>
  </p:sorterViewPr>
  <p:notesViewPr>
    <p:cSldViewPr snapToGrid="0">
      <p:cViewPr>
        <p:scale>
          <a:sx n="90" d="100"/>
          <a:sy n="90" d="100"/>
        </p:scale>
        <p:origin x="2112" y="-19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E2B124-F03B-4A75-92FE-147A1D3E163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0521584-FD50-41AD-B4EA-5F93C4E16E98}">
      <dgm:prSet/>
      <dgm:spPr/>
      <dgm:t>
        <a:bodyPr/>
        <a:lstStyle/>
        <a:p>
          <a:r>
            <a:rPr lang="nl-NL"/>
            <a:t>Mond en neus</a:t>
          </a:r>
          <a:endParaRPr lang="en-US"/>
        </a:p>
      </dgm:t>
    </dgm:pt>
    <dgm:pt modelId="{C63A1411-F7B7-4D69-93B1-0EAF140500D7}" type="parTrans" cxnId="{35A349C1-C45F-40DC-9D37-67E0832FE438}">
      <dgm:prSet/>
      <dgm:spPr/>
      <dgm:t>
        <a:bodyPr/>
        <a:lstStyle/>
        <a:p>
          <a:endParaRPr lang="en-US"/>
        </a:p>
      </dgm:t>
    </dgm:pt>
    <dgm:pt modelId="{6D1B9FCE-62AA-4680-A54C-AEA8EB578BCE}" type="sibTrans" cxnId="{35A349C1-C45F-40DC-9D37-67E0832FE438}">
      <dgm:prSet/>
      <dgm:spPr/>
      <dgm:t>
        <a:bodyPr/>
        <a:lstStyle/>
        <a:p>
          <a:endParaRPr lang="en-US"/>
        </a:p>
      </dgm:t>
    </dgm:pt>
    <dgm:pt modelId="{A92B1336-9BB5-4975-97F0-56F2FB46D78F}">
      <dgm:prSet/>
      <dgm:spPr/>
      <dgm:t>
        <a:bodyPr/>
        <a:lstStyle/>
        <a:p>
          <a:r>
            <a:rPr lang="nl-NL"/>
            <a:t>Luchtpijp </a:t>
          </a:r>
          <a:r>
            <a:rPr lang="nl-NL">
              <a:sym typeface="Wingdings" panose="05000000000000000000" pitchFamily="2" charset="2"/>
            </a:rPr>
            <a:t></a:t>
          </a:r>
          <a:r>
            <a:rPr lang="nl-NL"/>
            <a:t> Begint in hals en sluit de slokdarm af door samentrekken van onwillekeurige spieren.</a:t>
          </a:r>
          <a:endParaRPr lang="en-US"/>
        </a:p>
      </dgm:t>
    </dgm:pt>
    <dgm:pt modelId="{FFBE1850-82B8-4914-B5BE-B8DA82C3EBF3}" type="parTrans" cxnId="{CFDE31CD-5220-4390-8C9A-37C5C8E1AE8C}">
      <dgm:prSet/>
      <dgm:spPr/>
      <dgm:t>
        <a:bodyPr/>
        <a:lstStyle/>
        <a:p>
          <a:endParaRPr lang="en-US"/>
        </a:p>
      </dgm:t>
    </dgm:pt>
    <dgm:pt modelId="{25093F19-0E03-47E4-8B33-36D4AC85E2C1}" type="sibTrans" cxnId="{CFDE31CD-5220-4390-8C9A-37C5C8E1AE8C}">
      <dgm:prSet/>
      <dgm:spPr/>
      <dgm:t>
        <a:bodyPr/>
        <a:lstStyle/>
        <a:p>
          <a:endParaRPr lang="en-US"/>
        </a:p>
      </dgm:t>
    </dgm:pt>
    <dgm:pt modelId="{E24615DC-B1DD-4853-9356-E6FE17C07FD0}">
      <dgm:prSet/>
      <dgm:spPr/>
      <dgm:t>
        <a:bodyPr/>
        <a:lstStyle/>
        <a:p>
          <a:r>
            <a:rPr lang="nl-NL"/>
            <a:t>Bronchiën </a:t>
          </a:r>
          <a:r>
            <a:rPr lang="nl-NL">
              <a:sym typeface="Wingdings" panose="05000000000000000000" pitchFamily="2" charset="2"/>
            </a:rPr>
            <a:t></a:t>
          </a:r>
          <a:r>
            <a:rPr lang="nl-NL"/>
            <a:t> zijn vertakkingen van de luchtpijp en Voorzien de long van zuurstof (O2)</a:t>
          </a:r>
          <a:endParaRPr lang="en-US"/>
        </a:p>
      </dgm:t>
    </dgm:pt>
    <dgm:pt modelId="{736C9F2A-A927-4A26-B2B5-C1093799D681}" type="parTrans" cxnId="{A0E092F9-D299-4AA8-B308-FA99B673820C}">
      <dgm:prSet/>
      <dgm:spPr/>
      <dgm:t>
        <a:bodyPr/>
        <a:lstStyle/>
        <a:p>
          <a:endParaRPr lang="en-US"/>
        </a:p>
      </dgm:t>
    </dgm:pt>
    <dgm:pt modelId="{DCF3D21B-2D28-47C8-8977-02861DFC4D80}" type="sibTrans" cxnId="{A0E092F9-D299-4AA8-B308-FA99B673820C}">
      <dgm:prSet/>
      <dgm:spPr/>
      <dgm:t>
        <a:bodyPr/>
        <a:lstStyle/>
        <a:p>
          <a:endParaRPr lang="en-US"/>
        </a:p>
      </dgm:t>
    </dgm:pt>
    <dgm:pt modelId="{C666D727-C3EE-49D6-8885-0D726D059D5F}">
      <dgm:prSet/>
      <dgm:spPr/>
      <dgm:t>
        <a:bodyPr/>
        <a:lstStyle/>
        <a:p>
          <a:r>
            <a:rPr lang="nl-NL"/>
            <a:t>Longblaasjes </a:t>
          </a:r>
          <a:r>
            <a:rPr lang="nl-NL">
              <a:sym typeface="Wingdings" panose="05000000000000000000" pitchFamily="2" charset="2"/>
            </a:rPr>
            <a:t></a:t>
          </a:r>
          <a:r>
            <a:rPr lang="nl-NL"/>
            <a:t> Zorgen ervoor dat de O2 vanuit de longen in het bloed komt en koolstofdioxide (CO2) uit het bloed wordt gehaald </a:t>
          </a:r>
          <a:endParaRPr lang="en-US"/>
        </a:p>
      </dgm:t>
    </dgm:pt>
    <dgm:pt modelId="{98F92501-6D17-417B-8D1F-0406FF77DCC2}" type="parTrans" cxnId="{3DC3E32A-6417-48B3-BF01-0A6EC5B9758E}">
      <dgm:prSet/>
      <dgm:spPr/>
      <dgm:t>
        <a:bodyPr/>
        <a:lstStyle/>
        <a:p>
          <a:endParaRPr lang="en-US"/>
        </a:p>
      </dgm:t>
    </dgm:pt>
    <dgm:pt modelId="{B26A1734-2750-49C3-9314-B8233CBAB4CF}" type="sibTrans" cxnId="{3DC3E32A-6417-48B3-BF01-0A6EC5B9758E}">
      <dgm:prSet/>
      <dgm:spPr/>
      <dgm:t>
        <a:bodyPr/>
        <a:lstStyle/>
        <a:p>
          <a:endParaRPr lang="en-US"/>
        </a:p>
      </dgm:t>
    </dgm:pt>
    <dgm:pt modelId="{7B431B5D-031E-48E5-AA78-25A276BD71CF}" type="pres">
      <dgm:prSet presAssocID="{3DE2B124-F03B-4A75-92FE-147A1D3E1631}" presName="root" presStyleCnt="0">
        <dgm:presLayoutVars>
          <dgm:dir/>
          <dgm:resizeHandles val="exact"/>
        </dgm:presLayoutVars>
      </dgm:prSet>
      <dgm:spPr/>
    </dgm:pt>
    <dgm:pt modelId="{A4110710-4DB0-41F3-84C5-A76D8017D4A7}" type="pres">
      <dgm:prSet presAssocID="{C0521584-FD50-41AD-B4EA-5F93C4E16E98}" presName="compNode" presStyleCnt="0"/>
      <dgm:spPr/>
    </dgm:pt>
    <dgm:pt modelId="{36316A3E-E0C5-48AF-B84B-646422051BD2}" type="pres">
      <dgm:prSet presAssocID="{C0521584-FD50-41AD-B4EA-5F93C4E16E98}" presName="bgRect" presStyleLbl="bgShp" presStyleIdx="0" presStyleCnt="4"/>
      <dgm:spPr/>
    </dgm:pt>
    <dgm:pt modelId="{45DEFBE1-9CB0-4892-884A-EF512597388A}" type="pres">
      <dgm:prSet presAssocID="{C0521584-FD50-41AD-B4EA-5F93C4E16E9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Nose"/>
        </a:ext>
      </dgm:extLst>
    </dgm:pt>
    <dgm:pt modelId="{41C956E5-134E-4BA6-9CBB-D46307E79DA3}" type="pres">
      <dgm:prSet presAssocID="{C0521584-FD50-41AD-B4EA-5F93C4E16E98}" presName="spaceRect" presStyleCnt="0"/>
      <dgm:spPr/>
    </dgm:pt>
    <dgm:pt modelId="{E56A8E70-692A-41C0-B22F-7535F642BCF3}" type="pres">
      <dgm:prSet presAssocID="{C0521584-FD50-41AD-B4EA-5F93C4E16E98}" presName="parTx" presStyleLbl="revTx" presStyleIdx="0" presStyleCnt="4">
        <dgm:presLayoutVars>
          <dgm:chMax val="0"/>
          <dgm:chPref val="0"/>
        </dgm:presLayoutVars>
      </dgm:prSet>
      <dgm:spPr/>
    </dgm:pt>
    <dgm:pt modelId="{C478FE28-C837-438A-9053-8B438028C67F}" type="pres">
      <dgm:prSet presAssocID="{6D1B9FCE-62AA-4680-A54C-AEA8EB578BCE}" presName="sibTrans" presStyleCnt="0"/>
      <dgm:spPr/>
    </dgm:pt>
    <dgm:pt modelId="{D223AEAD-732B-4C34-8815-F44AE766E133}" type="pres">
      <dgm:prSet presAssocID="{A92B1336-9BB5-4975-97F0-56F2FB46D78F}" presName="compNode" presStyleCnt="0"/>
      <dgm:spPr/>
    </dgm:pt>
    <dgm:pt modelId="{C94FF51C-FF3A-45B0-A1D7-81ABA2C266ED}" type="pres">
      <dgm:prSet presAssocID="{A92B1336-9BB5-4975-97F0-56F2FB46D78F}" presName="bgRect" presStyleLbl="bgShp" presStyleIdx="1" presStyleCnt="4"/>
      <dgm:spPr/>
    </dgm:pt>
    <dgm:pt modelId="{C34E9B2C-76F2-49AA-9B08-15168255B6E5}" type="pres">
      <dgm:prSet presAssocID="{A92B1336-9BB5-4975-97F0-56F2FB46D78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B024F29A-477E-4E93-AC12-FC03EECAA94B}" type="pres">
      <dgm:prSet presAssocID="{A92B1336-9BB5-4975-97F0-56F2FB46D78F}" presName="spaceRect" presStyleCnt="0"/>
      <dgm:spPr/>
    </dgm:pt>
    <dgm:pt modelId="{B9CE2393-63E3-4558-9B7B-C0F7046E86F0}" type="pres">
      <dgm:prSet presAssocID="{A92B1336-9BB5-4975-97F0-56F2FB46D78F}" presName="parTx" presStyleLbl="revTx" presStyleIdx="1" presStyleCnt="4">
        <dgm:presLayoutVars>
          <dgm:chMax val="0"/>
          <dgm:chPref val="0"/>
        </dgm:presLayoutVars>
      </dgm:prSet>
      <dgm:spPr/>
    </dgm:pt>
    <dgm:pt modelId="{9F4D8DAA-E0B0-4BAF-A84D-F0AA320602F1}" type="pres">
      <dgm:prSet presAssocID="{25093F19-0E03-47E4-8B33-36D4AC85E2C1}" presName="sibTrans" presStyleCnt="0"/>
      <dgm:spPr/>
    </dgm:pt>
    <dgm:pt modelId="{75DF909D-F30C-4A53-A6FD-9F6C0C8D2D4B}" type="pres">
      <dgm:prSet presAssocID="{E24615DC-B1DD-4853-9356-E6FE17C07FD0}" presName="compNode" presStyleCnt="0"/>
      <dgm:spPr/>
    </dgm:pt>
    <dgm:pt modelId="{0DF7226B-42EE-43AF-A8E7-C28D831AD3AA}" type="pres">
      <dgm:prSet presAssocID="{E24615DC-B1DD-4853-9356-E6FE17C07FD0}" presName="bgRect" presStyleLbl="bgShp" presStyleIdx="2" presStyleCnt="4"/>
      <dgm:spPr/>
    </dgm:pt>
    <dgm:pt modelId="{C9F97FA7-A0A6-4F2E-A187-1B2870549FFF}" type="pres">
      <dgm:prSet presAssocID="{E24615DC-B1DD-4853-9356-E6FE17C07FD0}"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ungs"/>
        </a:ext>
      </dgm:extLst>
    </dgm:pt>
    <dgm:pt modelId="{ED5D76E8-D7C6-4AE5-828D-07B7304CF796}" type="pres">
      <dgm:prSet presAssocID="{E24615DC-B1DD-4853-9356-E6FE17C07FD0}" presName="spaceRect" presStyleCnt="0"/>
      <dgm:spPr/>
    </dgm:pt>
    <dgm:pt modelId="{C5D8E948-5701-454F-AA23-DC8E470D812F}" type="pres">
      <dgm:prSet presAssocID="{E24615DC-B1DD-4853-9356-E6FE17C07FD0}" presName="parTx" presStyleLbl="revTx" presStyleIdx="2" presStyleCnt="4">
        <dgm:presLayoutVars>
          <dgm:chMax val="0"/>
          <dgm:chPref val="0"/>
        </dgm:presLayoutVars>
      </dgm:prSet>
      <dgm:spPr/>
    </dgm:pt>
    <dgm:pt modelId="{478A176B-C361-442A-BF83-C008095D57D3}" type="pres">
      <dgm:prSet presAssocID="{DCF3D21B-2D28-47C8-8977-02861DFC4D80}" presName="sibTrans" presStyleCnt="0"/>
      <dgm:spPr/>
    </dgm:pt>
    <dgm:pt modelId="{0E6FFEBE-CD0F-41E1-BF16-117685F8F00E}" type="pres">
      <dgm:prSet presAssocID="{C666D727-C3EE-49D6-8885-0D726D059D5F}" presName="compNode" presStyleCnt="0"/>
      <dgm:spPr/>
    </dgm:pt>
    <dgm:pt modelId="{9F89B33B-C255-42C5-B559-4A7226964AA8}" type="pres">
      <dgm:prSet presAssocID="{C666D727-C3EE-49D6-8885-0D726D059D5F}" presName="bgRect" presStyleLbl="bgShp" presStyleIdx="3" presStyleCnt="4"/>
      <dgm:spPr/>
    </dgm:pt>
    <dgm:pt modelId="{F272C7DC-3859-4F39-9739-6CC3FD2AF4C0}" type="pres">
      <dgm:prSet presAssocID="{C666D727-C3EE-49D6-8885-0D726D059D5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Kidney"/>
        </a:ext>
      </dgm:extLst>
    </dgm:pt>
    <dgm:pt modelId="{9077AE1F-3B88-4382-90F1-4FE6B425BB20}" type="pres">
      <dgm:prSet presAssocID="{C666D727-C3EE-49D6-8885-0D726D059D5F}" presName="spaceRect" presStyleCnt="0"/>
      <dgm:spPr/>
    </dgm:pt>
    <dgm:pt modelId="{BE1E4A7D-9664-4A08-BCD4-5ECFBE87388B}" type="pres">
      <dgm:prSet presAssocID="{C666D727-C3EE-49D6-8885-0D726D059D5F}" presName="parTx" presStyleLbl="revTx" presStyleIdx="3" presStyleCnt="4">
        <dgm:presLayoutVars>
          <dgm:chMax val="0"/>
          <dgm:chPref val="0"/>
        </dgm:presLayoutVars>
      </dgm:prSet>
      <dgm:spPr/>
    </dgm:pt>
  </dgm:ptLst>
  <dgm:cxnLst>
    <dgm:cxn modelId="{BA299C1A-D4B4-431D-ACD9-CEA9E8C5A05C}" type="presOf" srcId="{3DE2B124-F03B-4A75-92FE-147A1D3E1631}" destId="{7B431B5D-031E-48E5-AA78-25A276BD71CF}" srcOrd="0" destOrd="0" presId="urn:microsoft.com/office/officeart/2018/2/layout/IconVerticalSolidList"/>
    <dgm:cxn modelId="{3DC3E32A-6417-48B3-BF01-0A6EC5B9758E}" srcId="{3DE2B124-F03B-4A75-92FE-147A1D3E1631}" destId="{C666D727-C3EE-49D6-8885-0D726D059D5F}" srcOrd="3" destOrd="0" parTransId="{98F92501-6D17-417B-8D1F-0406FF77DCC2}" sibTransId="{B26A1734-2750-49C3-9314-B8233CBAB4CF}"/>
    <dgm:cxn modelId="{12A0EA60-DC17-4D5C-814E-FE170CD938AF}" type="presOf" srcId="{C666D727-C3EE-49D6-8885-0D726D059D5F}" destId="{BE1E4A7D-9664-4A08-BCD4-5ECFBE87388B}" srcOrd="0" destOrd="0" presId="urn:microsoft.com/office/officeart/2018/2/layout/IconVerticalSolidList"/>
    <dgm:cxn modelId="{E0BDD193-FFA7-4E83-92CE-2C7C2DFB62DD}" type="presOf" srcId="{A92B1336-9BB5-4975-97F0-56F2FB46D78F}" destId="{B9CE2393-63E3-4558-9B7B-C0F7046E86F0}" srcOrd="0" destOrd="0" presId="urn:microsoft.com/office/officeart/2018/2/layout/IconVerticalSolidList"/>
    <dgm:cxn modelId="{89A1CAA9-2C20-43BE-A80F-A7848384D2C4}" type="presOf" srcId="{E24615DC-B1DD-4853-9356-E6FE17C07FD0}" destId="{C5D8E948-5701-454F-AA23-DC8E470D812F}" srcOrd="0" destOrd="0" presId="urn:microsoft.com/office/officeart/2018/2/layout/IconVerticalSolidList"/>
    <dgm:cxn modelId="{35A349C1-C45F-40DC-9D37-67E0832FE438}" srcId="{3DE2B124-F03B-4A75-92FE-147A1D3E1631}" destId="{C0521584-FD50-41AD-B4EA-5F93C4E16E98}" srcOrd="0" destOrd="0" parTransId="{C63A1411-F7B7-4D69-93B1-0EAF140500D7}" sibTransId="{6D1B9FCE-62AA-4680-A54C-AEA8EB578BCE}"/>
    <dgm:cxn modelId="{CFDE31CD-5220-4390-8C9A-37C5C8E1AE8C}" srcId="{3DE2B124-F03B-4A75-92FE-147A1D3E1631}" destId="{A92B1336-9BB5-4975-97F0-56F2FB46D78F}" srcOrd="1" destOrd="0" parTransId="{FFBE1850-82B8-4914-B5BE-B8DA82C3EBF3}" sibTransId="{25093F19-0E03-47E4-8B33-36D4AC85E2C1}"/>
    <dgm:cxn modelId="{A0E092F9-D299-4AA8-B308-FA99B673820C}" srcId="{3DE2B124-F03B-4A75-92FE-147A1D3E1631}" destId="{E24615DC-B1DD-4853-9356-E6FE17C07FD0}" srcOrd="2" destOrd="0" parTransId="{736C9F2A-A927-4A26-B2B5-C1093799D681}" sibTransId="{DCF3D21B-2D28-47C8-8977-02861DFC4D80}"/>
    <dgm:cxn modelId="{1838AFFA-27BD-4B97-9389-E27DFC64F418}" type="presOf" srcId="{C0521584-FD50-41AD-B4EA-5F93C4E16E98}" destId="{E56A8E70-692A-41C0-B22F-7535F642BCF3}" srcOrd="0" destOrd="0" presId="urn:microsoft.com/office/officeart/2018/2/layout/IconVerticalSolidList"/>
    <dgm:cxn modelId="{00A14530-5257-47F7-99B1-A7183B4F88D2}" type="presParOf" srcId="{7B431B5D-031E-48E5-AA78-25A276BD71CF}" destId="{A4110710-4DB0-41F3-84C5-A76D8017D4A7}" srcOrd="0" destOrd="0" presId="urn:microsoft.com/office/officeart/2018/2/layout/IconVerticalSolidList"/>
    <dgm:cxn modelId="{16E809E6-580C-4179-8C00-0A579A31D011}" type="presParOf" srcId="{A4110710-4DB0-41F3-84C5-A76D8017D4A7}" destId="{36316A3E-E0C5-48AF-B84B-646422051BD2}" srcOrd="0" destOrd="0" presId="urn:microsoft.com/office/officeart/2018/2/layout/IconVerticalSolidList"/>
    <dgm:cxn modelId="{388F3F4B-E52B-42E4-8E16-D09D77E37B57}" type="presParOf" srcId="{A4110710-4DB0-41F3-84C5-A76D8017D4A7}" destId="{45DEFBE1-9CB0-4892-884A-EF512597388A}" srcOrd="1" destOrd="0" presId="urn:microsoft.com/office/officeart/2018/2/layout/IconVerticalSolidList"/>
    <dgm:cxn modelId="{D3144FB2-63DE-462F-934D-FD82DF9369CA}" type="presParOf" srcId="{A4110710-4DB0-41F3-84C5-A76D8017D4A7}" destId="{41C956E5-134E-4BA6-9CBB-D46307E79DA3}" srcOrd="2" destOrd="0" presId="urn:microsoft.com/office/officeart/2018/2/layout/IconVerticalSolidList"/>
    <dgm:cxn modelId="{C4B7E810-7496-46E5-A608-72DAF79AABBC}" type="presParOf" srcId="{A4110710-4DB0-41F3-84C5-A76D8017D4A7}" destId="{E56A8E70-692A-41C0-B22F-7535F642BCF3}" srcOrd="3" destOrd="0" presId="urn:microsoft.com/office/officeart/2018/2/layout/IconVerticalSolidList"/>
    <dgm:cxn modelId="{EA97F848-F8E5-405F-9691-F3BFC6F6E00F}" type="presParOf" srcId="{7B431B5D-031E-48E5-AA78-25A276BD71CF}" destId="{C478FE28-C837-438A-9053-8B438028C67F}" srcOrd="1" destOrd="0" presId="urn:microsoft.com/office/officeart/2018/2/layout/IconVerticalSolidList"/>
    <dgm:cxn modelId="{2FD5356D-8863-47E0-BE65-6AFED18CE852}" type="presParOf" srcId="{7B431B5D-031E-48E5-AA78-25A276BD71CF}" destId="{D223AEAD-732B-4C34-8815-F44AE766E133}" srcOrd="2" destOrd="0" presId="urn:microsoft.com/office/officeart/2018/2/layout/IconVerticalSolidList"/>
    <dgm:cxn modelId="{A70586F7-249D-4BA4-B690-C8F21E1EF3F0}" type="presParOf" srcId="{D223AEAD-732B-4C34-8815-F44AE766E133}" destId="{C94FF51C-FF3A-45B0-A1D7-81ABA2C266ED}" srcOrd="0" destOrd="0" presId="urn:microsoft.com/office/officeart/2018/2/layout/IconVerticalSolidList"/>
    <dgm:cxn modelId="{19C30CCA-A34B-4F96-BD46-3E4E3A53FD68}" type="presParOf" srcId="{D223AEAD-732B-4C34-8815-F44AE766E133}" destId="{C34E9B2C-76F2-49AA-9B08-15168255B6E5}" srcOrd="1" destOrd="0" presId="urn:microsoft.com/office/officeart/2018/2/layout/IconVerticalSolidList"/>
    <dgm:cxn modelId="{B7B41C8C-3679-4227-9070-9909EEA3DA1B}" type="presParOf" srcId="{D223AEAD-732B-4C34-8815-F44AE766E133}" destId="{B024F29A-477E-4E93-AC12-FC03EECAA94B}" srcOrd="2" destOrd="0" presId="urn:microsoft.com/office/officeart/2018/2/layout/IconVerticalSolidList"/>
    <dgm:cxn modelId="{4DB23367-C652-48F0-9F01-D194FB63F9C4}" type="presParOf" srcId="{D223AEAD-732B-4C34-8815-F44AE766E133}" destId="{B9CE2393-63E3-4558-9B7B-C0F7046E86F0}" srcOrd="3" destOrd="0" presId="urn:microsoft.com/office/officeart/2018/2/layout/IconVerticalSolidList"/>
    <dgm:cxn modelId="{D42FB510-DBE0-4588-B1B7-8F568C1DC9E0}" type="presParOf" srcId="{7B431B5D-031E-48E5-AA78-25A276BD71CF}" destId="{9F4D8DAA-E0B0-4BAF-A84D-F0AA320602F1}" srcOrd="3" destOrd="0" presId="urn:microsoft.com/office/officeart/2018/2/layout/IconVerticalSolidList"/>
    <dgm:cxn modelId="{1766734D-3BCF-4307-B13A-B4798C89E488}" type="presParOf" srcId="{7B431B5D-031E-48E5-AA78-25A276BD71CF}" destId="{75DF909D-F30C-4A53-A6FD-9F6C0C8D2D4B}" srcOrd="4" destOrd="0" presId="urn:microsoft.com/office/officeart/2018/2/layout/IconVerticalSolidList"/>
    <dgm:cxn modelId="{1667637A-20A0-45A1-BE52-177E6C0050DF}" type="presParOf" srcId="{75DF909D-F30C-4A53-A6FD-9F6C0C8D2D4B}" destId="{0DF7226B-42EE-43AF-A8E7-C28D831AD3AA}" srcOrd="0" destOrd="0" presId="urn:microsoft.com/office/officeart/2018/2/layout/IconVerticalSolidList"/>
    <dgm:cxn modelId="{922D8AC8-2A37-44F8-A641-39FB2D441EC3}" type="presParOf" srcId="{75DF909D-F30C-4A53-A6FD-9F6C0C8D2D4B}" destId="{C9F97FA7-A0A6-4F2E-A187-1B2870549FFF}" srcOrd="1" destOrd="0" presId="urn:microsoft.com/office/officeart/2018/2/layout/IconVerticalSolidList"/>
    <dgm:cxn modelId="{7A280B2B-9A15-463A-B88F-88F5668D0239}" type="presParOf" srcId="{75DF909D-F30C-4A53-A6FD-9F6C0C8D2D4B}" destId="{ED5D76E8-D7C6-4AE5-828D-07B7304CF796}" srcOrd="2" destOrd="0" presId="urn:microsoft.com/office/officeart/2018/2/layout/IconVerticalSolidList"/>
    <dgm:cxn modelId="{53F70117-0516-41F5-AE30-823003CC0472}" type="presParOf" srcId="{75DF909D-F30C-4A53-A6FD-9F6C0C8D2D4B}" destId="{C5D8E948-5701-454F-AA23-DC8E470D812F}" srcOrd="3" destOrd="0" presId="urn:microsoft.com/office/officeart/2018/2/layout/IconVerticalSolidList"/>
    <dgm:cxn modelId="{850DE233-E099-48E4-8605-ADC68FFA81FE}" type="presParOf" srcId="{7B431B5D-031E-48E5-AA78-25A276BD71CF}" destId="{478A176B-C361-442A-BF83-C008095D57D3}" srcOrd="5" destOrd="0" presId="urn:microsoft.com/office/officeart/2018/2/layout/IconVerticalSolidList"/>
    <dgm:cxn modelId="{95CB69DB-FB8D-49A9-8AD2-6A84879AA0DF}" type="presParOf" srcId="{7B431B5D-031E-48E5-AA78-25A276BD71CF}" destId="{0E6FFEBE-CD0F-41E1-BF16-117685F8F00E}" srcOrd="6" destOrd="0" presId="urn:microsoft.com/office/officeart/2018/2/layout/IconVerticalSolidList"/>
    <dgm:cxn modelId="{5325243F-61F4-4717-9F3D-EFB8332535E9}" type="presParOf" srcId="{0E6FFEBE-CD0F-41E1-BF16-117685F8F00E}" destId="{9F89B33B-C255-42C5-B559-4A7226964AA8}" srcOrd="0" destOrd="0" presId="urn:microsoft.com/office/officeart/2018/2/layout/IconVerticalSolidList"/>
    <dgm:cxn modelId="{2A69BBBD-8863-4CEA-AB24-462ECD1003DE}" type="presParOf" srcId="{0E6FFEBE-CD0F-41E1-BF16-117685F8F00E}" destId="{F272C7DC-3859-4F39-9739-6CC3FD2AF4C0}" srcOrd="1" destOrd="0" presId="urn:microsoft.com/office/officeart/2018/2/layout/IconVerticalSolidList"/>
    <dgm:cxn modelId="{2C7DEA21-72CA-4060-AD8F-ABEA2A71594B}" type="presParOf" srcId="{0E6FFEBE-CD0F-41E1-BF16-117685F8F00E}" destId="{9077AE1F-3B88-4382-90F1-4FE6B425BB20}" srcOrd="2" destOrd="0" presId="urn:microsoft.com/office/officeart/2018/2/layout/IconVerticalSolidList"/>
    <dgm:cxn modelId="{CBE31D66-0168-498D-9F35-F554C505E541}" type="presParOf" srcId="{0E6FFEBE-CD0F-41E1-BF16-117685F8F00E}" destId="{BE1E4A7D-9664-4A08-BCD4-5ECFBE87388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E1BA16-60FB-4393-8C69-BFF13D77CDA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CB26CB46-D209-4CC5-AC17-1018C35A1AAF}">
      <dgm:prSet/>
      <dgm:spPr/>
      <dgm:t>
        <a:bodyPr/>
        <a:lstStyle/>
        <a:p>
          <a:r>
            <a:rPr lang="nl-NL"/>
            <a:t>Omvang longen is afhankelijk van; geslacht, lichaamsbouw, leeftijd en conditie</a:t>
          </a:r>
          <a:endParaRPr lang="en-US"/>
        </a:p>
      </dgm:t>
    </dgm:pt>
    <dgm:pt modelId="{524B62A3-17F1-4C5F-9360-2F283DFA88BD}" type="parTrans" cxnId="{947BC4FC-6572-43A1-AAD9-37B7B42D31A9}">
      <dgm:prSet/>
      <dgm:spPr/>
      <dgm:t>
        <a:bodyPr/>
        <a:lstStyle/>
        <a:p>
          <a:endParaRPr lang="en-US"/>
        </a:p>
      </dgm:t>
    </dgm:pt>
    <dgm:pt modelId="{A185C885-69C2-41A7-BE7B-D1430E11B7F4}" type="sibTrans" cxnId="{947BC4FC-6572-43A1-AAD9-37B7B42D31A9}">
      <dgm:prSet/>
      <dgm:spPr/>
      <dgm:t>
        <a:bodyPr/>
        <a:lstStyle/>
        <a:p>
          <a:endParaRPr lang="en-US"/>
        </a:p>
      </dgm:t>
    </dgm:pt>
    <dgm:pt modelId="{23B44619-1EF7-45D2-A50D-0C1F87AD82C8}">
      <dgm:prSet/>
      <dgm:spPr/>
      <dgm:t>
        <a:bodyPr/>
        <a:lstStyle/>
        <a:p>
          <a:r>
            <a:rPr lang="nl-NL"/>
            <a:t>Totale longcapaciteit is 5-6 liter O2</a:t>
          </a:r>
          <a:endParaRPr lang="en-US"/>
        </a:p>
      </dgm:t>
    </dgm:pt>
    <dgm:pt modelId="{203771BB-93C0-43E8-9280-06F0D4978F4F}" type="parTrans" cxnId="{6466DCA4-6185-4F4F-BC4E-14489970A5EA}">
      <dgm:prSet/>
      <dgm:spPr/>
      <dgm:t>
        <a:bodyPr/>
        <a:lstStyle/>
        <a:p>
          <a:endParaRPr lang="en-US"/>
        </a:p>
      </dgm:t>
    </dgm:pt>
    <dgm:pt modelId="{FD7A5D3B-9B02-4D66-9D52-789FF9BA66B1}" type="sibTrans" cxnId="{6466DCA4-6185-4F4F-BC4E-14489970A5EA}">
      <dgm:prSet/>
      <dgm:spPr/>
      <dgm:t>
        <a:bodyPr/>
        <a:lstStyle/>
        <a:p>
          <a:endParaRPr lang="en-US"/>
        </a:p>
      </dgm:t>
    </dgm:pt>
    <dgm:pt modelId="{A50D7EE1-9B56-44A8-AD1A-19623CE54DC9}">
      <dgm:prSet/>
      <dgm:spPr/>
      <dgm:t>
        <a:bodyPr/>
        <a:lstStyle/>
        <a:p>
          <a:r>
            <a:rPr lang="nl-NL"/>
            <a:t>Kleine bloedsomloop: O2arm bloed gaat via de longslagader van het hart naar de longen. Daar brengen de longblaasjes O2 in het bloed. O2rijk bloed gaat via longader terug naar het hart​</a:t>
          </a:r>
          <a:endParaRPr lang="en-US"/>
        </a:p>
      </dgm:t>
    </dgm:pt>
    <dgm:pt modelId="{61710614-6BAC-4994-8141-FB8AE92D9242}" type="parTrans" cxnId="{699B1261-DCA2-4C05-9DCE-D58A87752CA9}">
      <dgm:prSet/>
      <dgm:spPr/>
      <dgm:t>
        <a:bodyPr/>
        <a:lstStyle/>
        <a:p>
          <a:endParaRPr lang="en-US"/>
        </a:p>
      </dgm:t>
    </dgm:pt>
    <dgm:pt modelId="{EAD25A85-0A78-434D-8D9A-81FC7D48F947}" type="sibTrans" cxnId="{699B1261-DCA2-4C05-9DCE-D58A87752CA9}">
      <dgm:prSet/>
      <dgm:spPr/>
      <dgm:t>
        <a:bodyPr/>
        <a:lstStyle/>
        <a:p>
          <a:endParaRPr lang="en-US"/>
        </a:p>
      </dgm:t>
    </dgm:pt>
    <dgm:pt modelId="{470EEF7E-2610-4EA3-B699-A6F6ACD6FB12}">
      <dgm:prSet/>
      <dgm:spPr/>
      <dgm:t>
        <a:bodyPr/>
        <a:lstStyle/>
        <a:p>
          <a:r>
            <a:rPr lang="nl-NL"/>
            <a:t>Afvalproduct van verbrandingsproces in lichaam= koolstofdioxide (CO2). Dat gaat via de aders naar de longblaasjes en dan wordt het uitgeademd. </a:t>
          </a:r>
          <a:endParaRPr lang="en-US"/>
        </a:p>
      </dgm:t>
    </dgm:pt>
    <dgm:pt modelId="{B72BB566-B8B0-4F9B-8380-07ABEBF61B1F}" type="parTrans" cxnId="{BA513B96-AF08-48E6-B05A-6E411D80F7F4}">
      <dgm:prSet/>
      <dgm:spPr/>
      <dgm:t>
        <a:bodyPr/>
        <a:lstStyle/>
        <a:p>
          <a:endParaRPr lang="en-US"/>
        </a:p>
      </dgm:t>
    </dgm:pt>
    <dgm:pt modelId="{0EB14431-BB42-42B8-9291-3B83805EA271}" type="sibTrans" cxnId="{BA513B96-AF08-48E6-B05A-6E411D80F7F4}">
      <dgm:prSet/>
      <dgm:spPr/>
      <dgm:t>
        <a:bodyPr/>
        <a:lstStyle/>
        <a:p>
          <a:endParaRPr lang="en-US"/>
        </a:p>
      </dgm:t>
    </dgm:pt>
    <dgm:pt modelId="{9AB5EBA0-69E2-470D-8452-3C25269D8966}" type="pres">
      <dgm:prSet presAssocID="{0BE1BA16-60FB-4393-8C69-BFF13D77CDAF}" presName="linear" presStyleCnt="0">
        <dgm:presLayoutVars>
          <dgm:animLvl val="lvl"/>
          <dgm:resizeHandles val="exact"/>
        </dgm:presLayoutVars>
      </dgm:prSet>
      <dgm:spPr/>
    </dgm:pt>
    <dgm:pt modelId="{E87C39F0-43A0-45DA-9A53-1B8CA342BEAC}" type="pres">
      <dgm:prSet presAssocID="{CB26CB46-D209-4CC5-AC17-1018C35A1AAF}" presName="parentText" presStyleLbl="node1" presStyleIdx="0" presStyleCnt="4">
        <dgm:presLayoutVars>
          <dgm:chMax val="0"/>
          <dgm:bulletEnabled val="1"/>
        </dgm:presLayoutVars>
      </dgm:prSet>
      <dgm:spPr/>
    </dgm:pt>
    <dgm:pt modelId="{C5B092C9-3BED-4807-9F15-E7DB804EB2FF}" type="pres">
      <dgm:prSet presAssocID="{A185C885-69C2-41A7-BE7B-D1430E11B7F4}" presName="spacer" presStyleCnt="0"/>
      <dgm:spPr/>
    </dgm:pt>
    <dgm:pt modelId="{ABEDE6BB-E920-4994-BDA1-58A481AF27B0}" type="pres">
      <dgm:prSet presAssocID="{23B44619-1EF7-45D2-A50D-0C1F87AD82C8}" presName="parentText" presStyleLbl="node1" presStyleIdx="1" presStyleCnt="4">
        <dgm:presLayoutVars>
          <dgm:chMax val="0"/>
          <dgm:bulletEnabled val="1"/>
        </dgm:presLayoutVars>
      </dgm:prSet>
      <dgm:spPr/>
    </dgm:pt>
    <dgm:pt modelId="{52BEFE3E-A193-4ACC-9721-D23C51F64FDC}" type="pres">
      <dgm:prSet presAssocID="{FD7A5D3B-9B02-4D66-9D52-789FF9BA66B1}" presName="spacer" presStyleCnt="0"/>
      <dgm:spPr/>
    </dgm:pt>
    <dgm:pt modelId="{924D4CD7-2ECB-4BFF-890E-BB3763FBFB64}" type="pres">
      <dgm:prSet presAssocID="{A50D7EE1-9B56-44A8-AD1A-19623CE54DC9}" presName="parentText" presStyleLbl="node1" presStyleIdx="2" presStyleCnt="4">
        <dgm:presLayoutVars>
          <dgm:chMax val="0"/>
          <dgm:bulletEnabled val="1"/>
        </dgm:presLayoutVars>
      </dgm:prSet>
      <dgm:spPr/>
    </dgm:pt>
    <dgm:pt modelId="{20C45638-C5D3-453E-8799-95EAF31F05DE}" type="pres">
      <dgm:prSet presAssocID="{EAD25A85-0A78-434D-8D9A-81FC7D48F947}" presName="spacer" presStyleCnt="0"/>
      <dgm:spPr/>
    </dgm:pt>
    <dgm:pt modelId="{FBBA99E2-EBCF-4889-83CA-CE26A1671856}" type="pres">
      <dgm:prSet presAssocID="{470EEF7E-2610-4EA3-B699-A6F6ACD6FB12}" presName="parentText" presStyleLbl="node1" presStyleIdx="3" presStyleCnt="4">
        <dgm:presLayoutVars>
          <dgm:chMax val="0"/>
          <dgm:bulletEnabled val="1"/>
        </dgm:presLayoutVars>
      </dgm:prSet>
      <dgm:spPr/>
    </dgm:pt>
  </dgm:ptLst>
  <dgm:cxnLst>
    <dgm:cxn modelId="{5688190E-FA28-4A6D-A404-D2B7B2C5C57F}" type="presOf" srcId="{A50D7EE1-9B56-44A8-AD1A-19623CE54DC9}" destId="{924D4CD7-2ECB-4BFF-890E-BB3763FBFB64}" srcOrd="0" destOrd="0" presId="urn:microsoft.com/office/officeart/2005/8/layout/vList2"/>
    <dgm:cxn modelId="{699B1261-DCA2-4C05-9DCE-D58A87752CA9}" srcId="{0BE1BA16-60FB-4393-8C69-BFF13D77CDAF}" destId="{A50D7EE1-9B56-44A8-AD1A-19623CE54DC9}" srcOrd="2" destOrd="0" parTransId="{61710614-6BAC-4994-8141-FB8AE92D9242}" sibTransId="{EAD25A85-0A78-434D-8D9A-81FC7D48F947}"/>
    <dgm:cxn modelId="{0D139F84-9092-4EEC-8254-130A45AA60BD}" type="presOf" srcId="{23B44619-1EF7-45D2-A50D-0C1F87AD82C8}" destId="{ABEDE6BB-E920-4994-BDA1-58A481AF27B0}" srcOrd="0" destOrd="0" presId="urn:microsoft.com/office/officeart/2005/8/layout/vList2"/>
    <dgm:cxn modelId="{C176F58C-131C-4E26-BD6E-30224F9301D5}" type="presOf" srcId="{0BE1BA16-60FB-4393-8C69-BFF13D77CDAF}" destId="{9AB5EBA0-69E2-470D-8452-3C25269D8966}" srcOrd="0" destOrd="0" presId="urn:microsoft.com/office/officeart/2005/8/layout/vList2"/>
    <dgm:cxn modelId="{3E40FA94-63B8-4D5E-9E21-C00B4C429AAB}" type="presOf" srcId="{CB26CB46-D209-4CC5-AC17-1018C35A1AAF}" destId="{E87C39F0-43A0-45DA-9A53-1B8CA342BEAC}" srcOrd="0" destOrd="0" presId="urn:microsoft.com/office/officeart/2005/8/layout/vList2"/>
    <dgm:cxn modelId="{BA513B96-AF08-48E6-B05A-6E411D80F7F4}" srcId="{0BE1BA16-60FB-4393-8C69-BFF13D77CDAF}" destId="{470EEF7E-2610-4EA3-B699-A6F6ACD6FB12}" srcOrd="3" destOrd="0" parTransId="{B72BB566-B8B0-4F9B-8380-07ABEBF61B1F}" sibTransId="{0EB14431-BB42-42B8-9291-3B83805EA271}"/>
    <dgm:cxn modelId="{6466DCA4-6185-4F4F-BC4E-14489970A5EA}" srcId="{0BE1BA16-60FB-4393-8C69-BFF13D77CDAF}" destId="{23B44619-1EF7-45D2-A50D-0C1F87AD82C8}" srcOrd="1" destOrd="0" parTransId="{203771BB-93C0-43E8-9280-06F0D4978F4F}" sibTransId="{FD7A5D3B-9B02-4D66-9D52-789FF9BA66B1}"/>
    <dgm:cxn modelId="{661F2CE6-491D-4BBF-BB86-E50C30D4C772}" type="presOf" srcId="{470EEF7E-2610-4EA3-B699-A6F6ACD6FB12}" destId="{FBBA99E2-EBCF-4889-83CA-CE26A1671856}" srcOrd="0" destOrd="0" presId="urn:microsoft.com/office/officeart/2005/8/layout/vList2"/>
    <dgm:cxn modelId="{947BC4FC-6572-43A1-AAD9-37B7B42D31A9}" srcId="{0BE1BA16-60FB-4393-8C69-BFF13D77CDAF}" destId="{CB26CB46-D209-4CC5-AC17-1018C35A1AAF}" srcOrd="0" destOrd="0" parTransId="{524B62A3-17F1-4C5F-9360-2F283DFA88BD}" sibTransId="{A185C885-69C2-41A7-BE7B-D1430E11B7F4}"/>
    <dgm:cxn modelId="{831EA4C5-B73B-46F3-97F0-9128D6FEEEE5}" type="presParOf" srcId="{9AB5EBA0-69E2-470D-8452-3C25269D8966}" destId="{E87C39F0-43A0-45DA-9A53-1B8CA342BEAC}" srcOrd="0" destOrd="0" presId="urn:microsoft.com/office/officeart/2005/8/layout/vList2"/>
    <dgm:cxn modelId="{160381F6-8BBB-49AF-AC0E-E93498E2AF9A}" type="presParOf" srcId="{9AB5EBA0-69E2-470D-8452-3C25269D8966}" destId="{C5B092C9-3BED-4807-9F15-E7DB804EB2FF}" srcOrd="1" destOrd="0" presId="urn:microsoft.com/office/officeart/2005/8/layout/vList2"/>
    <dgm:cxn modelId="{E50EBC61-0902-4946-BB40-30852CA98A2F}" type="presParOf" srcId="{9AB5EBA0-69E2-470D-8452-3C25269D8966}" destId="{ABEDE6BB-E920-4994-BDA1-58A481AF27B0}" srcOrd="2" destOrd="0" presId="urn:microsoft.com/office/officeart/2005/8/layout/vList2"/>
    <dgm:cxn modelId="{24896F80-4CB3-4E60-8EE8-29E7832A2790}" type="presParOf" srcId="{9AB5EBA0-69E2-470D-8452-3C25269D8966}" destId="{52BEFE3E-A193-4ACC-9721-D23C51F64FDC}" srcOrd="3" destOrd="0" presId="urn:microsoft.com/office/officeart/2005/8/layout/vList2"/>
    <dgm:cxn modelId="{A9744624-7F5D-4D7F-B63A-212CC4B8B827}" type="presParOf" srcId="{9AB5EBA0-69E2-470D-8452-3C25269D8966}" destId="{924D4CD7-2ECB-4BFF-890E-BB3763FBFB64}" srcOrd="4" destOrd="0" presId="urn:microsoft.com/office/officeart/2005/8/layout/vList2"/>
    <dgm:cxn modelId="{7D38D845-869B-4A7B-A0AF-81CFBFB7C763}" type="presParOf" srcId="{9AB5EBA0-69E2-470D-8452-3C25269D8966}" destId="{20C45638-C5D3-453E-8799-95EAF31F05DE}" srcOrd="5" destOrd="0" presId="urn:microsoft.com/office/officeart/2005/8/layout/vList2"/>
    <dgm:cxn modelId="{BAA9E74E-0CDA-4F09-AEA0-D549FD97240F}" type="presParOf" srcId="{9AB5EBA0-69E2-470D-8452-3C25269D8966}" destId="{FBBA99E2-EBCF-4889-83CA-CE26A1671856}"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316A3E-E0C5-48AF-B84B-646422051BD2}">
      <dsp:nvSpPr>
        <dsp:cNvPr id="0" name=""/>
        <dsp:cNvSpPr/>
      </dsp:nvSpPr>
      <dsp:spPr>
        <a:xfrm>
          <a:off x="0" y="2190"/>
          <a:ext cx="6151562" cy="110999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DEFBE1-9CB0-4892-884A-EF512597388A}">
      <dsp:nvSpPr>
        <dsp:cNvPr id="0" name=""/>
        <dsp:cNvSpPr/>
      </dsp:nvSpPr>
      <dsp:spPr>
        <a:xfrm>
          <a:off x="335773" y="251938"/>
          <a:ext cx="610496" cy="610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56A8E70-692A-41C0-B22F-7535F642BCF3}">
      <dsp:nvSpPr>
        <dsp:cNvPr id="0" name=""/>
        <dsp:cNvSpPr/>
      </dsp:nvSpPr>
      <dsp:spPr>
        <a:xfrm>
          <a:off x="1282042" y="2190"/>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00100">
            <a:lnSpc>
              <a:spcPct val="90000"/>
            </a:lnSpc>
            <a:spcBef>
              <a:spcPct val="0"/>
            </a:spcBef>
            <a:spcAft>
              <a:spcPct val="35000"/>
            </a:spcAft>
            <a:buNone/>
          </a:pPr>
          <a:r>
            <a:rPr lang="nl-NL" sz="1800" kern="1200"/>
            <a:t>Mond en neus</a:t>
          </a:r>
          <a:endParaRPr lang="en-US" sz="1800" kern="1200"/>
        </a:p>
      </dsp:txBody>
      <dsp:txXfrm>
        <a:off x="1282042" y="2190"/>
        <a:ext cx="4869520" cy="1109993"/>
      </dsp:txXfrm>
    </dsp:sp>
    <dsp:sp modelId="{C94FF51C-FF3A-45B0-A1D7-81ABA2C266ED}">
      <dsp:nvSpPr>
        <dsp:cNvPr id="0" name=""/>
        <dsp:cNvSpPr/>
      </dsp:nvSpPr>
      <dsp:spPr>
        <a:xfrm>
          <a:off x="0" y="1389682"/>
          <a:ext cx="6151562" cy="11099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4E9B2C-76F2-49AA-9B08-15168255B6E5}">
      <dsp:nvSpPr>
        <dsp:cNvPr id="0" name=""/>
        <dsp:cNvSpPr/>
      </dsp:nvSpPr>
      <dsp:spPr>
        <a:xfrm>
          <a:off x="335773" y="1639430"/>
          <a:ext cx="610496" cy="610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9CE2393-63E3-4558-9B7B-C0F7046E86F0}">
      <dsp:nvSpPr>
        <dsp:cNvPr id="0" name=""/>
        <dsp:cNvSpPr/>
      </dsp:nvSpPr>
      <dsp:spPr>
        <a:xfrm>
          <a:off x="1282042" y="1389682"/>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00100">
            <a:lnSpc>
              <a:spcPct val="90000"/>
            </a:lnSpc>
            <a:spcBef>
              <a:spcPct val="0"/>
            </a:spcBef>
            <a:spcAft>
              <a:spcPct val="35000"/>
            </a:spcAft>
            <a:buNone/>
          </a:pPr>
          <a:r>
            <a:rPr lang="nl-NL" sz="1800" kern="1200"/>
            <a:t>Luchtpijp </a:t>
          </a:r>
          <a:r>
            <a:rPr lang="nl-NL" sz="1800" kern="1200">
              <a:sym typeface="Wingdings" panose="05000000000000000000" pitchFamily="2" charset="2"/>
            </a:rPr>
            <a:t></a:t>
          </a:r>
          <a:r>
            <a:rPr lang="nl-NL" sz="1800" kern="1200"/>
            <a:t> Begint in hals en sluit de slokdarm af door samentrekken van onwillekeurige spieren.</a:t>
          </a:r>
          <a:endParaRPr lang="en-US" sz="1800" kern="1200"/>
        </a:p>
      </dsp:txBody>
      <dsp:txXfrm>
        <a:off x="1282042" y="1389682"/>
        <a:ext cx="4869520" cy="1109993"/>
      </dsp:txXfrm>
    </dsp:sp>
    <dsp:sp modelId="{0DF7226B-42EE-43AF-A8E7-C28D831AD3AA}">
      <dsp:nvSpPr>
        <dsp:cNvPr id="0" name=""/>
        <dsp:cNvSpPr/>
      </dsp:nvSpPr>
      <dsp:spPr>
        <a:xfrm>
          <a:off x="0" y="2777174"/>
          <a:ext cx="6151562" cy="11099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9F97FA7-A0A6-4F2E-A187-1B2870549FFF}">
      <dsp:nvSpPr>
        <dsp:cNvPr id="0" name=""/>
        <dsp:cNvSpPr/>
      </dsp:nvSpPr>
      <dsp:spPr>
        <a:xfrm>
          <a:off x="335773" y="3026922"/>
          <a:ext cx="610496" cy="6104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5D8E948-5701-454F-AA23-DC8E470D812F}">
      <dsp:nvSpPr>
        <dsp:cNvPr id="0" name=""/>
        <dsp:cNvSpPr/>
      </dsp:nvSpPr>
      <dsp:spPr>
        <a:xfrm>
          <a:off x="1282042" y="2777174"/>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00100">
            <a:lnSpc>
              <a:spcPct val="90000"/>
            </a:lnSpc>
            <a:spcBef>
              <a:spcPct val="0"/>
            </a:spcBef>
            <a:spcAft>
              <a:spcPct val="35000"/>
            </a:spcAft>
            <a:buNone/>
          </a:pPr>
          <a:r>
            <a:rPr lang="nl-NL" sz="1800" kern="1200"/>
            <a:t>Bronchiën </a:t>
          </a:r>
          <a:r>
            <a:rPr lang="nl-NL" sz="1800" kern="1200">
              <a:sym typeface="Wingdings" panose="05000000000000000000" pitchFamily="2" charset="2"/>
            </a:rPr>
            <a:t></a:t>
          </a:r>
          <a:r>
            <a:rPr lang="nl-NL" sz="1800" kern="1200"/>
            <a:t> zijn vertakkingen van de luchtpijp en Voorzien de long van zuurstof (O2)</a:t>
          </a:r>
          <a:endParaRPr lang="en-US" sz="1800" kern="1200"/>
        </a:p>
      </dsp:txBody>
      <dsp:txXfrm>
        <a:off x="1282042" y="2777174"/>
        <a:ext cx="4869520" cy="1109993"/>
      </dsp:txXfrm>
    </dsp:sp>
    <dsp:sp modelId="{9F89B33B-C255-42C5-B559-4A7226964AA8}">
      <dsp:nvSpPr>
        <dsp:cNvPr id="0" name=""/>
        <dsp:cNvSpPr/>
      </dsp:nvSpPr>
      <dsp:spPr>
        <a:xfrm>
          <a:off x="0" y="4164666"/>
          <a:ext cx="6151562" cy="11099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72C7DC-3859-4F39-9739-6CC3FD2AF4C0}">
      <dsp:nvSpPr>
        <dsp:cNvPr id="0" name=""/>
        <dsp:cNvSpPr/>
      </dsp:nvSpPr>
      <dsp:spPr>
        <a:xfrm>
          <a:off x="335773" y="4414414"/>
          <a:ext cx="610496" cy="610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1E4A7D-9664-4A08-BCD4-5ECFBE87388B}">
      <dsp:nvSpPr>
        <dsp:cNvPr id="0" name=""/>
        <dsp:cNvSpPr/>
      </dsp:nvSpPr>
      <dsp:spPr>
        <a:xfrm>
          <a:off x="1282042" y="4164666"/>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800100">
            <a:lnSpc>
              <a:spcPct val="90000"/>
            </a:lnSpc>
            <a:spcBef>
              <a:spcPct val="0"/>
            </a:spcBef>
            <a:spcAft>
              <a:spcPct val="35000"/>
            </a:spcAft>
            <a:buNone/>
          </a:pPr>
          <a:r>
            <a:rPr lang="nl-NL" sz="1800" kern="1200"/>
            <a:t>Longblaasjes </a:t>
          </a:r>
          <a:r>
            <a:rPr lang="nl-NL" sz="1800" kern="1200">
              <a:sym typeface="Wingdings" panose="05000000000000000000" pitchFamily="2" charset="2"/>
            </a:rPr>
            <a:t></a:t>
          </a:r>
          <a:r>
            <a:rPr lang="nl-NL" sz="1800" kern="1200"/>
            <a:t> Zorgen ervoor dat de O2 vanuit de longen in het bloed komt en koolstofdioxide (CO2) uit het bloed wordt gehaald </a:t>
          </a:r>
          <a:endParaRPr lang="en-US" sz="1800" kern="1200"/>
        </a:p>
      </dsp:txBody>
      <dsp:txXfrm>
        <a:off x="1282042" y="4164666"/>
        <a:ext cx="4869520" cy="11099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7C39F0-43A0-45DA-9A53-1B8CA342BEAC}">
      <dsp:nvSpPr>
        <dsp:cNvPr id="0" name=""/>
        <dsp:cNvSpPr/>
      </dsp:nvSpPr>
      <dsp:spPr>
        <a:xfrm>
          <a:off x="0" y="649470"/>
          <a:ext cx="6151562" cy="95559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Omvang longen is afhankelijk van; geslacht, lichaamsbouw, leeftijd en conditie</a:t>
          </a:r>
          <a:endParaRPr lang="en-US" sz="1800" kern="1200"/>
        </a:p>
      </dsp:txBody>
      <dsp:txXfrm>
        <a:off x="46648" y="696118"/>
        <a:ext cx="6058266" cy="862301"/>
      </dsp:txXfrm>
    </dsp:sp>
    <dsp:sp modelId="{ABEDE6BB-E920-4994-BDA1-58A481AF27B0}">
      <dsp:nvSpPr>
        <dsp:cNvPr id="0" name=""/>
        <dsp:cNvSpPr/>
      </dsp:nvSpPr>
      <dsp:spPr>
        <a:xfrm>
          <a:off x="0" y="1656907"/>
          <a:ext cx="6151562" cy="955597"/>
        </a:xfrm>
        <a:prstGeom prst="roundRect">
          <a:avLst/>
        </a:prstGeom>
        <a:solidFill>
          <a:schemeClr val="accent2">
            <a:hueOff val="-3450629"/>
            <a:satOff val="15286"/>
            <a:lumOff val="-5621"/>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Totale longcapaciteit is 5-6 liter O2</a:t>
          </a:r>
          <a:endParaRPr lang="en-US" sz="1800" kern="1200"/>
        </a:p>
      </dsp:txBody>
      <dsp:txXfrm>
        <a:off x="46648" y="1703555"/>
        <a:ext cx="6058266" cy="862301"/>
      </dsp:txXfrm>
    </dsp:sp>
    <dsp:sp modelId="{924D4CD7-2ECB-4BFF-890E-BB3763FBFB64}">
      <dsp:nvSpPr>
        <dsp:cNvPr id="0" name=""/>
        <dsp:cNvSpPr/>
      </dsp:nvSpPr>
      <dsp:spPr>
        <a:xfrm>
          <a:off x="0" y="2664345"/>
          <a:ext cx="6151562" cy="955597"/>
        </a:xfrm>
        <a:prstGeom prst="roundRect">
          <a:avLst/>
        </a:prstGeom>
        <a:solidFill>
          <a:schemeClr val="accent2">
            <a:hueOff val="-6901259"/>
            <a:satOff val="30573"/>
            <a:lumOff val="-112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Kleine bloedsomloop: O2arm bloed gaat via de longslagader van het hart naar de longen. Daar brengen de longblaasjes O2 in het bloed. O2rijk bloed gaat via longader terug naar het hart​</a:t>
          </a:r>
          <a:endParaRPr lang="en-US" sz="1800" kern="1200"/>
        </a:p>
      </dsp:txBody>
      <dsp:txXfrm>
        <a:off x="46648" y="2710993"/>
        <a:ext cx="6058266" cy="862301"/>
      </dsp:txXfrm>
    </dsp:sp>
    <dsp:sp modelId="{FBBA99E2-EBCF-4889-83CA-CE26A1671856}">
      <dsp:nvSpPr>
        <dsp:cNvPr id="0" name=""/>
        <dsp:cNvSpPr/>
      </dsp:nvSpPr>
      <dsp:spPr>
        <a:xfrm>
          <a:off x="0" y="3671782"/>
          <a:ext cx="6151562" cy="955597"/>
        </a:xfrm>
        <a:prstGeom prst="roundRect">
          <a:avLst/>
        </a:prstGeom>
        <a:solidFill>
          <a:schemeClr val="accent2">
            <a:hueOff val="-10351888"/>
            <a:satOff val="45859"/>
            <a:lumOff val="-1686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nl-NL" sz="1800" kern="1200"/>
            <a:t>Afvalproduct van verbrandingsproces in lichaam= koolstofdioxide (CO2). Dat gaat via de aders naar de longblaasjes en dan wordt het uitgeademd. </a:t>
          </a:r>
          <a:endParaRPr lang="en-US" sz="1800" kern="1200"/>
        </a:p>
      </dsp:txBody>
      <dsp:txXfrm>
        <a:off x="46648" y="3718430"/>
        <a:ext cx="6058266" cy="86230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79E168-F63A-4BEE-B658-F936D6ED03EF}" type="datetimeFigureOut">
              <a:rPr lang="nl-NL" smtClean="0"/>
              <a:t>26-1-2020</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2D9A13-A7BB-4D3B-BDA0-0B91F7CDD02F}" type="slidenum">
              <a:rPr lang="nl-NL" smtClean="0"/>
              <a:t>‹nr.›</a:t>
            </a:fld>
            <a:endParaRPr lang="nl-NL"/>
          </a:p>
        </p:txBody>
      </p:sp>
    </p:spTree>
    <p:extLst>
      <p:ext uri="{BB962C8B-B14F-4D97-AF65-F5344CB8AC3E}">
        <p14:creationId xmlns:p14="http://schemas.microsoft.com/office/powerpoint/2010/main" val="26548228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1</a:t>
            </a:fld>
            <a:endParaRPr lang="nl-NL"/>
          </a:p>
        </p:txBody>
      </p:sp>
    </p:spTree>
    <p:extLst>
      <p:ext uri="{BB962C8B-B14F-4D97-AF65-F5344CB8AC3E}">
        <p14:creationId xmlns:p14="http://schemas.microsoft.com/office/powerpoint/2010/main" val="865309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685800" y="4400549"/>
            <a:ext cx="5486400" cy="4562475"/>
          </a:xfrm>
        </p:spPr>
        <p:txBody>
          <a:bodyPr/>
          <a:lstStyle/>
          <a:p>
            <a:r>
              <a:rPr lang="nl-NL" dirty="0"/>
              <a:t>Belangrijkste taak van het ademhalingsstelsel = </a:t>
            </a:r>
          </a:p>
          <a:p>
            <a:pPr marL="171450" indent="-171450">
              <a:buFont typeface="Arial" panose="020B0604020202020204" pitchFamily="34" charset="0"/>
              <a:buChar char="•"/>
            </a:pPr>
            <a:r>
              <a:rPr lang="nl-NL" dirty="0"/>
              <a:t>bloed voorzien van zuurstof = O2 (inademen)</a:t>
            </a:r>
          </a:p>
          <a:p>
            <a:pPr marL="171450" indent="-171450">
              <a:buFont typeface="Arial" panose="020B0604020202020204" pitchFamily="34" charset="0"/>
              <a:buChar char="•"/>
            </a:pPr>
            <a:r>
              <a:rPr lang="nl-NL" dirty="0"/>
              <a:t>uitscheiding koolstofdioxide = CO2 (uitademen) </a:t>
            </a:r>
          </a:p>
          <a:p>
            <a:pPr marL="171450" indent="-171450">
              <a:buFont typeface="Arial" panose="020B0604020202020204" pitchFamily="34" charset="0"/>
              <a:buChar char="•"/>
            </a:pPr>
            <a:endParaRPr lang="nl-NL" dirty="0"/>
          </a:p>
          <a:p>
            <a:r>
              <a:rPr lang="nl-NL" b="1" dirty="0"/>
              <a:t>Bronchiën </a:t>
            </a:r>
          </a:p>
          <a:p>
            <a:r>
              <a:rPr lang="nl-NL" dirty="0"/>
              <a:t>Ons ademhalingsstelsel bestaat uit de mond, neus, luchtpijp en longen. De luchtpijp is verbonden met de longen, door middel van vertakkingen die we bronchiën noemen. Die bronchiën spelen een belangrijke rol bij onze ademhaling.</a:t>
            </a:r>
          </a:p>
          <a:p>
            <a:r>
              <a:rPr lang="nl-NL" dirty="0"/>
              <a:t>Lucht die we inademen, gaat via de luchtpijp naar de bronchiën en zo de longen in. De bronchiën vertakken zich in de longen weer verder, steeds kleiner en verder. Zo voorzien ze de hele long van ingeademde lucht. Als u de long vergelijkt met een omgekeerde broccoli, is de grote stronk de luchtpijp en zijn de kleinere stronkjes de bronchiën. Aan het einde van de bronchiën liggen de longblaasjes, die ervoor zorgen dat er zuurstof in het bloed komt.</a:t>
            </a:r>
          </a:p>
          <a:p>
            <a:endParaRPr lang="nl-NL" dirty="0"/>
          </a:p>
          <a:p>
            <a:r>
              <a:rPr lang="nl-NL" b="1" dirty="0"/>
              <a:t>Verkeerde keelgat</a:t>
            </a:r>
          </a:p>
          <a:p>
            <a:r>
              <a:rPr lang="nl-NL" dirty="0"/>
              <a:t>Als u per ongeluk een pinda of een ander klein voorwerp inademt, zeggen we dat er iets in het ‘verkeerde keelgat’ is geschoten. Eigenlijk hebben we het dan over een van de twee bronchiën, die zich vanaf de luchtpijp naar de longen vertakken. Meestal schiet het voorwerp in de rechterbronchus, omdat die iets rechter naar beneden loopt dan de linker.</a:t>
            </a:r>
          </a:p>
          <a:p>
            <a:endParaRPr lang="nl-NL" dirty="0"/>
          </a:p>
          <a:p>
            <a:r>
              <a:rPr lang="nl-NL" dirty="0"/>
              <a:t>Longblaasjes </a:t>
            </a:r>
            <a:r>
              <a:rPr lang="nl-NL" dirty="0">
                <a:sym typeface="Wingdings" panose="05000000000000000000" pitchFamily="2" charset="2"/>
              </a:rPr>
              <a:t> elke long heeft er miljoenen</a:t>
            </a:r>
            <a:endParaRPr lang="nl-NL" dirty="0"/>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3</a:t>
            </a:fld>
            <a:endParaRPr lang="nl-NL"/>
          </a:p>
        </p:txBody>
      </p:sp>
    </p:spTree>
    <p:extLst>
      <p:ext uri="{BB962C8B-B14F-4D97-AF65-F5344CB8AC3E}">
        <p14:creationId xmlns:p14="http://schemas.microsoft.com/office/powerpoint/2010/main" val="1886972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a:xfrm>
            <a:off x="200025" y="4400549"/>
            <a:ext cx="5972175" cy="4676775"/>
          </a:xfrm>
        </p:spPr>
        <p:txBody>
          <a:bodyPr/>
          <a:lstStyle/>
          <a:p>
            <a:r>
              <a:rPr lang="nl-NL" b="1" dirty="0"/>
              <a:t>Omvang: </a:t>
            </a:r>
          </a:p>
          <a:p>
            <a:r>
              <a:rPr lang="nl-NL" dirty="0"/>
              <a:t>Volwassenen hebben grotere longen dan kinderen. Rokers hebben een longen van mindere conditie dan niet rokers. </a:t>
            </a:r>
            <a:endParaRPr lang="nl-NL" dirty="0">
              <a:cs typeface="Calibri"/>
            </a:endParaRPr>
          </a:p>
          <a:p>
            <a:endParaRPr lang="nl-NL" dirty="0"/>
          </a:p>
          <a:p>
            <a:r>
              <a:rPr lang="nl-NL" dirty="0"/>
              <a:t>Onze longen zijn van levensbelang. Ze zorgen ervoor dat we kunnen ademen. Maar hoe zit het nu precies met de werking van de longen en wat is precies hun functie? </a:t>
            </a:r>
          </a:p>
          <a:p>
            <a:endParaRPr lang="nl-NL" dirty="0"/>
          </a:p>
          <a:p>
            <a:r>
              <a:rPr lang="nl-NL" dirty="0"/>
              <a:t>Simpel gezegd zorgen de longen ervoor dat we goed kunnen ademen. Met gezonde longen gaat ademhalen vanzelf, waardoor je bijna zou vergeten hoe belangrijk de longen zijn. Dankzij hen krijgt ons lichaam </a:t>
            </a:r>
            <a:r>
              <a:rPr lang="nl-NL" b="1" dirty="0"/>
              <a:t>elke vier seconden zuurstof = ong. 15x per minuut</a:t>
            </a:r>
            <a:r>
              <a:rPr lang="nl-NL" dirty="0"/>
              <a:t>. Dat is meer dan </a:t>
            </a:r>
            <a:r>
              <a:rPr lang="nl-NL" b="1" dirty="0"/>
              <a:t>twintigduizend keer </a:t>
            </a:r>
            <a:r>
              <a:rPr lang="nl-NL" dirty="0"/>
              <a:t>per dag, of acht miljoen keer per jaar. En dat 24 uur per dag, je hele leven lang. Onmisbaar dus, een goede werking van de longen.</a:t>
            </a:r>
          </a:p>
          <a:p>
            <a:endParaRPr lang="nl-NL" dirty="0"/>
          </a:p>
          <a:p>
            <a:r>
              <a:rPr lang="nl-NL" dirty="0"/>
              <a:t>Als je de ademhaling van iemand wilt tellen dan moet je dat doen zonder dat die persoon het weet. Want anders zal die de ademhaling altijd (ongemerkt) beïnvloeden. Dus doe alsof je de hartslag op de pols telt en tel dan stiekem de ademhaling. </a:t>
            </a:r>
          </a:p>
          <a:p>
            <a:endParaRPr lang="nl-NL" b="1" dirty="0"/>
          </a:p>
          <a:p>
            <a:r>
              <a:rPr lang="nl-NL" b="1" dirty="0"/>
              <a:t>Slijmvlies</a:t>
            </a:r>
          </a:p>
          <a:p>
            <a:r>
              <a:rPr lang="nl-NL" dirty="0"/>
              <a:t>De longen zijn zacht en sponsachtig: dat maakt ze erg kwetsbaar. Om ze te beschermen zijn keel, neus en mond bedekt met een slijmvlies. Als we bij het ademen schadelijke stoffen en bacteriën binnen krijgen, blijven die voor een groot deel kleven aan het slijmvlies. Ook de bronchiën en de longen zelf zijn aan de binnenkant bedekt met een slijmvlies. De zogenaamde trilhaartjes in het longslijmvlies vervoeren het vuil dat er toch is gekomen naar de keel. Daar wordt het slijm opgehoest of ingeslikt (ingeslikt slijm gaat met de ontlasting naar buiten). Zo proberen de longen zichzelf schoon te houden en irritaties te voorkomen.</a:t>
            </a:r>
          </a:p>
          <a:p>
            <a:endParaRPr lang="nl-NL" dirty="0"/>
          </a:p>
        </p:txBody>
      </p:sp>
      <p:sp>
        <p:nvSpPr>
          <p:cNvPr id="4" name="Tijdelijke aanduiding voor dianummer 3"/>
          <p:cNvSpPr>
            <a:spLocks noGrp="1"/>
          </p:cNvSpPr>
          <p:nvPr>
            <p:ph type="sldNum" sz="quarter" idx="10"/>
          </p:nvPr>
        </p:nvSpPr>
        <p:spPr/>
        <p:txBody>
          <a:bodyPr/>
          <a:lstStyle/>
          <a:p>
            <a:fld id="{542D9A13-A7BB-4D3B-BDA0-0B91F7CDD02F}" type="slidenum">
              <a:rPr lang="nl-NL" smtClean="0"/>
              <a:t>4</a:t>
            </a:fld>
            <a:endParaRPr lang="nl-NL"/>
          </a:p>
        </p:txBody>
      </p:sp>
    </p:spTree>
    <p:extLst>
      <p:ext uri="{BB962C8B-B14F-4D97-AF65-F5344CB8AC3E}">
        <p14:creationId xmlns:p14="http://schemas.microsoft.com/office/powerpoint/2010/main" val="13369844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983899543"/>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3048117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19603154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362875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1813634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1405364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403692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extLst>
      <p:ext uri="{BB962C8B-B14F-4D97-AF65-F5344CB8AC3E}">
        <p14:creationId xmlns:p14="http://schemas.microsoft.com/office/powerpoint/2010/main" val="1073567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2408740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1796042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48A87A34-81AB-432B-8DAE-1953F412C126}" type="datetimeFigureOut">
              <a:rPr lang="en-US" smtClean="0"/>
              <a:pPr/>
              <a:t>1/26/2020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1208141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48A87A34-81AB-432B-8DAE-1953F412C126}" type="datetimeFigureOut">
              <a:rPr lang="en-US" smtClean="0"/>
              <a:t>1/26/2020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t>‹nr.›</a:t>
            </a:fld>
            <a:endParaRPr lang="en-US" dirty="0"/>
          </a:p>
        </p:txBody>
      </p:sp>
    </p:spTree>
    <p:extLst>
      <p:ext uri="{BB962C8B-B14F-4D97-AF65-F5344CB8AC3E}">
        <p14:creationId xmlns:p14="http://schemas.microsoft.com/office/powerpoint/2010/main" val="3951449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48A87A34-81AB-432B-8DAE-1953F412C126}" type="datetimeFigureOut">
              <a:rPr lang="en-US" smtClean="0"/>
              <a:pPr/>
              <a:t>1/26/2020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D22F896-40B5-4ADD-8801-0D06FADFA095}" type="slidenum">
              <a:rPr lang="en-US" smtClean="0"/>
              <a:pPr/>
              <a:t>‹nr.›</a:t>
            </a:fld>
            <a:endParaRPr lang="en-US" dirty="0"/>
          </a:p>
        </p:txBody>
      </p:sp>
    </p:spTree>
    <p:extLst>
      <p:ext uri="{BB962C8B-B14F-4D97-AF65-F5344CB8AC3E}">
        <p14:creationId xmlns:p14="http://schemas.microsoft.com/office/powerpoint/2010/main" val="2225675374"/>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video" Target="https://www.youtube.com/embed/wBdhlM5W-yQ" TargetMode="Externa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12.xml"/><Relationship Id="rId1" Type="http://schemas.openxmlformats.org/officeDocument/2006/relationships/video" Target="https://www.youtube.com/embed/Pi-No7gS4L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Anatomie en Fysiologie</a:t>
            </a:r>
          </a:p>
        </p:txBody>
      </p:sp>
      <p:sp>
        <p:nvSpPr>
          <p:cNvPr id="3" name="Ondertitel 2"/>
          <p:cNvSpPr>
            <a:spLocks noGrp="1"/>
          </p:cNvSpPr>
          <p:nvPr>
            <p:ph type="subTitle" idx="1"/>
          </p:nvPr>
        </p:nvSpPr>
        <p:spPr/>
        <p:txBody>
          <a:bodyPr/>
          <a:lstStyle/>
          <a:p>
            <a:r>
              <a:rPr lang="nl-NL" dirty="0"/>
              <a:t>Les 5</a:t>
            </a:r>
          </a:p>
          <a:p>
            <a:r>
              <a:rPr lang="nl-NL" dirty="0"/>
              <a:t>Het ademhalingsstelsel </a:t>
            </a:r>
          </a:p>
        </p:txBody>
      </p:sp>
    </p:spTree>
    <p:extLst>
      <p:ext uri="{BB962C8B-B14F-4D97-AF65-F5344CB8AC3E}">
        <p14:creationId xmlns:p14="http://schemas.microsoft.com/office/powerpoint/2010/main" val="4157598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C25FAE-BF4A-49F5-9949-5607D63B1B55}"/>
              </a:ext>
            </a:extLst>
          </p:cNvPr>
          <p:cNvSpPr>
            <a:spLocks noGrp="1"/>
          </p:cNvSpPr>
          <p:nvPr>
            <p:ph type="title"/>
          </p:nvPr>
        </p:nvSpPr>
        <p:spPr/>
        <p:txBody>
          <a:bodyPr/>
          <a:lstStyle/>
          <a:p>
            <a:r>
              <a:rPr lang="nl-NL" dirty="0"/>
              <a:t>Video: het ademhalingsstelsel</a:t>
            </a:r>
          </a:p>
        </p:txBody>
      </p:sp>
      <p:pic>
        <p:nvPicPr>
          <p:cNvPr id="4" name="Onlinemedia 3" title="Het ademhalingsstelsel (luchtpijp - bronchiën - longblaasjes) longfonds">
            <a:hlinkClick r:id="" action="ppaction://media"/>
            <a:extLst>
              <a:ext uri="{FF2B5EF4-FFF2-40B4-BE49-F238E27FC236}">
                <a16:creationId xmlns:a16="http://schemas.microsoft.com/office/drawing/2014/main" id="{789A4209-E6B2-45EA-8BDD-D64EBC323CAD}"/>
              </a:ext>
            </a:extLst>
          </p:cNvPr>
          <p:cNvPicPr>
            <a:picLocks noGrp="1" noRot="1" noChangeAspect="1"/>
          </p:cNvPicPr>
          <p:nvPr>
            <p:ph sz="quarter" idx="13"/>
            <a:videoFile r:link="rId1"/>
          </p:nvPr>
        </p:nvPicPr>
        <p:blipFill>
          <a:blip r:embed="rId3"/>
          <a:stretch>
            <a:fillRect/>
          </a:stretch>
        </p:blipFill>
        <p:spPr>
          <a:xfrm>
            <a:off x="4267200" y="3049588"/>
            <a:ext cx="3657600" cy="2057400"/>
          </a:xfrm>
          <a:prstGeom prst="rect">
            <a:avLst/>
          </a:prstGeom>
        </p:spPr>
      </p:pic>
    </p:spTree>
    <p:extLst>
      <p:ext uri="{BB962C8B-B14F-4D97-AF65-F5344CB8AC3E}">
        <p14:creationId xmlns:p14="http://schemas.microsoft.com/office/powerpoint/2010/main" val="1722876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1800"/>
              <a:t>Ademhalingsstelsel</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AAA46A78-6908-4F12-B443-85EBBBFF8D7C}"/>
              </a:ext>
            </a:extLst>
          </p:cNvPr>
          <p:cNvGraphicFramePr>
            <a:graphicFrameLocks noGrp="1"/>
          </p:cNvGraphicFramePr>
          <p:nvPr>
            <p:ph sz="quarter" idx="13"/>
            <p:extLst>
              <p:ext uri="{D42A27DB-BD31-4B8C-83A1-F6EECF244321}">
                <p14:modId xmlns:p14="http://schemas.microsoft.com/office/powerpoint/2010/main" val="3082066136"/>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76226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E866FF9-A729-45F0-A163-10E89E8716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38255" cy="6858000"/>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dirty="0"/>
              <a:t>Longen</a:t>
            </a:r>
          </a:p>
        </p:txBody>
      </p:sp>
      <p:sp useBgFill="1">
        <p:nvSpPr>
          <p:cNvPr id="12" name="Rectangle 11">
            <a:extLst>
              <a:ext uri="{FF2B5EF4-FFF2-40B4-BE49-F238E27FC236}">
                <a16:creationId xmlns:a16="http://schemas.microsoft.com/office/drawing/2014/main" id="{A804366F-2366-4688-98E7-B101C7BC61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3278" y="0"/>
            <a:ext cx="7438722"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Tijdelijke aanduiding voor inhoud 2">
            <a:extLst>
              <a:ext uri="{FF2B5EF4-FFF2-40B4-BE49-F238E27FC236}">
                <a16:creationId xmlns:a16="http://schemas.microsoft.com/office/drawing/2014/main" id="{A73FDDCD-307F-440A-BE6E-6F24D99D2B27}"/>
              </a:ext>
            </a:extLst>
          </p:cNvPr>
          <p:cNvGraphicFramePr>
            <a:graphicFrameLocks noGrp="1"/>
          </p:cNvGraphicFramePr>
          <p:nvPr>
            <p:ph sz="quarter" idx="13"/>
            <p:extLst>
              <p:ext uri="{D42A27DB-BD31-4B8C-83A1-F6EECF244321}">
                <p14:modId xmlns:p14="http://schemas.microsoft.com/office/powerpoint/2010/main" val="2612051014"/>
              </p:ext>
            </p:extLst>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07335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F74A14-4D2D-42EC-ADA0-30F0BC14C829}"/>
              </a:ext>
            </a:extLst>
          </p:cNvPr>
          <p:cNvSpPr>
            <a:spLocks noGrp="1"/>
          </p:cNvSpPr>
          <p:nvPr>
            <p:ph type="title"/>
          </p:nvPr>
        </p:nvSpPr>
        <p:spPr/>
        <p:txBody>
          <a:bodyPr/>
          <a:lstStyle/>
          <a:p>
            <a:r>
              <a:rPr lang="nl-NL" dirty="0"/>
              <a:t>Verdieping: hyperventileren</a:t>
            </a:r>
          </a:p>
        </p:txBody>
      </p:sp>
      <p:sp>
        <p:nvSpPr>
          <p:cNvPr id="3" name="Tijdelijke aanduiding voor inhoud 2">
            <a:extLst>
              <a:ext uri="{FF2B5EF4-FFF2-40B4-BE49-F238E27FC236}">
                <a16:creationId xmlns:a16="http://schemas.microsoft.com/office/drawing/2014/main" id="{A47A26F5-3E94-4BF5-ACFE-5C50C6F2F9AE}"/>
              </a:ext>
            </a:extLst>
          </p:cNvPr>
          <p:cNvSpPr>
            <a:spLocks noGrp="1"/>
          </p:cNvSpPr>
          <p:nvPr>
            <p:ph sz="quarter" idx="13"/>
          </p:nvPr>
        </p:nvSpPr>
        <p:spPr/>
        <p:txBody>
          <a:bodyPr/>
          <a:lstStyle/>
          <a:p>
            <a:r>
              <a:rPr lang="nl-NL" dirty="0"/>
              <a:t>Je cliënten kunnen door verschillende oorzaken te maken krijgen met hyperventilatie, bijvoorbeeld bij mensen met een paniekstoornis. In onderstaande video leer je kort wat hyperventilatie inhoudt.</a:t>
            </a:r>
          </a:p>
          <a:p>
            <a:pPr marL="0" indent="0">
              <a:buNone/>
            </a:pPr>
            <a:endParaRPr lang="nl-NL" dirty="0"/>
          </a:p>
        </p:txBody>
      </p:sp>
      <p:pic>
        <p:nvPicPr>
          <p:cNvPr id="4" name="Onlinemedia 3" title="Wat is hyperventileren?">
            <a:hlinkClick r:id="" action="ppaction://media"/>
            <a:extLst>
              <a:ext uri="{FF2B5EF4-FFF2-40B4-BE49-F238E27FC236}">
                <a16:creationId xmlns:a16="http://schemas.microsoft.com/office/drawing/2014/main" id="{807555AB-714E-4CDB-8383-2B9F10DB122C}"/>
              </a:ext>
            </a:extLst>
          </p:cNvPr>
          <p:cNvPicPr>
            <a:picLocks noRot="1" noChangeAspect="1"/>
          </p:cNvPicPr>
          <p:nvPr>
            <a:videoFile r:link="rId1"/>
          </p:nvPr>
        </p:nvPicPr>
        <p:blipFill>
          <a:blip r:embed="rId3"/>
          <a:stretch>
            <a:fillRect/>
          </a:stretch>
        </p:blipFill>
        <p:spPr>
          <a:xfrm>
            <a:off x="4266887" y="3607663"/>
            <a:ext cx="3657600" cy="2057400"/>
          </a:xfrm>
          <a:prstGeom prst="rect">
            <a:avLst/>
          </a:prstGeom>
        </p:spPr>
      </p:pic>
    </p:spTree>
    <p:extLst>
      <p:ext uri="{BB962C8B-B14F-4D97-AF65-F5344CB8AC3E}">
        <p14:creationId xmlns:p14="http://schemas.microsoft.com/office/powerpoint/2010/main" val="2275447658"/>
      </p:ext>
    </p:extLst>
  </p:cSld>
  <p:clrMapOvr>
    <a:masterClrMapping/>
  </p:clrMapOvr>
</p:sld>
</file>

<file path=ppt/theme/theme1.xml><?xml version="1.0" encoding="utf-8"?>
<a:theme xmlns:a="http://schemas.openxmlformats.org/drawingml/2006/main" name="Pakket">
  <a:themeElements>
    <a:clrScheme name="Pak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TotalTime>
  <Words>433</Words>
  <Application>Microsoft Office PowerPoint</Application>
  <PresentationFormat>Breedbeeld</PresentationFormat>
  <Paragraphs>42</Paragraphs>
  <Slides>5</Slides>
  <Notes>3</Notes>
  <HiddenSlides>0</HiddenSlides>
  <MMClips>2</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Gill Sans MT</vt:lpstr>
      <vt:lpstr>Wingdings</vt:lpstr>
      <vt:lpstr>Pakket</vt:lpstr>
      <vt:lpstr>Anatomie en Fysiologie</vt:lpstr>
      <vt:lpstr>Video: het ademhalingsstelsel</vt:lpstr>
      <vt:lpstr>Ademhalingsstelsel</vt:lpstr>
      <vt:lpstr>Longen</vt:lpstr>
      <vt:lpstr>Verdieping: hyperventileren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 en Fysiologie</dc:title>
  <dc:creator>Marlyt Busman</dc:creator>
  <cp:lastModifiedBy>Marlyt Busman</cp:lastModifiedBy>
  <cp:revision>3</cp:revision>
  <dcterms:created xsi:type="dcterms:W3CDTF">2020-01-26T10:13:46Z</dcterms:created>
  <dcterms:modified xsi:type="dcterms:W3CDTF">2020-01-26T10:30:13Z</dcterms:modified>
</cp:coreProperties>
</file>