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Lagas" userId="S::t.lagas@yuverta.nl::dc19a49f-3731-4ec5-b698-cc42c7c8f0e3" providerId="AD" clId="Web-{2455A4C5-3B97-4D34-B6E8-8B3278FC151B}"/>
    <pc:docChg chg="modSld">
      <pc:chgData name="Tim Lagas" userId="S::t.lagas@yuverta.nl::dc19a49f-3731-4ec5-b698-cc42c7c8f0e3" providerId="AD" clId="Web-{2455A4C5-3B97-4D34-B6E8-8B3278FC151B}" dt="2022-02-17T09:19:44.854" v="17" actId="20577"/>
      <pc:docMkLst>
        <pc:docMk/>
      </pc:docMkLst>
      <pc:sldChg chg="modSp">
        <pc:chgData name="Tim Lagas" userId="S::t.lagas@yuverta.nl::dc19a49f-3731-4ec5-b698-cc42c7c8f0e3" providerId="AD" clId="Web-{2455A4C5-3B97-4D34-B6E8-8B3278FC151B}" dt="2022-02-17T09:19:44.854" v="17" actId="20577"/>
        <pc:sldMkLst>
          <pc:docMk/>
          <pc:sldMk cId="4132212741" sldId="256"/>
        </pc:sldMkLst>
        <pc:spChg chg="mod">
          <ac:chgData name="Tim Lagas" userId="S::t.lagas@yuverta.nl::dc19a49f-3731-4ec5-b698-cc42c7c8f0e3" providerId="AD" clId="Web-{2455A4C5-3B97-4D34-B6E8-8B3278FC151B}" dt="2022-02-17T09:19:44.854" v="17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Tim Lagas" userId="dc19a49f-3731-4ec5-b698-cc42c7c8f0e3" providerId="ADAL" clId="{513FAB2A-1A95-47B7-8C71-A4DCBDA992B6}"/>
    <pc:docChg chg="modSld">
      <pc:chgData name="Tim Lagas" userId="dc19a49f-3731-4ec5-b698-cc42c7c8f0e3" providerId="ADAL" clId="{513FAB2A-1A95-47B7-8C71-A4DCBDA992B6}" dt="2022-02-17T09:21:39.095" v="59" actId="20577"/>
      <pc:docMkLst>
        <pc:docMk/>
      </pc:docMkLst>
      <pc:sldChg chg="modSp mod">
        <pc:chgData name="Tim Lagas" userId="dc19a49f-3731-4ec5-b698-cc42c7c8f0e3" providerId="ADAL" clId="{513FAB2A-1A95-47B7-8C71-A4DCBDA992B6}" dt="2022-02-17T09:21:39.095" v="59" actId="20577"/>
        <pc:sldMkLst>
          <pc:docMk/>
          <pc:sldMk cId="4132212741" sldId="256"/>
        </pc:sldMkLst>
        <pc:spChg chg="mod">
          <ac:chgData name="Tim Lagas" userId="dc19a49f-3731-4ec5-b698-cc42c7c8f0e3" providerId="ADAL" clId="{513FAB2A-1A95-47B7-8C71-A4DCBDA992B6}" dt="2022-02-17T09:20:59.843" v="23" actId="20577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Tim Lagas" userId="dc19a49f-3731-4ec5-b698-cc42c7c8f0e3" providerId="ADAL" clId="{513FAB2A-1A95-47B7-8C71-A4DCBDA992B6}" dt="2022-02-17T09:21:39.095" v="59" actId="20577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Tim Lagas" userId="dc19a49f-3731-4ec5-b698-cc42c7c8f0e3" providerId="ADAL" clId="{513FAB2A-1A95-47B7-8C71-A4DCBDA992B6}" dt="2022-02-17T09:21:19.967" v="40" actId="20577"/>
          <ac:spMkLst>
            <pc:docMk/>
            <pc:sldMk cId="4132212741" sldId="256"/>
            <ac:spMk id="25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A370A714-ACBC-49F2-AAD8-29E8EB6A5C3E}"/>
    <pc:docChg chg="addSld delSld modSld">
      <pc:chgData name="Marieke Drabbe" userId="5622c14e-c4d0-438c-800f-36f96fa97e55" providerId="ADAL" clId="{A370A714-ACBC-49F2-AAD8-29E8EB6A5C3E}" dt="2022-02-08T11:32:01.237" v="63" actId="47"/>
      <pc:docMkLst>
        <pc:docMk/>
      </pc:docMkLst>
      <pc:sldChg chg="addSp delSp modSp mod">
        <pc:chgData name="Marieke Drabbe" userId="5622c14e-c4d0-438c-800f-36f96fa97e55" providerId="ADAL" clId="{A370A714-ACBC-49F2-AAD8-29E8EB6A5C3E}" dt="2022-02-08T11:31:57.482" v="62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A370A714-ACBC-49F2-AAD8-29E8EB6A5C3E}" dt="2022-02-08T11:31:57.482" v="62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30.559" v="12" actId="14100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1.022" v="1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2.964" v="18" actId="107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26.408" v="25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06.594" v="22"/>
          <ac:spMkLst>
            <pc:docMk/>
            <pc:sldMk cId="4132212741" sldId="256"/>
            <ac:spMk id="28" creationId="{00000000-0000-0000-0000-000000000000}"/>
          </ac:spMkLst>
        </pc:spChg>
        <pc:picChg chg="add mod">
          <ac:chgData name="Marieke Drabbe" userId="5622c14e-c4d0-438c-800f-36f96fa97e55" providerId="ADAL" clId="{A370A714-ACBC-49F2-AAD8-29E8EB6A5C3E}" dt="2022-02-08T11:31:37.807" v="30" actId="1076"/>
          <ac:picMkLst>
            <pc:docMk/>
            <pc:sldMk cId="4132212741" sldId="256"/>
            <ac:picMk id="16" creationId="{F969F5DA-F0C1-48F3-88D1-52FF33600A65}"/>
          </ac:picMkLst>
        </pc:picChg>
        <pc:picChg chg="add mod">
          <ac:chgData name="Marieke Drabbe" userId="5622c14e-c4d0-438c-800f-36f96fa97e55" providerId="ADAL" clId="{A370A714-ACBC-49F2-AAD8-29E8EB6A5C3E}" dt="2022-02-08T11:31:39.509" v="31" actId="1076"/>
          <ac:picMkLst>
            <pc:docMk/>
            <pc:sldMk cId="4132212741" sldId="256"/>
            <ac:picMk id="17" creationId="{B6CF6879-9621-4A27-B012-130FED836EC6}"/>
          </ac:picMkLst>
        </pc:picChg>
        <pc:picChg chg="mod">
          <ac:chgData name="Marieke Drabbe" userId="5622c14e-c4d0-438c-800f-36f96fa97e55" providerId="ADAL" clId="{A370A714-ACBC-49F2-AAD8-29E8EB6A5C3E}" dt="2022-02-08T11:30:45.642" v="19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47.469" v="20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51.544" v="21" actId="1076"/>
          <ac:picMkLst>
            <pc:docMk/>
            <pc:sldMk cId="4132212741" sldId="256"/>
            <ac:picMk id="31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28.511" v="26" actId="478"/>
          <ac:picMkLst>
            <pc:docMk/>
            <pc:sldMk cId="4132212741" sldId="256"/>
            <ac:picMk id="1026" creationId="{B5E82880-F23F-407B-AAD0-D46A8C59FC09}"/>
          </ac:picMkLst>
        </pc:picChg>
      </pc:sldChg>
      <pc:sldChg chg="delSp modSp add del mod">
        <pc:chgData name="Marieke Drabbe" userId="5622c14e-c4d0-438c-800f-36f96fa97e55" providerId="ADAL" clId="{A370A714-ACBC-49F2-AAD8-29E8EB6A5C3E}" dt="2022-02-08T11:32:01.237" v="63" actId="47"/>
        <pc:sldMkLst>
          <pc:docMk/>
          <pc:sldMk cId="4159768415" sldId="257"/>
        </pc:sldMkLst>
        <pc:spChg chg="mod">
          <ac:chgData name="Marieke Drabbe" userId="5622c14e-c4d0-438c-800f-36f96fa97e55" providerId="ADAL" clId="{A370A714-ACBC-49F2-AAD8-29E8EB6A5C3E}" dt="2022-02-08T11:29:42.383" v="1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49.310" v="3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58.227" v="5" actId="21"/>
          <ac:spMkLst>
            <pc:docMk/>
            <pc:sldMk cId="4159768415" sldId="257"/>
            <ac:spMk id="8" creationId="{00000000-0000-0000-0000-000000000000}"/>
          </ac:spMkLst>
        </pc:sp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3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1028" creationId="{00000000-0000-0000-0000-000000000000}"/>
          </ac:picMkLst>
        </pc:picChg>
      </pc:sldChg>
    </pc:docChg>
  </pc:docChgLst>
  <pc:docChgLst>
    <pc:chgData name="Tim Lagas" userId="dc19a49f-3731-4ec5-b698-cc42c7c8f0e3" providerId="ADAL" clId="{3B0317B8-4CF9-40CD-9710-2D815074D156}"/>
    <pc:docChg chg="modSld">
      <pc:chgData name="Tim Lagas" userId="dc19a49f-3731-4ec5-b698-cc42c7c8f0e3" providerId="ADAL" clId="{3B0317B8-4CF9-40CD-9710-2D815074D156}" dt="2022-03-08T10:50:46.939" v="3" actId="20577"/>
      <pc:docMkLst>
        <pc:docMk/>
      </pc:docMkLst>
      <pc:sldChg chg="modSp mod">
        <pc:chgData name="Tim Lagas" userId="dc19a49f-3731-4ec5-b698-cc42c7c8f0e3" providerId="ADAL" clId="{3B0317B8-4CF9-40CD-9710-2D815074D156}" dt="2022-03-08T10:50:46.939" v="3" actId="20577"/>
        <pc:sldMkLst>
          <pc:docMk/>
          <pc:sldMk cId="4132212741" sldId="256"/>
        </pc:sldMkLst>
        <pc:spChg chg="mod">
          <ac:chgData name="Tim Lagas" userId="dc19a49f-3731-4ec5-b698-cc42c7c8f0e3" providerId="ADAL" clId="{3B0317B8-4CF9-40CD-9710-2D815074D156}" dt="2022-03-08T10:50:46.939" v="3" actId="20577"/>
          <ac:spMkLst>
            <pc:docMk/>
            <pc:sldMk cId="4132212741" sldId="256"/>
            <ac:spMk id="2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8-3-2022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oecdbetterlifeindex.or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</a:t>
            </a:r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LA3 VT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231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Vrijetijd.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Vrijetijd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196977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Vrijetijd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4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27-03-2022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nl-NL" sz="1300" dirty="0">
                <a:latin typeface="Arial"/>
                <a:ea typeface="Calibri" pitchFamily="34" charset="0"/>
                <a:cs typeface="Arial"/>
              </a:rPr>
              <a:t>Deadline feedback </a:t>
            </a:r>
            <a:r>
              <a:rPr lang="nl-NL" sz="1300" dirty="0" err="1">
                <a:latin typeface="Arial"/>
                <a:ea typeface="Calibri" pitchFamily="34" charset="0"/>
                <a:cs typeface="Arial"/>
              </a:rPr>
              <a:t>friends</a:t>
            </a:r>
            <a:r>
              <a:rPr lang="nl-NL" sz="1300" b="1" dirty="0">
                <a:latin typeface="Arial"/>
                <a:ea typeface="Calibri" pitchFamily="34" charset="0"/>
                <a:cs typeface="Arial"/>
              </a:rPr>
              <a:t> 31-03-2022</a:t>
            </a:r>
            <a:endParaRPr lang="nl-NL" sz="1300" b="1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5CB32C-50A8-4FE9-8BF3-41CB7DA99438}"/>
</file>

<file path=customXml/itemProps2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287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Tim Lagas</cp:lastModifiedBy>
  <cp:revision>11</cp:revision>
  <dcterms:created xsi:type="dcterms:W3CDTF">2017-04-20T10:37:43Z</dcterms:created>
  <dcterms:modified xsi:type="dcterms:W3CDTF">2022-03-08T10:50:55Z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