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1" r:id="rId3"/>
    <p:sldId id="294" r:id="rId4"/>
    <p:sldId id="29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6" autoAdjust="0"/>
    <p:restoredTop sz="94660"/>
  </p:normalViewPr>
  <p:slideViewPr>
    <p:cSldViewPr snapToGrid="0">
      <p:cViewPr varScale="1">
        <p:scale>
          <a:sx n="90" d="100"/>
          <a:sy n="90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8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9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0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8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1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797" r:id="rId6"/>
    <p:sldLayoutId id="2147483793" r:id="rId7"/>
    <p:sldLayoutId id="2147483794" r:id="rId8"/>
    <p:sldLayoutId id="2147483795" r:id="rId9"/>
    <p:sldLayoutId id="2147483796" r:id="rId10"/>
    <p:sldLayoutId id="21474837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6641E2-BB90-49B4-A49B-E65699AC9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nl-NL" dirty="0"/>
              <a:t>Les 15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DDA1AD-D92B-47FF-BADE-32B893A73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nl-NL" dirty="0"/>
              <a:t>Keuzedeel Ondernemend Gedrag</a:t>
            </a:r>
          </a:p>
          <a:p>
            <a:r>
              <a:rPr lang="nl-NL" dirty="0"/>
              <a:t>Mevrouw van Gorp-Mensch</a:t>
            </a:r>
          </a:p>
          <a:p>
            <a:endParaRPr lang="nl-NL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EB33B"/>
          </a:solidFill>
          <a:ln w="38100" cap="rnd">
            <a:solidFill>
              <a:srgbClr val="FEB33B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57C6D-F43C-4684-944A-90D79011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84" r="2728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2362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einde van deze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heb je stappen gezet in het uitvoeren en verwerken van je </a:t>
            </a:r>
            <a:r>
              <a:rPr lang="nl-NL" dirty="0" err="1"/>
              <a:t>challenges</a:t>
            </a:r>
            <a:endParaRPr lang="nl-NL" dirty="0"/>
          </a:p>
          <a:p>
            <a:r>
              <a:rPr lang="nl-NL" dirty="0"/>
              <a:t>heb je een feedbackformulier laten invullen door een medestudent van een </a:t>
            </a:r>
            <a:r>
              <a:rPr lang="nl-NL" dirty="0" err="1"/>
              <a:t>challenge</a:t>
            </a:r>
            <a:r>
              <a:rPr lang="nl-NL" dirty="0"/>
              <a:t> die je al af hebt. Als je nog niet zo ver bent, zorg dan dat je wel vast iemand gevraagd hebt en een afspraak gepland hebt.</a:t>
            </a:r>
          </a:p>
          <a:p>
            <a:r>
              <a:rPr lang="nl-NL" dirty="0"/>
              <a:t>heb je een planning gemaakt voor het uitvoeren van </a:t>
            </a:r>
            <a:r>
              <a:rPr lang="nl-NL" dirty="0" err="1"/>
              <a:t>challenge</a:t>
            </a:r>
            <a:r>
              <a:rPr lang="nl-NL" dirty="0"/>
              <a:t> 4.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E32849-8DBF-4BA0-97E7-722473011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 je nu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9FAA50-0182-405D-BA6F-C1E19126A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Werken aan het interview (voor </a:t>
            </a:r>
            <a:r>
              <a:rPr lang="nl-NL" dirty="0" err="1"/>
              <a:t>challenge</a:t>
            </a:r>
            <a:r>
              <a:rPr lang="nl-NL" dirty="0"/>
              <a:t> 3) voor je POP met een expert of maatje met hetzelfde doel</a:t>
            </a:r>
          </a:p>
          <a:p>
            <a:r>
              <a:rPr lang="nl-NL" dirty="0" err="1"/>
              <a:t>Challenges</a:t>
            </a:r>
            <a:r>
              <a:rPr lang="nl-NL" dirty="0"/>
              <a:t> uitwerken</a:t>
            </a:r>
          </a:p>
          <a:p>
            <a:r>
              <a:rPr lang="nl-NL" dirty="0"/>
              <a:t>Feedback vragen over je </a:t>
            </a:r>
            <a:r>
              <a:rPr lang="nl-NL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84362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EFCCE-2166-492C-A0F0-61C11B270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2EE988-C5C3-491C-9EF4-EA9D0575B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750"/>
            <a:ext cx="10515600" cy="4552950"/>
          </a:xfrm>
        </p:spPr>
        <p:txBody>
          <a:bodyPr>
            <a:normAutofit/>
          </a:bodyPr>
          <a:lstStyle/>
          <a:p>
            <a:r>
              <a:rPr lang="nl-NL" dirty="0"/>
              <a:t>Stel je vragen aan de docent en zorg dat je vooruit kunt in de komende weken.</a:t>
            </a:r>
          </a:p>
          <a:p>
            <a:r>
              <a:rPr lang="nl-NL" dirty="0"/>
              <a:t>Leerlingen die vastlopen met hun planning hebben in deze les tijd om een gezamenlijke planning te maken. Gebruik hiervoor een </a:t>
            </a:r>
            <a:r>
              <a:rPr lang="nl-NL" dirty="0" err="1"/>
              <a:t>planningformulier</a:t>
            </a:r>
            <a:r>
              <a:rPr lang="nl-NL" dirty="0"/>
              <a:t> (zie H2, </a:t>
            </a:r>
            <a:r>
              <a:rPr lang="nl-NL" dirty="0" err="1"/>
              <a:t>opdr</a:t>
            </a:r>
            <a:r>
              <a:rPr lang="nl-NL" dirty="0"/>
              <a:t>. 6) en de checklist: wat in je portfolio komt.</a:t>
            </a:r>
          </a:p>
        </p:txBody>
      </p:sp>
    </p:spTree>
    <p:extLst>
      <p:ext uri="{BB962C8B-B14F-4D97-AF65-F5344CB8AC3E}">
        <p14:creationId xmlns:p14="http://schemas.microsoft.com/office/powerpoint/2010/main" val="379444201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171</Words>
  <Application>Microsoft Office PowerPoint</Application>
  <PresentationFormat>Breedbeeld</PresentationFormat>
  <Paragraphs>16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Modern Love</vt:lpstr>
      <vt:lpstr>The Hand</vt:lpstr>
      <vt:lpstr>SketchyVTI</vt:lpstr>
      <vt:lpstr>Les 15</vt:lpstr>
      <vt:lpstr>Aan het einde van deze les…</vt:lpstr>
      <vt:lpstr>Wat kun je nu doen?</vt:lpstr>
      <vt:lpstr>Vragen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van Gorp</dc:creator>
  <cp:lastModifiedBy> </cp:lastModifiedBy>
  <cp:revision>70</cp:revision>
  <dcterms:created xsi:type="dcterms:W3CDTF">2020-11-02T07:32:19Z</dcterms:created>
  <dcterms:modified xsi:type="dcterms:W3CDTF">2020-12-06T14:48:19Z</dcterms:modified>
</cp:coreProperties>
</file>