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94" r:id="rId4"/>
    <p:sldId id="29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15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je stappen gezet in het uitvoeren en verwerken van je </a:t>
            </a:r>
            <a:r>
              <a:rPr lang="nl-NL" dirty="0" err="1"/>
              <a:t>challenges</a:t>
            </a:r>
            <a:endParaRPr lang="nl-NL" dirty="0"/>
          </a:p>
          <a:p>
            <a:r>
              <a:rPr lang="nl-NL" dirty="0"/>
              <a:t>heb je een feedbackformulier laten invullen door een medestudent van een </a:t>
            </a:r>
            <a:r>
              <a:rPr lang="nl-NL" dirty="0" err="1"/>
              <a:t>challenge</a:t>
            </a:r>
            <a:r>
              <a:rPr lang="nl-NL" dirty="0"/>
              <a:t> die je al af hebt. Als je nog niet zo ver bent, zorg dan dat je wel vast iemand gevraagd hebt en een afspraak gepland hebt.</a:t>
            </a:r>
          </a:p>
          <a:p>
            <a:r>
              <a:rPr lang="nl-NL" dirty="0"/>
              <a:t>heb je een planning gemaakt voor het uitvoeren van </a:t>
            </a:r>
            <a:r>
              <a:rPr lang="nl-NL" dirty="0" err="1"/>
              <a:t>challenge</a:t>
            </a:r>
            <a:r>
              <a:rPr lang="nl-NL" dirty="0"/>
              <a:t> 4.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32849-8DBF-4BA0-97E7-72247301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nu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9FAA50-0182-405D-BA6F-C1E19126A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Werken aan het interview (voor </a:t>
            </a:r>
            <a:r>
              <a:rPr lang="nl-NL" dirty="0" err="1"/>
              <a:t>challenge</a:t>
            </a:r>
            <a:r>
              <a:rPr lang="nl-NL" dirty="0"/>
              <a:t> 3) voor je POP met een expert of maatje met hetzelfde doel</a:t>
            </a:r>
          </a:p>
          <a:p>
            <a:r>
              <a:rPr lang="nl-NL" dirty="0" err="1"/>
              <a:t>Challenges</a:t>
            </a:r>
            <a:r>
              <a:rPr lang="nl-NL" dirty="0"/>
              <a:t> uitwerken</a:t>
            </a:r>
          </a:p>
          <a:p>
            <a:r>
              <a:rPr lang="nl-NL" dirty="0"/>
              <a:t>Feedback vragen over je </a:t>
            </a:r>
            <a:r>
              <a:rPr lang="nl-NL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84362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EFCCE-2166-492C-A0F0-61C11B27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EE988-C5C3-491C-9EF4-EA9D0575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750"/>
            <a:ext cx="10515600" cy="4552950"/>
          </a:xfrm>
        </p:spPr>
        <p:txBody>
          <a:bodyPr>
            <a:normAutofit/>
          </a:bodyPr>
          <a:lstStyle/>
          <a:p>
            <a:r>
              <a:rPr lang="nl-NL" dirty="0"/>
              <a:t>Stel je vragen aan de docent en zorg dat je vooruit kunt in de komende weken.</a:t>
            </a:r>
          </a:p>
          <a:p>
            <a:r>
              <a:rPr lang="nl-NL" dirty="0"/>
              <a:t>Leerlingen die vastlopen met hun planning hebben in deze les tijd om een gezamenlijke planning te maken. Gebruik hiervoor een </a:t>
            </a:r>
            <a:r>
              <a:rPr lang="nl-NL" dirty="0" err="1"/>
              <a:t>planningformulier</a:t>
            </a:r>
            <a:r>
              <a:rPr lang="nl-NL" dirty="0"/>
              <a:t> (zie H2, </a:t>
            </a:r>
            <a:r>
              <a:rPr lang="nl-NL" dirty="0" err="1"/>
              <a:t>opdr</a:t>
            </a:r>
            <a:r>
              <a:rPr lang="nl-NL" dirty="0"/>
              <a:t>. 6) en de checklist: wat in je portfolio komt.</a:t>
            </a:r>
          </a:p>
        </p:txBody>
      </p:sp>
    </p:spTree>
    <p:extLst>
      <p:ext uri="{BB962C8B-B14F-4D97-AF65-F5344CB8AC3E}">
        <p14:creationId xmlns:p14="http://schemas.microsoft.com/office/powerpoint/2010/main" val="379444201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171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Les 15</vt:lpstr>
      <vt:lpstr>Aan het einde van deze les…</vt:lpstr>
      <vt:lpstr>Wat kun je nu doen?</vt:lpstr>
      <vt:lpstr>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70</cp:revision>
  <dcterms:created xsi:type="dcterms:W3CDTF">2020-11-02T07:32:19Z</dcterms:created>
  <dcterms:modified xsi:type="dcterms:W3CDTF">2020-12-06T14:48:19Z</dcterms:modified>
</cp:coreProperties>
</file>