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999D7-2978-4E0A-80CE-A01F7AB5FC03}" v="2" dt="2023-11-10T13:03:16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304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85567479-29E1-4814-A023-D4AF5C4CD2A1}"/>
    <pc:docChg chg="modSld">
      <pc:chgData name="Thomas Noordeloos" userId="df9f46e9-7760-4f6a-814f-9e8180d7b46a" providerId="ADAL" clId="{85567479-29E1-4814-A023-D4AF5C4CD2A1}" dt="2022-06-09T08:30:14.686" v="50" actId="113"/>
      <pc:docMkLst>
        <pc:docMk/>
      </pc:docMkLst>
      <pc:sldChg chg="modSp mod">
        <pc:chgData name="Thomas Noordeloos" userId="df9f46e9-7760-4f6a-814f-9e8180d7b46a" providerId="ADAL" clId="{85567479-29E1-4814-A023-D4AF5C4CD2A1}" dt="2022-06-09T08:30:14.686" v="50" actId="113"/>
        <pc:sldMkLst>
          <pc:docMk/>
          <pc:sldMk cId="108401690" sldId="275"/>
        </pc:sldMkLst>
        <pc:spChg chg="mod">
          <ac:chgData name="Thomas Noordeloos" userId="df9f46e9-7760-4f6a-814f-9e8180d7b46a" providerId="ADAL" clId="{85567479-29E1-4814-A023-D4AF5C4CD2A1}" dt="2022-06-09T08:29:51.800" v="1" actId="20577"/>
          <ac:spMkLst>
            <pc:docMk/>
            <pc:sldMk cId="108401690" sldId="275"/>
            <ac:spMk id="21" creationId="{00000000-0000-0000-0000-000000000000}"/>
          </ac:spMkLst>
        </pc:spChg>
        <pc:spChg chg="mod">
          <ac:chgData name="Thomas Noordeloos" userId="df9f46e9-7760-4f6a-814f-9e8180d7b46a" providerId="ADAL" clId="{85567479-29E1-4814-A023-D4AF5C4CD2A1}" dt="2022-06-09T08:30:14.686" v="50" actId="113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89782204-4179-4144-B97C-E180D138EC4B}"/>
    <pc:docChg chg="modSld">
      <pc:chgData name="Marieke Drabbe" userId="b9b1a049-6b87-453c-9d4e-1b3ea0ffd634" providerId="ADAL" clId="{89782204-4179-4144-B97C-E180D138EC4B}" dt="2021-08-29T15:11:40.909" v="25" actId="20577"/>
      <pc:docMkLst>
        <pc:docMk/>
      </pc:docMkLst>
      <pc:sldChg chg="modSp mod">
        <pc:chgData name="Marieke Drabbe" userId="b9b1a049-6b87-453c-9d4e-1b3ea0ffd634" providerId="ADAL" clId="{89782204-4179-4144-B97C-E180D138EC4B}" dt="2021-08-29T15:11:40.909" v="25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89782204-4179-4144-B97C-E180D138EC4B}" dt="2021-08-29T15:11:40.909" v="25" actId="20577"/>
          <ac:spMkLst>
            <pc:docMk/>
            <pc:sldMk cId="4132212741" sldId="256"/>
            <ac:spMk id="21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881999D7-2978-4E0A-80CE-A01F7AB5FC03}"/>
    <pc:docChg chg="modSld">
      <pc:chgData name="Thomas Noordeloos" userId="df9f46e9-7760-4f6a-814f-9e8180d7b46a" providerId="ADAL" clId="{881999D7-2978-4E0A-80CE-A01F7AB5FC03}" dt="2023-11-10T13:03:33.301" v="45" actId="20577"/>
      <pc:docMkLst>
        <pc:docMk/>
      </pc:docMkLst>
      <pc:sldChg chg="modSp mod">
        <pc:chgData name="Thomas Noordeloos" userId="df9f46e9-7760-4f6a-814f-9e8180d7b46a" providerId="ADAL" clId="{881999D7-2978-4E0A-80CE-A01F7AB5FC03}" dt="2023-11-10T13:03:33.301" v="45" actId="20577"/>
        <pc:sldMkLst>
          <pc:docMk/>
          <pc:sldMk cId="108401690" sldId="275"/>
        </pc:sldMkLst>
        <pc:spChg chg="mod">
          <ac:chgData name="Thomas Noordeloos" userId="df9f46e9-7760-4f6a-814f-9e8180d7b46a" providerId="ADAL" clId="{881999D7-2978-4E0A-80CE-A01F7AB5FC03}" dt="2023-11-10T13:03:21.267" v="41" actId="20577"/>
          <ac:spMkLst>
            <pc:docMk/>
            <pc:sldMk cId="108401690" sldId="275"/>
            <ac:spMk id="24" creationId="{00000000-0000-0000-0000-000000000000}"/>
          </ac:spMkLst>
        </pc:spChg>
        <pc:spChg chg="mod">
          <ac:chgData name="Thomas Noordeloos" userId="df9f46e9-7760-4f6a-814f-9e8180d7b46a" providerId="ADAL" clId="{881999D7-2978-4E0A-80CE-A01F7AB5FC03}" dt="2023-11-10T13:03:33.301" v="45" actId="20577"/>
          <ac:spMkLst>
            <pc:docMk/>
            <pc:sldMk cId="108401690" sldId="275"/>
            <ac:spMk id="25" creationId="{00000000-0000-0000-0000-000000000000}"/>
          </ac:spMkLst>
        </pc:spChg>
        <pc:spChg chg="mod">
          <ac:chgData name="Thomas Noordeloos" userId="df9f46e9-7760-4f6a-814f-9e8180d7b46a" providerId="ADAL" clId="{881999D7-2978-4E0A-80CE-A01F7AB5FC03}" dt="2023-11-10T13:00:57.777" v="40" actId="20577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94175427-D01D-4297-BFDC-7A1DAE203432}"/>
    <pc:docChg chg="custSel modSld">
      <pc:chgData name="Thomas Noordeloos" userId="df9f46e9-7760-4f6a-814f-9e8180d7b46a" providerId="ADAL" clId="{94175427-D01D-4297-BFDC-7A1DAE203432}" dt="2023-07-11T14:03:26.112" v="35" actId="20577"/>
      <pc:docMkLst>
        <pc:docMk/>
      </pc:docMkLst>
      <pc:sldChg chg="modSp mod">
        <pc:chgData name="Thomas Noordeloos" userId="df9f46e9-7760-4f6a-814f-9e8180d7b46a" providerId="ADAL" clId="{94175427-D01D-4297-BFDC-7A1DAE203432}" dt="2023-07-11T14:03:26.112" v="35" actId="20577"/>
        <pc:sldMkLst>
          <pc:docMk/>
          <pc:sldMk cId="108401690" sldId="275"/>
        </pc:sldMkLst>
        <pc:spChg chg="mod">
          <ac:chgData name="Thomas Noordeloos" userId="df9f46e9-7760-4f6a-814f-9e8180d7b46a" providerId="ADAL" clId="{94175427-D01D-4297-BFDC-7A1DAE203432}" dt="2023-07-11T14:03:26.112" v="35" actId="20577"/>
          <ac:spMkLst>
            <pc:docMk/>
            <pc:sldMk cId="108401690" sldId="275"/>
            <ac:spMk id="21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3:18.667" v="28" actId="20577"/>
          <ac:spMkLst>
            <pc:docMk/>
            <pc:sldMk cId="108401690" sldId="275"/>
            <ac:spMk id="23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2:28.681" v="26" actId="20577"/>
          <ac:spMkLst>
            <pc:docMk/>
            <pc:sldMk cId="108401690" sldId="275"/>
            <ac:spMk id="26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2:12.259" v="24" actId="5793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40ACA9F6-43D8-4B2F-B69D-C5B66AED78F7}"/>
    <pc:docChg chg="undo custSel modSld">
      <pc:chgData name="Marieke Drabbe" userId="b9b1a049-6b87-453c-9d4e-1b3ea0ffd634" providerId="ADAL" clId="{40ACA9F6-43D8-4B2F-B69D-C5B66AED78F7}" dt="2021-08-29T15:11:08.905" v="63" actId="14100"/>
      <pc:docMkLst>
        <pc:docMk/>
      </pc:docMkLst>
      <pc:sldChg chg="delSp modSp mod">
        <pc:chgData name="Marieke Drabbe" userId="b9b1a049-6b87-453c-9d4e-1b3ea0ffd634" providerId="ADAL" clId="{40ACA9F6-43D8-4B2F-B69D-C5B66AED78F7}" dt="2021-08-29T15:11:08.905" v="63" actId="14100"/>
        <pc:sldMkLst>
          <pc:docMk/>
          <pc:sldMk cId="4132212741" sldId="256"/>
        </pc:sldMkLst>
        <pc:spChg chg="mod">
          <ac:chgData name="Marieke Drabbe" userId="b9b1a049-6b87-453c-9d4e-1b3ea0ffd634" providerId="ADAL" clId="{40ACA9F6-43D8-4B2F-B69D-C5B66AED78F7}" dt="2021-08-29T15:10:53.366" v="58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3.588" v="35" actId="25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6.075" v="36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7.949" v="37" actId="1076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29.381" v="42" actId="1076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30.991" v="43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11.724" v="38" actId="255"/>
          <ac:spMkLst>
            <pc:docMk/>
            <pc:sldMk cId="4132212741" sldId="256"/>
            <ac:spMk id="28" creationId="{00000000-0000-0000-0000-000000000000}"/>
          </ac:spMkLst>
        </pc:spChg>
        <pc:spChg chg="del">
          <ac:chgData name="Marieke Drabbe" userId="b9b1a049-6b87-453c-9d4e-1b3ea0ffd634" providerId="ADAL" clId="{40ACA9F6-43D8-4B2F-B69D-C5B66AED78F7}" dt="2021-08-29T15:08:32.184" v="5" actId="478"/>
          <ac:spMkLst>
            <pc:docMk/>
            <pc:sldMk cId="4132212741" sldId="256"/>
            <ac:spMk id="35" creationId="{00000000-0000-0000-0000-000000000000}"/>
          </ac:spMkLst>
        </pc:spChg>
        <pc:picChg chg="mod">
          <ac:chgData name="Marieke Drabbe" userId="b9b1a049-6b87-453c-9d4e-1b3ea0ffd634" providerId="ADAL" clId="{40ACA9F6-43D8-4B2F-B69D-C5B66AED78F7}" dt="2021-08-29T15:10:58.526" v="59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1.894" v="61" actId="14100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6.542" v="62" actId="14100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0:34.548" v="46" actId="14100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8.905" v="63" actId="14100"/>
          <ac:picMkLst>
            <pc:docMk/>
            <pc:sldMk cId="4132212741" sldId="256"/>
            <ac:picMk id="34" creationId="{00000000-0000-0000-0000-000000000000}"/>
          </ac:picMkLst>
        </pc:picChg>
      </pc:sldChg>
    </pc:docChg>
  </pc:docChgLst>
  <pc:docChgLst>
    <pc:chgData name="Thomas Noordeloos" userId="df9f46e9-7760-4f6a-814f-9e8180d7b46a" providerId="ADAL" clId="{A1192918-6BBA-4E09-A4A3-665DDF0BDB9A}"/>
    <pc:docChg chg="addSld delSld modSld">
      <pc:chgData name="Thomas Noordeloos" userId="df9f46e9-7760-4f6a-814f-9e8180d7b46a" providerId="ADAL" clId="{A1192918-6BBA-4E09-A4A3-665DDF0BDB9A}" dt="2021-11-20T12:33:58.511" v="88" actId="47"/>
      <pc:docMkLst>
        <pc:docMk/>
      </pc:docMkLst>
      <pc:sldChg chg="modSp del mod">
        <pc:chgData name="Thomas Noordeloos" userId="df9f46e9-7760-4f6a-814f-9e8180d7b46a" providerId="ADAL" clId="{A1192918-6BBA-4E09-A4A3-665DDF0BDB9A}" dt="2021-11-20T12:33:58.511" v="88" actId="47"/>
        <pc:sldMkLst>
          <pc:docMk/>
          <pc:sldMk cId="4132212741" sldId="256"/>
        </pc:sldMkLst>
        <pc:spChg chg="mod">
          <ac:chgData name="Thomas Noordeloos" userId="df9f46e9-7760-4f6a-814f-9e8180d7b46a" providerId="ADAL" clId="{A1192918-6BBA-4E09-A4A3-665DDF0BDB9A}" dt="2021-11-19T14:01:46.994" v="62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40.122" v="60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30.270" v="59" actId="113"/>
          <ac:spMkLst>
            <pc:docMk/>
            <pc:sldMk cId="4132212741" sldId="256"/>
            <ac:spMk id="28" creationId="{00000000-0000-0000-0000-000000000000}"/>
          </ac:spMkLst>
        </pc:spChg>
        <pc:picChg chg="mod">
          <ac:chgData name="Thomas Noordeloos" userId="df9f46e9-7760-4f6a-814f-9e8180d7b46a" providerId="ADAL" clId="{A1192918-6BBA-4E09-A4A3-665DDF0BDB9A}" dt="2021-11-19T14:00:43.937" v="61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A1192918-6BBA-4E09-A4A3-665DDF0BDB9A}" dt="2021-11-19T14:00:40.122" v="60" actId="1076"/>
          <ac:picMkLst>
            <pc:docMk/>
            <pc:sldMk cId="4132212741" sldId="256"/>
            <ac:picMk id="34" creationId="{00000000-0000-0000-0000-000000000000}"/>
          </ac:picMkLst>
        </pc:picChg>
      </pc:sldChg>
      <pc:sldChg chg="del">
        <pc:chgData name="Thomas Noordeloos" userId="df9f46e9-7760-4f6a-814f-9e8180d7b46a" providerId="ADAL" clId="{A1192918-6BBA-4E09-A4A3-665DDF0BDB9A}" dt="2021-11-20T12:32:41.225" v="65"/>
        <pc:sldMkLst>
          <pc:docMk/>
          <pc:sldMk cId="1561030740" sldId="257"/>
        </pc:sldMkLst>
      </pc:sldChg>
      <pc:sldChg chg="add del setBg">
        <pc:chgData name="Thomas Noordeloos" userId="df9f46e9-7760-4f6a-814f-9e8180d7b46a" providerId="ADAL" clId="{A1192918-6BBA-4E09-A4A3-665DDF0BDB9A}" dt="2021-11-20T12:32:26.828" v="64"/>
        <pc:sldMkLst>
          <pc:docMk/>
          <pc:sldMk cId="3327322335" sldId="257"/>
        </pc:sldMkLst>
      </pc:sldChg>
      <pc:sldChg chg="del">
        <pc:chgData name="Thomas Noordeloos" userId="df9f46e9-7760-4f6a-814f-9e8180d7b46a" providerId="ADAL" clId="{A1192918-6BBA-4E09-A4A3-665DDF0BDB9A}" dt="2021-11-20T12:33:07.736" v="66" actId="47"/>
        <pc:sldMkLst>
          <pc:docMk/>
          <pc:sldMk cId="3842952452" sldId="257"/>
        </pc:sldMkLst>
      </pc:sldChg>
      <pc:sldChg chg="modSp mod">
        <pc:chgData name="Thomas Noordeloos" userId="df9f46e9-7760-4f6a-814f-9e8180d7b46a" providerId="ADAL" clId="{A1192918-6BBA-4E09-A4A3-665DDF0BDB9A}" dt="2021-11-20T12:33:32.511" v="87" actId="114"/>
        <pc:sldMkLst>
          <pc:docMk/>
          <pc:sldMk cId="108401690" sldId="275"/>
        </pc:sldMkLst>
        <pc:spChg chg="mod">
          <ac:chgData name="Thomas Noordeloos" userId="df9f46e9-7760-4f6a-814f-9e8180d7b46a" providerId="ADAL" clId="{A1192918-6BBA-4E09-A4A3-665DDF0BDB9A}" dt="2021-11-20T12:33:32.511" v="87" actId="114"/>
          <ac:spMkLst>
            <pc:docMk/>
            <pc:sldMk cId="108401690" sldId="275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strategyzer.com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32920"/>
            <a:ext cx="10135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2324 MON LA4 Sustainable Business </a:t>
            </a: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Model Canvas (SBMC)</a:t>
            </a: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verschillende bouwstenen van het BMC benoemen.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Elke bouwsteen invullen in samenhang met jouw onderneming.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ontwikkeling van je SBMC monitoren en daarop reflecteren.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je SBMC je bedrijf pitchen. 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367909"/>
            <a:ext cx="4943772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Product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Een verslag met daarin een volledig ingevuld SBMC zoals de bouwstenen in de reader beschreven zijn.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216402"/>
            <a:ext cx="4943772" cy="31085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Stappen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			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Vul voor je onderneming de 1ste versie in van het </a:t>
            </a:r>
            <a:r>
              <a:rPr lang="nl-NL" sz="13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S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BMC. Dit doe je op basis van je eerste verwachtingen. Gebruik hiervoor het </a:t>
            </a:r>
            <a:r>
              <a:rPr kumimoji="0" lang="nl-NL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Sustainable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</a:t>
            </a:r>
            <a:r>
              <a:rPr kumimoji="0" lang="nl-NL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Business Model Canvas format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Zorg voor een duidelijke en realistische samenhang tussen de bouwstenen.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de lessen ga je iedere bouwsteen uitlichten en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verbeteren/versterken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Wees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kritisch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op de veranderingen die je aanbrengt; wat heeft een verandering in een bouwsteen voor gevolg op de andere bouwstenen?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</a:t>
            </a: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SBMC 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ga je aan de slag met de uitvoering van jullie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Het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dient voor de Dragons’ Den uitgevoerd te zijn.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274057" y="4102082"/>
            <a:ext cx="4322575" cy="8318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Reader SBMC (op Wikiwijs)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  <a:hlinkClick r:id="rId3"/>
              </a:rPr>
              <a:t>https://www.strategyzer.com/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itchFamily="36" charset="-128"/>
              <a:cs typeface="+mn-cs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274057" y="3203469"/>
            <a:ext cx="4322575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 &amp; Tijd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IBS lessen over BMC en de Nieuwe economie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274057" y="925670"/>
            <a:ext cx="4322576" cy="1708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	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met je groep.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wordt een groepje feedback friends geplaatst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Deadline: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12 januari 2024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 feedback friends: </a:t>
            </a:r>
            <a:r>
              <a:rPr lang="nl-NL" sz="1300" b="1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16 januari 2024</a:t>
            </a:r>
            <a:endParaRPr kumimoji="0" lang="nl-NL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477" y="2390443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490" y="3248352"/>
            <a:ext cx="309679" cy="484146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1758" y="925670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2447" y="4102082"/>
            <a:ext cx="385811" cy="374943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655552" y="3203469"/>
            <a:ext cx="385811" cy="37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8D544E-493A-49DC-8C7E-360155C0D785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70917D-2CC5-439E-B0A7-954A008F81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267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2017-04-20T10:37:43Z</dcterms:created>
  <dcterms:modified xsi:type="dcterms:W3CDTF">2023-11-10T13:03:34Z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