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6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28BA94-100F-4F94-8CD2-09C75BBA0B71}" v="24" dt="2022-11-15T12:15:25.845"/>
    <p1510:client id="{EB7FE9F8-FFAB-4DF7-951C-81A189BAC83E}" v="1" dt="2022-11-15T10:40:57.21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omas Noordeloos" userId="df9f46e9-7760-4f6a-814f-9e8180d7b46a" providerId="ADAL" clId="{CB28BA94-100F-4F94-8CD2-09C75BBA0B71}"/>
    <pc:docChg chg="undo custSel modSld">
      <pc:chgData name="Thomas Noordeloos" userId="df9f46e9-7760-4f6a-814f-9e8180d7b46a" providerId="ADAL" clId="{CB28BA94-100F-4F94-8CD2-09C75BBA0B71}" dt="2022-11-15T12:15:25.845" v="68" actId="20577"/>
      <pc:docMkLst>
        <pc:docMk/>
      </pc:docMkLst>
      <pc:sldChg chg="modSp mod">
        <pc:chgData name="Thomas Noordeloos" userId="df9f46e9-7760-4f6a-814f-9e8180d7b46a" providerId="ADAL" clId="{CB28BA94-100F-4F94-8CD2-09C75BBA0B71}" dt="2022-11-15T12:15:25.845" v="68" actId="20577"/>
        <pc:sldMkLst>
          <pc:docMk/>
          <pc:sldMk cId="4132212741" sldId="256"/>
        </pc:sldMkLst>
        <pc:spChg chg="mod">
          <ac:chgData name="Thomas Noordeloos" userId="df9f46e9-7760-4f6a-814f-9e8180d7b46a" providerId="ADAL" clId="{CB28BA94-100F-4F94-8CD2-09C75BBA0B71}" dt="2022-06-09T08:28:58.372" v="48" actId="20577"/>
          <ac:spMkLst>
            <pc:docMk/>
            <pc:sldMk cId="4132212741" sldId="256"/>
            <ac:spMk id="21" creationId="{00000000-0000-0000-0000-000000000000}"/>
          </ac:spMkLst>
        </pc:spChg>
        <pc:spChg chg="mod">
          <ac:chgData name="Thomas Noordeloos" userId="df9f46e9-7760-4f6a-814f-9e8180d7b46a" providerId="ADAL" clId="{CB28BA94-100F-4F94-8CD2-09C75BBA0B71}" dt="2022-11-15T12:15:25.845" v="68" actId="20577"/>
          <ac:spMkLst>
            <pc:docMk/>
            <pc:sldMk cId="4132212741" sldId="256"/>
            <ac:spMk id="26" creationId="{00000000-0000-0000-0000-000000000000}"/>
          </ac:spMkLst>
        </pc:spChg>
        <pc:spChg chg="mod">
          <ac:chgData name="Thomas Noordeloos" userId="df9f46e9-7760-4f6a-814f-9e8180d7b46a" providerId="ADAL" clId="{CB28BA94-100F-4F94-8CD2-09C75BBA0B71}" dt="2022-11-15T12:14:03.480" v="54" actId="20577"/>
          <ac:spMkLst>
            <pc:docMk/>
            <pc:sldMk cId="4132212741" sldId="256"/>
            <ac:spMk id="28" creationId="{00000000-0000-0000-0000-000000000000}"/>
          </ac:spMkLst>
        </pc:spChg>
      </pc:sldChg>
    </pc:docChg>
  </pc:docChgLst>
  <pc:docChgLst>
    <pc:chgData name="Valerie van den Berg" userId="2abe570c-d9bf-401a-869f-7699e3ab369a" providerId="ADAL" clId="{EB7FE9F8-FFAB-4DF7-951C-81A189BAC83E}"/>
    <pc:docChg chg="modSld">
      <pc:chgData name="Valerie van den Berg" userId="2abe570c-d9bf-401a-869f-7699e3ab369a" providerId="ADAL" clId="{EB7FE9F8-FFAB-4DF7-951C-81A189BAC83E}" dt="2022-11-15T10:40:57.210" v="0" actId="20577"/>
      <pc:docMkLst>
        <pc:docMk/>
      </pc:docMkLst>
      <pc:sldChg chg="modSp mod">
        <pc:chgData name="Valerie van den Berg" userId="2abe570c-d9bf-401a-869f-7699e3ab369a" providerId="ADAL" clId="{EB7FE9F8-FFAB-4DF7-951C-81A189BAC83E}" dt="2022-11-15T10:40:57.210" v="0" actId="20577"/>
        <pc:sldMkLst>
          <pc:docMk/>
          <pc:sldMk cId="4132212741" sldId="256"/>
        </pc:sldMkLst>
        <pc:spChg chg="mod">
          <ac:chgData name="Valerie van den Berg" userId="2abe570c-d9bf-401a-869f-7699e3ab369a" providerId="ADAL" clId="{EB7FE9F8-FFAB-4DF7-951C-81A189BAC83E}" dt="2022-11-15T10:40:57.210" v="0" actId="20577"/>
          <ac:spMkLst>
            <pc:docMk/>
            <pc:sldMk cId="4132212741" sldId="256"/>
            <ac:spMk id="28" creationId="{00000000-0000-0000-0000-000000000000}"/>
          </ac:spMkLst>
        </pc:spChg>
      </pc:sldChg>
    </pc:docChg>
  </pc:docChgLst>
  <pc:docChgLst>
    <pc:chgData name="Valerie van den Berg" userId="b7f64057-db8e-423a-b2b5-100c21bc0b3b" providerId="ADAL" clId="{797A3767-B27E-4658-B06E-05439BED9126}"/>
    <pc:docChg chg="undo redo custSel modSld">
      <pc:chgData name="Valerie van den Berg" userId="b7f64057-db8e-423a-b2b5-100c21bc0b3b" providerId="ADAL" clId="{797A3767-B27E-4658-B06E-05439BED9126}" dt="2021-07-01T13:54:43.787" v="33" actId="20577"/>
      <pc:docMkLst>
        <pc:docMk/>
      </pc:docMkLst>
      <pc:sldChg chg="modSp mod">
        <pc:chgData name="Valerie van den Berg" userId="b7f64057-db8e-423a-b2b5-100c21bc0b3b" providerId="ADAL" clId="{797A3767-B27E-4658-B06E-05439BED9126}" dt="2021-07-01T13:54:43.787" v="33" actId="20577"/>
        <pc:sldMkLst>
          <pc:docMk/>
          <pc:sldMk cId="4132212741" sldId="256"/>
        </pc:sldMkLst>
        <pc:spChg chg="mod">
          <ac:chgData name="Valerie van den Berg" userId="b7f64057-db8e-423a-b2b5-100c21bc0b3b" providerId="ADAL" clId="{797A3767-B27E-4658-B06E-05439BED9126}" dt="2021-07-01T13:54:43.787" v="33" actId="20577"/>
          <ac:spMkLst>
            <pc:docMk/>
            <pc:sldMk cId="4132212741" sldId="256"/>
            <ac:spMk id="28" creationId="{00000000-0000-0000-0000-000000000000}"/>
          </ac:spMkLst>
        </pc:spChg>
      </pc:sldChg>
    </pc:docChg>
  </pc:docChgLst>
  <pc:docChgLst>
    <pc:chgData name="Valerie van den Berg" userId="b7f64057-db8e-423a-b2b5-100c21bc0b3b" providerId="ADAL" clId="{3E7CD1B9-9429-47BC-90F2-1D0CC1C6F7CC}"/>
    <pc:docChg chg="modSld">
      <pc:chgData name="Valerie van den Berg" userId="b7f64057-db8e-423a-b2b5-100c21bc0b3b" providerId="ADAL" clId="{3E7CD1B9-9429-47BC-90F2-1D0CC1C6F7CC}" dt="2021-11-10T08:27:15.795" v="2" actId="20577"/>
      <pc:docMkLst>
        <pc:docMk/>
      </pc:docMkLst>
      <pc:sldChg chg="modSp mod">
        <pc:chgData name="Valerie van den Berg" userId="b7f64057-db8e-423a-b2b5-100c21bc0b3b" providerId="ADAL" clId="{3E7CD1B9-9429-47BC-90F2-1D0CC1C6F7CC}" dt="2021-11-10T08:27:15.795" v="2" actId="20577"/>
        <pc:sldMkLst>
          <pc:docMk/>
          <pc:sldMk cId="4132212741" sldId="256"/>
        </pc:sldMkLst>
        <pc:spChg chg="mod">
          <ac:chgData name="Valerie van den Berg" userId="b7f64057-db8e-423a-b2b5-100c21bc0b3b" providerId="ADAL" clId="{3E7CD1B9-9429-47BC-90F2-1D0CC1C6F7CC}" dt="2021-11-10T08:27:15.795" v="2" actId="20577"/>
          <ac:spMkLst>
            <pc:docMk/>
            <pc:sldMk cId="4132212741" sldId="256"/>
            <ac:spMk id="28" creationId="{00000000-0000-0000-0000-000000000000}"/>
          </ac:spMkLst>
        </pc:spChg>
      </pc:sldChg>
    </pc:docChg>
  </pc:docChgLst>
  <pc:docChgLst>
    <pc:chgData name="Thomas Noordeloos" userId="df9f46e9-7760-4f6a-814f-9e8180d7b46a" providerId="ADAL" clId="{C4C365D8-28FA-4503-AAA4-2699CE99FA78}"/>
    <pc:docChg chg="modSld">
      <pc:chgData name="Thomas Noordeloos" userId="df9f46e9-7760-4f6a-814f-9e8180d7b46a" providerId="ADAL" clId="{C4C365D8-28FA-4503-AAA4-2699CE99FA78}" dt="2021-11-19T13:56:28.776" v="77" actId="14100"/>
      <pc:docMkLst>
        <pc:docMk/>
      </pc:docMkLst>
      <pc:sldChg chg="addSp delSp modSp mod">
        <pc:chgData name="Thomas Noordeloos" userId="df9f46e9-7760-4f6a-814f-9e8180d7b46a" providerId="ADAL" clId="{C4C365D8-28FA-4503-AAA4-2699CE99FA78}" dt="2021-11-19T13:56:28.776" v="77" actId="14100"/>
        <pc:sldMkLst>
          <pc:docMk/>
          <pc:sldMk cId="4132212741" sldId="256"/>
        </pc:sldMkLst>
        <pc:spChg chg="mod">
          <ac:chgData name="Thomas Noordeloos" userId="df9f46e9-7760-4f6a-814f-9e8180d7b46a" providerId="ADAL" clId="{C4C365D8-28FA-4503-AAA4-2699CE99FA78}" dt="2021-11-19T13:56:28.776" v="77" actId="14100"/>
          <ac:spMkLst>
            <pc:docMk/>
            <pc:sldMk cId="4132212741" sldId="256"/>
            <ac:spMk id="26" creationId="{00000000-0000-0000-0000-000000000000}"/>
          </ac:spMkLst>
        </pc:spChg>
        <pc:spChg chg="mod">
          <ac:chgData name="Thomas Noordeloos" userId="df9f46e9-7760-4f6a-814f-9e8180d7b46a" providerId="ADAL" clId="{C4C365D8-28FA-4503-AAA4-2699CE99FA78}" dt="2021-11-19T13:56:26.775" v="76" actId="14100"/>
          <ac:spMkLst>
            <pc:docMk/>
            <pc:sldMk cId="4132212741" sldId="256"/>
            <ac:spMk id="27" creationId="{00000000-0000-0000-0000-000000000000}"/>
          </ac:spMkLst>
        </pc:spChg>
        <pc:spChg chg="mod">
          <ac:chgData name="Thomas Noordeloos" userId="df9f46e9-7760-4f6a-814f-9e8180d7b46a" providerId="ADAL" clId="{C4C365D8-28FA-4503-AAA4-2699CE99FA78}" dt="2021-11-19T13:56:08.295" v="73" actId="14100"/>
          <ac:spMkLst>
            <pc:docMk/>
            <pc:sldMk cId="4132212741" sldId="256"/>
            <ac:spMk id="28" creationId="{00000000-0000-0000-0000-000000000000}"/>
          </ac:spMkLst>
        </pc:spChg>
        <pc:graphicFrameChg chg="add del mod">
          <ac:chgData name="Thomas Noordeloos" userId="df9f46e9-7760-4f6a-814f-9e8180d7b46a" providerId="ADAL" clId="{C4C365D8-28FA-4503-AAA4-2699CE99FA78}" dt="2021-11-18T16:04:05.023" v="9"/>
          <ac:graphicFrameMkLst>
            <pc:docMk/>
            <pc:sldMk cId="4132212741" sldId="256"/>
            <ac:graphicFrameMk id="2" creationId="{D296385A-3F4C-4FF9-9F22-7749A698FC25}"/>
          </ac:graphicFrameMkLst>
        </pc:graphicFrameChg>
        <pc:picChg chg="mod">
          <ac:chgData name="Thomas Noordeloos" userId="df9f46e9-7760-4f6a-814f-9e8180d7b46a" providerId="ADAL" clId="{C4C365D8-28FA-4503-AAA4-2699CE99FA78}" dt="2021-11-19T13:55:57.108" v="71" actId="1076"/>
          <ac:picMkLst>
            <pc:docMk/>
            <pc:sldMk cId="4132212741" sldId="256"/>
            <ac:picMk id="32" creationId="{00000000-0000-0000-0000-000000000000}"/>
          </ac:picMkLst>
        </pc:picChg>
        <pc:picChg chg="mod">
          <ac:chgData name="Thomas Noordeloos" userId="df9f46e9-7760-4f6a-814f-9e8180d7b46a" providerId="ADAL" clId="{C4C365D8-28FA-4503-AAA4-2699CE99FA78}" dt="2021-11-19T13:56:23.047" v="75" actId="1076"/>
          <ac:picMkLst>
            <pc:docMk/>
            <pc:sldMk cId="4132212741" sldId="256"/>
            <ac:picMk id="33" creationId="{00000000-0000-0000-0000-000000000000}"/>
          </ac:picMkLst>
        </pc:picChg>
        <pc:picChg chg="mod">
          <ac:chgData name="Thomas Noordeloos" userId="df9f46e9-7760-4f6a-814f-9e8180d7b46a" providerId="ADAL" clId="{C4C365D8-28FA-4503-AAA4-2699CE99FA78}" dt="2021-11-19T13:56:23.047" v="75" actId="1076"/>
          <ac:picMkLst>
            <pc:docMk/>
            <pc:sldMk cId="4132212741" sldId="256"/>
            <ac:picMk id="34" creationId="{00000000-0000-0000-0000-000000000000}"/>
          </ac:picMkLst>
        </pc:picChg>
        <pc:picChg chg="mod">
          <ac:chgData name="Thomas Noordeloos" userId="df9f46e9-7760-4f6a-814f-9e8180d7b46a" providerId="ADAL" clId="{C4C365D8-28FA-4503-AAA4-2699CE99FA78}" dt="2021-11-19T13:56:13.107" v="74" actId="14100"/>
          <ac:picMkLst>
            <pc:docMk/>
            <pc:sldMk cId="4132212741" sldId="256"/>
            <ac:picMk id="1026" creationId="{1D3603AA-F246-4F0B-A337-057541C86C28}"/>
          </ac:picMkLst>
        </pc:picChg>
      </pc:sldChg>
    </pc:docChg>
  </pc:docChgLst>
  <pc:docChgLst>
    <pc:chgData name="Marieke Drabbe" userId="b9b1a049-6b87-453c-9d4e-1b3ea0ffd634" providerId="ADAL" clId="{6D11CF19-B1E8-4971-9A1B-CE565CBB5AF8}"/>
    <pc:docChg chg="custSel modSld">
      <pc:chgData name="Marieke Drabbe" userId="b9b1a049-6b87-453c-9d4e-1b3ea0ffd634" providerId="ADAL" clId="{6D11CF19-B1E8-4971-9A1B-CE565CBB5AF8}" dt="2021-08-29T15:06:17.498" v="88" actId="20577"/>
      <pc:docMkLst>
        <pc:docMk/>
      </pc:docMkLst>
      <pc:sldChg chg="delSp modSp mod setBg">
        <pc:chgData name="Marieke Drabbe" userId="b9b1a049-6b87-453c-9d4e-1b3ea0ffd634" providerId="ADAL" clId="{6D11CF19-B1E8-4971-9A1B-CE565CBB5AF8}" dt="2021-08-29T15:06:17.498" v="88" actId="20577"/>
        <pc:sldMkLst>
          <pc:docMk/>
          <pc:sldMk cId="4132212741" sldId="256"/>
        </pc:sldMkLst>
        <pc:spChg chg="del">
          <ac:chgData name="Marieke Drabbe" userId="b9b1a049-6b87-453c-9d4e-1b3ea0ffd634" providerId="ADAL" clId="{6D11CF19-B1E8-4971-9A1B-CE565CBB5AF8}" dt="2021-08-29T14:48:11.784" v="0" actId="478"/>
          <ac:spMkLst>
            <pc:docMk/>
            <pc:sldMk cId="4132212741" sldId="256"/>
            <ac:spMk id="4" creationId="{00000000-0000-0000-0000-000000000000}"/>
          </ac:spMkLst>
        </pc:spChg>
        <pc:spChg chg="del">
          <ac:chgData name="Marieke Drabbe" userId="b9b1a049-6b87-453c-9d4e-1b3ea0ffd634" providerId="ADAL" clId="{6D11CF19-B1E8-4971-9A1B-CE565CBB5AF8}" dt="2021-08-29T14:48:15.508" v="2" actId="478"/>
          <ac:spMkLst>
            <pc:docMk/>
            <pc:sldMk cId="4132212741" sldId="256"/>
            <ac:spMk id="11" creationId="{00000000-0000-0000-0000-000000000000}"/>
          </ac:spMkLst>
        </pc:spChg>
        <pc:spChg chg="mod">
          <ac:chgData name="Marieke Drabbe" userId="b9b1a049-6b87-453c-9d4e-1b3ea0ffd634" providerId="ADAL" clId="{6D11CF19-B1E8-4971-9A1B-CE565CBB5AF8}" dt="2021-08-29T14:48:48.126" v="20" actId="1076"/>
          <ac:spMkLst>
            <pc:docMk/>
            <pc:sldMk cId="4132212741" sldId="256"/>
            <ac:spMk id="21" creationId="{00000000-0000-0000-0000-000000000000}"/>
          </ac:spMkLst>
        </pc:spChg>
        <pc:spChg chg="mod">
          <ac:chgData name="Marieke Drabbe" userId="b9b1a049-6b87-453c-9d4e-1b3ea0ffd634" providerId="ADAL" clId="{6D11CF19-B1E8-4971-9A1B-CE565CBB5AF8}" dt="2021-08-29T15:05:19.039" v="70" actId="14100"/>
          <ac:spMkLst>
            <pc:docMk/>
            <pc:sldMk cId="4132212741" sldId="256"/>
            <ac:spMk id="23" creationId="{00000000-0000-0000-0000-000000000000}"/>
          </ac:spMkLst>
        </pc:spChg>
        <pc:spChg chg="mod">
          <ac:chgData name="Marieke Drabbe" userId="b9b1a049-6b87-453c-9d4e-1b3ea0ffd634" providerId="ADAL" clId="{6D11CF19-B1E8-4971-9A1B-CE565CBB5AF8}" dt="2021-08-29T15:05:21.559" v="71" actId="14100"/>
          <ac:spMkLst>
            <pc:docMk/>
            <pc:sldMk cId="4132212741" sldId="256"/>
            <ac:spMk id="24" creationId="{00000000-0000-0000-0000-000000000000}"/>
          </ac:spMkLst>
        </pc:spChg>
        <pc:spChg chg="mod">
          <ac:chgData name="Marieke Drabbe" userId="b9b1a049-6b87-453c-9d4e-1b3ea0ffd634" providerId="ADAL" clId="{6D11CF19-B1E8-4971-9A1B-CE565CBB5AF8}" dt="2021-08-29T15:05:23.602" v="72" actId="14100"/>
          <ac:spMkLst>
            <pc:docMk/>
            <pc:sldMk cId="4132212741" sldId="256"/>
            <ac:spMk id="25" creationId="{00000000-0000-0000-0000-000000000000}"/>
          </ac:spMkLst>
        </pc:spChg>
        <pc:spChg chg="mod">
          <ac:chgData name="Marieke Drabbe" userId="b9b1a049-6b87-453c-9d4e-1b3ea0ffd634" providerId="ADAL" clId="{6D11CF19-B1E8-4971-9A1B-CE565CBB5AF8}" dt="2021-08-29T15:05:29.923" v="74" actId="14100"/>
          <ac:spMkLst>
            <pc:docMk/>
            <pc:sldMk cId="4132212741" sldId="256"/>
            <ac:spMk id="26" creationId="{00000000-0000-0000-0000-000000000000}"/>
          </ac:spMkLst>
        </pc:spChg>
        <pc:spChg chg="mod">
          <ac:chgData name="Marieke Drabbe" userId="b9b1a049-6b87-453c-9d4e-1b3ea0ffd634" providerId="ADAL" clId="{6D11CF19-B1E8-4971-9A1B-CE565CBB5AF8}" dt="2021-08-29T15:05:27.193" v="73" actId="14100"/>
          <ac:spMkLst>
            <pc:docMk/>
            <pc:sldMk cId="4132212741" sldId="256"/>
            <ac:spMk id="27" creationId="{00000000-0000-0000-0000-000000000000}"/>
          </ac:spMkLst>
        </pc:spChg>
        <pc:spChg chg="mod">
          <ac:chgData name="Marieke Drabbe" userId="b9b1a049-6b87-453c-9d4e-1b3ea0ffd634" providerId="ADAL" clId="{6D11CF19-B1E8-4971-9A1B-CE565CBB5AF8}" dt="2021-08-29T15:06:17.498" v="88" actId="20577"/>
          <ac:spMkLst>
            <pc:docMk/>
            <pc:sldMk cId="4132212741" sldId="256"/>
            <ac:spMk id="28" creationId="{00000000-0000-0000-0000-000000000000}"/>
          </ac:spMkLst>
        </pc:spChg>
        <pc:picChg chg="del">
          <ac:chgData name="Marieke Drabbe" userId="b9b1a049-6b87-453c-9d4e-1b3ea0ffd634" providerId="ADAL" clId="{6D11CF19-B1E8-4971-9A1B-CE565CBB5AF8}" dt="2021-08-29T14:48:13.334" v="1" actId="478"/>
          <ac:picMkLst>
            <pc:docMk/>
            <pc:sldMk cId="4132212741" sldId="256"/>
            <ac:picMk id="15" creationId="{00000000-0000-0000-0000-000000000000}"/>
          </ac:picMkLst>
        </pc:picChg>
        <pc:picChg chg="mod">
          <ac:chgData name="Marieke Drabbe" userId="b9b1a049-6b87-453c-9d4e-1b3ea0ffd634" providerId="ADAL" clId="{6D11CF19-B1E8-4971-9A1B-CE565CBB5AF8}" dt="2021-08-29T14:49:22.650" v="28" actId="1076"/>
          <ac:picMkLst>
            <pc:docMk/>
            <pc:sldMk cId="4132212741" sldId="256"/>
            <ac:picMk id="29" creationId="{00000000-0000-0000-0000-000000000000}"/>
          </ac:picMkLst>
        </pc:picChg>
        <pc:picChg chg="mod">
          <ac:chgData name="Marieke Drabbe" userId="b9b1a049-6b87-453c-9d4e-1b3ea0ffd634" providerId="ADAL" clId="{6D11CF19-B1E8-4971-9A1B-CE565CBB5AF8}" dt="2021-08-29T14:53:24.880" v="63" actId="1076"/>
          <ac:picMkLst>
            <pc:docMk/>
            <pc:sldMk cId="4132212741" sldId="256"/>
            <ac:picMk id="30" creationId="{00000000-0000-0000-0000-000000000000}"/>
          </ac:picMkLst>
        </pc:picChg>
        <pc:picChg chg="mod">
          <ac:chgData name="Marieke Drabbe" userId="b9b1a049-6b87-453c-9d4e-1b3ea0ffd634" providerId="ADAL" clId="{6D11CF19-B1E8-4971-9A1B-CE565CBB5AF8}" dt="2021-08-29T14:53:21.699" v="62" actId="1076"/>
          <ac:picMkLst>
            <pc:docMk/>
            <pc:sldMk cId="4132212741" sldId="256"/>
            <ac:picMk id="31" creationId="{00000000-0000-0000-0000-000000000000}"/>
          </ac:picMkLst>
        </pc:picChg>
        <pc:picChg chg="mod">
          <ac:chgData name="Marieke Drabbe" userId="b9b1a049-6b87-453c-9d4e-1b3ea0ffd634" providerId="ADAL" clId="{6D11CF19-B1E8-4971-9A1B-CE565CBB5AF8}" dt="2021-08-29T15:05:42.347" v="77" actId="1076"/>
          <ac:picMkLst>
            <pc:docMk/>
            <pc:sldMk cId="4132212741" sldId="256"/>
            <ac:picMk id="32" creationId="{00000000-0000-0000-0000-000000000000}"/>
          </ac:picMkLst>
        </pc:picChg>
        <pc:picChg chg="mod">
          <ac:chgData name="Marieke Drabbe" userId="b9b1a049-6b87-453c-9d4e-1b3ea0ffd634" providerId="ADAL" clId="{6D11CF19-B1E8-4971-9A1B-CE565CBB5AF8}" dt="2021-08-29T15:05:51.832" v="79" actId="1076"/>
          <ac:picMkLst>
            <pc:docMk/>
            <pc:sldMk cId="4132212741" sldId="256"/>
            <ac:picMk id="33" creationId="{00000000-0000-0000-0000-000000000000}"/>
          </ac:picMkLst>
        </pc:picChg>
        <pc:picChg chg="mod">
          <ac:chgData name="Marieke Drabbe" userId="b9b1a049-6b87-453c-9d4e-1b3ea0ffd634" providerId="ADAL" clId="{6D11CF19-B1E8-4971-9A1B-CE565CBB5AF8}" dt="2021-08-29T15:05:46.741" v="78" actId="1076"/>
          <ac:picMkLst>
            <pc:docMk/>
            <pc:sldMk cId="4132212741" sldId="256"/>
            <ac:picMk id="34" creationId="{00000000-0000-0000-0000-000000000000}"/>
          </ac:picMkLst>
        </pc:picChg>
        <pc:picChg chg="mod">
          <ac:chgData name="Marieke Drabbe" userId="b9b1a049-6b87-453c-9d4e-1b3ea0ffd634" providerId="ADAL" clId="{6D11CF19-B1E8-4971-9A1B-CE565CBB5AF8}" dt="2021-08-29T15:05:34.983" v="75" actId="1076"/>
          <ac:picMkLst>
            <pc:docMk/>
            <pc:sldMk cId="4132212741" sldId="256"/>
            <ac:picMk id="1026" creationId="{1D3603AA-F246-4F0B-A337-057541C86C28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15-11-2022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72565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15-11-2022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67672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15-11-2022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12092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15-11-2022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62254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15-11-2022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71068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15-11-2022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691457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15-11-2022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14274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15-11-2022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59163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15-11-2022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8405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15-11-2022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43351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15-11-2022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741316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575748-FF34-4248-A7F3-5541385C517F}" type="datetimeFigureOut">
              <a:rPr lang="nl-NL" smtClean="0"/>
              <a:t>15-11-2022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1847FE-E353-4047-9CB0-003D2AFAC80F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05289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kstvak 20"/>
          <p:cNvSpPr txBox="1"/>
          <p:nvPr/>
        </p:nvSpPr>
        <p:spPr>
          <a:xfrm>
            <a:off x="988100" y="165960"/>
            <a:ext cx="78941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>
                <a:latin typeface="Arial" panose="020B0604020202020204" pitchFamily="34" charset="0"/>
                <a:cs typeface="Arial" panose="020B0604020202020204" pitchFamily="34" charset="0"/>
              </a:rPr>
              <a:t>2223 MON LA2 Ecologische en sociale impact</a:t>
            </a:r>
          </a:p>
        </p:txBody>
      </p:sp>
      <p:sp>
        <p:nvSpPr>
          <p:cNvPr id="23" name="Text Box 7"/>
          <p:cNvSpPr txBox="1">
            <a:spLocks noChangeArrowheads="1"/>
          </p:cNvSpPr>
          <p:nvPr/>
        </p:nvSpPr>
        <p:spPr bwMode="auto">
          <a:xfrm>
            <a:off x="1187282" y="909004"/>
            <a:ext cx="4667016" cy="89255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300" b="1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Leerdoel </a:t>
            </a:r>
          </a:p>
          <a:p>
            <a:r>
              <a:rPr lang="nl-NL" sz="1300">
                <a:latin typeface="+mn-lt"/>
              </a:rPr>
              <a:t>Je kunt de ecologische en sociale impact van een bedrijf, dat onderneemt volgens het principe van ‘de Nieuwe Economie’,  analyseren</a:t>
            </a:r>
          </a:p>
        </p:txBody>
      </p:sp>
      <p:sp>
        <p:nvSpPr>
          <p:cNvPr id="24" name="Text Box 8"/>
          <p:cNvSpPr txBox="1">
            <a:spLocks noChangeArrowheads="1"/>
          </p:cNvSpPr>
          <p:nvPr/>
        </p:nvSpPr>
        <p:spPr bwMode="auto">
          <a:xfrm>
            <a:off x="1190338" y="1973354"/>
            <a:ext cx="4663959" cy="8771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200" b="1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Product </a:t>
            </a:r>
          </a:p>
          <a:p>
            <a:r>
              <a:rPr lang="nl-NL" sz="1300">
                <a:latin typeface="+mn-lt"/>
              </a:rPr>
              <a:t>Je maakt een document met daarin:</a:t>
            </a:r>
          </a:p>
          <a:p>
            <a:pPr marL="171450" indent="-171450">
              <a:buFontTx/>
              <a:buChar char="-"/>
            </a:pPr>
            <a:r>
              <a:rPr lang="nl-NL" sz="1300">
                <a:latin typeface="+mn-lt"/>
              </a:rPr>
              <a:t>Een analyse van een bedrijf dat onderneemt volgens het principe van ‘de Nieuwe Economie’. </a:t>
            </a:r>
          </a:p>
        </p:txBody>
      </p:sp>
      <p:sp>
        <p:nvSpPr>
          <p:cNvPr id="25" name="Text Box 9"/>
          <p:cNvSpPr txBox="1">
            <a:spLocks noChangeArrowheads="1"/>
          </p:cNvSpPr>
          <p:nvPr/>
        </p:nvSpPr>
        <p:spPr bwMode="auto">
          <a:xfrm>
            <a:off x="1187281" y="3061117"/>
            <a:ext cx="4663959" cy="3077766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176213" indent="-176213"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200" b="1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Stappen</a:t>
            </a:r>
            <a:r>
              <a:rPr lang="nl-NL" sz="1200" b="1">
                <a:solidFill>
                  <a:srgbClr val="CCFF33"/>
                </a:solidFill>
                <a:latin typeface="+mn-lt"/>
              </a:rPr>
              <a:t>			</a:t>
            </a:r>
          </a:p>
          <a:p>
            <a:pPr>
              <a:buFontTx/>
              <a:buChar char="-"/>
            </a:pPr>
            <a:r>
              <a:rPr lang="nl-NL" sz="1300">
                <a:latin typeface="+mn-lt"/>
              </a:rPr>
              <a:t>Je verdiept je in de Nieuwe Economie. </a:t>
            </a:r>
          </a:p>
          <a:p>
            <a:pPr>
              <a:buFontTx/>
              <a:buChar char="-"/>
            </a:pPr>
            <a:r>
              <a:rPr lang="nl-NL" sz="1300">
                <a:latin typeface="+mn-lt"/>
              </a:rPr>
              <a:t>Je gaat op zoek naar een bedrijf die handelt volgens de principes van ‘de Nieuwe Economie’. </a:t>
            </a:r>
          </a:p>
          <a:p>
            <a:pPr>
              <a:buFontTx/>
              <a:buChar char="-"/>
            </a:pPr>
            <a:r>
              <a:rPr lang="nl-NL" sz="1300">
                <a:latin typeface="+mn-lt"/>
              </a:rPr>
              <a:t>Beschrijf de missie en visie van het bedrijf dat je gevonden hebt en leg uit hoe zij volgens de Nieuwe Economie werken. </a:t>
            </a:r>
          </a:p>
          <a:p>
            <a:pPr>
              <a:buFontTx/>
              <a:buChar char="-"/>
            </a:pPr>
            <a:r>
              <a:rPr lang="nl-NL" sz="1300">
                <a:latin typeface="+mn-lt"/>
              </a:rPr>
              <a:t>Ga op zoek naar minimaal 2 interne bronnen waarin de principes van ‘de Nieuwe Economie’ worden toegelicht</a:t>
            </a:r>
          </a:p>
          <a:p>
            <a:pPr>
              <a:buFontTx/>
              <a:buChar char="-"/>
            </a:pPr>
            <a:r>
              <a:rPr lang="nl-NL" sz="1300">
                <a:latin typeface="+mn-lt"/>
              </a:rPr>
              <a:t>Ga op zoek naar minimaal 2 onafhankelijke bronnen die de principes van ‘de Nieuwe Economie’ bevestigen, dan wel ontkrachten. </a:t>
            </a:r>
          </a:p>
          <a:p>
            <a:pPr>
              <a:buFontTx/>
              <a:buChar char="-"/>
            </a:pPr>
            <a:r>
              <a:rPr lang="nl-NL" sz="1300">
                <a:latin typeface="+mn-lt"/>
              </a:rPr>
              <a:t>Trek uit bovenstaand bronnenonderzoek je conclusie en beschrijf deze.</a:t>
            </a:r>
          </a:p>
          <a:p>
            <a:pPr>
              <a:buFontTx/>
              <a:buChar char="-"/>
            </a:pPr>
            <a:r>
              <a:rPr lang="nl-NL" sz="1300">
                <a:latin typeface="+mn-lt"/>
              </a:rPr>
              <a:t>Geef aan welke bronnen je gebruikt hebt en vermeld ze volgens de APA richtlijnen. </a:t>
            </a:r>
          </a:p>
        </p:txBody>
      </p:sp>
      <p:sp>
        <p:nvSpPr>
          <p:cNvPr id="26" name="Text Box 14"/>
          <p:cNvSpPr txBox="1">
            <a:spLocks noChangeArrowheads="1"/>
          </p:cNvSpPr>
          <p:nvPr/>
        </p:nvSpPr>
        <p:spPr bwMode="auto">
          <a:xfrm>
            <a:off x="6683853" y="3756593"/>
            <a:ext cx="5103759" cy="107721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marL="457200" indent="-457200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200" b="1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Bronnen</a:t>
            </a:r>
          </a:p>
          <a:p>
            <a:pPr marL="0" indent="0">
              <a:spcBef>
                <a:spcPct val="50000"/>
              </a:spcBef>
            </a:pPr>
            <a:r>
              <a:rPr lang="nl-NL" sz="1300">
                <a:latin typeface="+mn-lt"/>
              </a:rPr>
              <a:t>IBS lessen</a:t>
            </a:r>
            <a:br>
              <a:rPr lang="nl-NL" sz="1300">
                <a:latin typeface="+mn-lt"/>
              </a:rPr>
            </a:br>
            <a:r>
              <a:rPr lang="nl-NL" sz="1300">
                <a:latin typeface="+mn-lt"/>
              </a:rPr>
              <a:t>Boek: de Nieuwe Economie </a:t>
            </a:r>
          </a:p>
          <a:p>
            <a:pPr marL="0" indent="0">
              <a:spcBef>
                <a:spcPct val="50000"/>
              </a:spcBef>
            </a:pPr>
            <a:r>
              <a:rPr lang="nl-NL" sz="1300">
                <a:latin typeface="+mn-lt"/>
              </a:rPr>
              <a:t>Wikiwijs </a:t>
            </a:r>
          </a:p>
        </p:txBody>
      </p:sp>
      <p:sp>
        <p:nvSpPr>
          <p:cNvPr id="27" name="Text Box 14"/>
          <p:cNvSpPr txBox="1">
            <a:spLocks noChangeArrowheads="1"/>
          </p:cNvSpPr>
          <p:nvPr/>
        </p:nvSpPr>
        <p:spPr bwMode="auto">
          <a:xfrm>
            <a:off x="6683853" y="2850517"/>
            <a:ext cx="5103760" cy="81650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marL="457200" indent="-457200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300" b="1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Bijeenkomsten</a:t>
            </a:r>
            <a:r>
              <a:rPr lang="nl-NL" sz="1300" b="1">
                <a:solidFill>
                  <a:schemeClr val="accent1"/>
                </a:solidFill>
                <a:latin typeface="+mn-lt"/>
              </a:rPr>
              <a:t> </a:t>
            </a:r>
          </a:p>
          <a:p>
            <a:pPr marL="176213" indent="-176213" defTabSz="457200">
              <a:lnSpc>
                <a:spcPct val="80000"/>
              </a:lnSpc>
              <a:spcBef>
                <a:spcPct val="50000"/>
              </a:spcBef>
              <a:buFontTx/>
              <a:buChar char="•"/>
              <a:tabLst>
                <a:tab pos="176213" algn="l"/>
                <a:tab pos="1163638" algn="l"/>
              </a:tabLst>
            </a:pPr>
            <a:r>
              <a:rPr lang="nl-NL" sz="1300">
                <a:latin typeface="+mn-lt"/>
              </a:rPr>
              <a:t>IBS lessen</a:t>
            </a:r>
          </a:p>
          <a:p>
            <a:pPr marL="176213" indent="-176213" defTabSz="457200">
              <a:lnSpc>
                <a:spcPct val="80000"/>
              </a:lnSpc>
              <a:spcBef>
                <a:spcPct val="50000"/>
              </a:spcBef>
              <a:buFontTx/>
              <a:buChar char="•"/>
              <a:tabLst>
                <a:tab pos="176213" algn="l"/>
                <a:tab pos="1163638" algn="l"/>
              </a:tabLst>
            </a:pPr>
            <a:r>
              <a:rPr lang="nl-NL" sz="1300">
                <a:latin typeface="+mn-lt"/>
              </a:rPr>
              <a:t>Projecturen</a:t>
            </a:r>
          </a:p>
        </p:txBody>
      </p:sp>
      <p:sp>
        <p:nvSpPr>
          <p:cNvPr id="28" name="Text Box 17"/>
          <p:cNvSpPr txBox="1">
            <a:spLocks noChangeArrowheads="1"/>
          </p:cNvSpPr>
          <p:nvPr/>
        </p:nvSpPr>
        <p:spPr bwMode="auto">
          <a:xfrm>
            <a:off x="6683853" y="890335"/>
            <a:ext cx="5103760" cy="169277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nl-NL" sz="1300" b="1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Samenwerking</a:t>
            </a:r>
            <a:r>
              <a:rPr lang="nl-NL" sz="1300" b="1">
                <a:solidFill>
                  <a:srgbClr val="CCFF33"/>
                </a:solidFill>
                <a:latin typeface="Arial" pitchFamily="36" charset="0"/>
                <a:cs typeface="ＭＳ Ｐゴシック" pitchFamily="36" charset="-128"/>
              </a:rPr>
              <a:t>		 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300">
                <a:ea typeface="Calibri" pitchFamily="34" charset="0"/>
                <a:cs typeface="Arial" charset="0"/>
              </a:rPr>
              <a:t>Dit product maak je alleen.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300">
                <a:ea typeface="Calibri" pitchFamily="34" charset="0"/>
                <a:cs typeface="Arial" charset="0"/>
              </a:rPr>
              <a:t>Lever je product in via Teams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300">
                <a:ea typeface="Calibri" pitchFamily="34" charset="0"/>
                <a:cs typeface="Arial" charset="0"/>
              </a:rPr>
              <a:t>Je wordt in een groepje feedback </a:t>
            </a:r>
            <a:r>
              <a:rPr lang="nl-NL" sz="1300" err="1">
                <a:ea typeface="Calibri" pitchFamily="34" charset="0"/>
                <a:cs typeface="Arial" charset="0"/>
              </a:rPr>
              <a:t>friends</a:t>
            </a:r>
            <a:r>
              <a:rPr lang="nl-NL" sz="1300">
                <a:ea typeface="Calibri" pitchFamily="34" charset="0"/>
                <a:cs typeface="Arial" charset="0"/>
              </a:rPr>
              <a:t> geplaatst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300">
                <a:ea typeface="Calibri" pitchFamily="34" charset="0"/>
                <a:cs typeface="Arial" charset="0"/>
              </a:rPr>
              <a:t>Geef feedback op de producten van anderen en ontvang feedback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300">
                <a:ea typeface="Calibri" pitchFamily="34" charset="0"/>
                <a:cs typeface="Arial" charset="0"/>
              </a:rPr>
              <a:t>Deadline: </a:t>
            </a:r>
            <a:r>
              <a:rPr lang="nl-NL" sz="1300" b="1">
                <a:ea typeface="Calibri" pitchFamily="34" charset="0"/>
                <a:cs typeface="Arial" charset="0"/>
              </a:rPr>
              <a:t>16 december 2022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300">
                <a:ea typeface="Calibri" pitchFamily="34" charset="0"/>
                <a:cs typeface="Arial" charset="0"/>
              </a:rPr>
              <a:t>Bijeenkomst feedback friends: </a:t>
            </a:r>
            <a:r>
              <a:rPr lang="nl-NL" sz="1300" b="1">
                <a:ea typeface="Calibri" pitchFamily="34" charset="0"/>
                <a:cs typeface="Arial" charset="0"/>
              </a:rPr>
              <a:t>20 december 2022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endParaRPr lang="nl-NL" sz="1300">
              <a:ea typeface="Calibri" pitchFamily="34" charset="0"/>
              <a:cs typeface="Arial" charset="0"/>
            </a:endParaRPr>
          </a:p>
        </p:txBody>
      </p:sp>
      <p:pic>
        <p:nvPicPr>
          <p:cNvPr id="29" name="Afbeelding 28"/>
          <p:cNvPicPr>
            <a:picLocks noChangeAspect="1"/>
          </p:cNvPicPr>
          <p:nvPr/>
        </p:nvPicPr>
        <p:blipFill rotWithShape="1">
          <a:blip r:embed="rId3"/>
          <a:srcRect l="21805" r="10840"/>
          <a:stretch/>
        </p:blipFill>
        <p:spPr>
          <a:xfrm>
            <a:off x="681562" y="889097"/>
            <a:ext cx="414955" cy="571727"/>
          </a:xfrm>
          <a:prstGeom prst="rect">
            <a:avLst/>
          </a:prstGeom>
        </p:spPr>
      </p:pic>
      <p:pic>
        <p:nvPicPr>
          <p:cNvPr id="30" name="Afbeelding 2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5195" y="2008983"/>
            <a:ext cx="341136" cy="416301"/>
          </a:xfrm>
          <a:prstGeom prst="rect">
            <a:avLst/>
          </a:prstGeom>
        </p:spPr>
      </p:pic>
      <p:pic>
        <p:nvPicPr>
          <p:cNvPr id="31" name="Afbeelding 3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5026" y="3071610"/>
            <a:ext cx="341135" cy="533323"/>
          </a:xfrm>
          <a:prstGeom prst="rect">
            <a:avLst/>
          </a:prstGeom>
        </p:spPr>
      </p:pic>
      <p:pic>
        <p:nvPicPr>
          <p:cNvPr id="32" name="Afbeelding 3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96000" y="886353"/>
            <a:ext cx="426500" cy="290796"/>
          </a:xfrm>
          <a:prstGeom prst="rect">
            <a:avLst/>
          </a:prstGeom>
        </p:spPr>
      </p:pic>
      <p:pic>
        <p:nvPicPr>
          <p:cNvPr id="33" name="Afbeelding 3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44216" y="3776918"/>
            <a:ext cx="379979" cy="369275"/>
          </a:xfrm>
          <a:prstGeom prst="rect">
            <a:avLst/>
          </a:prstGeom>
        </p:spPr>
      </p:pic>
      <p:pic>
        <p:nvPicPr>
          <p:cNvPr id="34" name="Afbeelding 33"/>
          <p:cNvPicPr>
            <a:picLocks noChangeAspect="1"/>
          </p:cNvPicPr>
          <p:nvPr/>
        </p:nvPicPr>
        <p:blipFill rotWithShape="1">
          <a:blip r:embed="rId8"/>
          <a:srcRect l="17050" t="33024" r="61669" b="30375"/>
          <a:stretch/>
        </p:blipFill>
        <p:spPr>
          <a:xfrm>
            <a:off x="6143256" y="2851899"/>
            <a:ext cx="381900" cy="369276"/>
          </a:xfrm>
          <a:prstGeom prst="rect">
            <a:avLst/>
          </a:prstGeom>
        </p:spPr>
      </p:pic>
      <p:pic>
        <p:nvPicPr>
          <p:cNvPr id="1026" name="Picture 2" descr="Afbeeldingsresultaat voor scenario">
            <a:extLst>
              <a:ext uri="{FF2B5EF4-FFF2-40B4-BE49-F238E27FC236}">
                <a16:creationId xmlns:a16="http://schemas.microsoft.com/office/drawing/2014/main" id="{1D3603AA-F246-4F0B-A337-057541C86C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2911" y="5056601"/>
            <a:ext cx="2310721" cy="12997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32212741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58E09137C68A74EA55321485504F917" ma:contentTypeVersion="17" ma:contentTypeDescription="Een nieuw document maken." ma:contentTypeScope="" ma:versionID="0f68ed45c25507020046cd58e7081853">
  <xsd:schema xmlns:xsd="http://www.w3.org/2001/XMLSchema" xmlns:xs="http://www.w3.org/2001/XMLSchema" xmlns:p="http://schemas.microsoft.com/office/2006/metadata/properties" xmlns:ns2="2c4f0c93-2979-4f27-aab2-70de95932352" xmlns:ns3="c6f82ce1-f6df-49a5-8b49-cf8409a27aa4" targetNamespace="http://schemas.microsoft.com/office/2006/metadata/properties" ma:root="true" ma:fieldsID="ed2a775c62b2ef6a30ca6d924b06821c" ns2:_="" ns3:_="">
    <xsd:import namespace="2c4f0c93-2979-4f27-aab2-70de95932352"/>
    <xsd:import namespace="c6f82ce1-f6df-49a5-8b49-cf8409a27aa4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lcf76f155ced4ddcb4097134ff3c332f" minOccurs="0"/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4f0c93-2979-4f27-aab2-70de9593235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Gedeeld met" ma:SearchPeopleOnly="false" ma:SharePointGroup="0" ma:internalName="SharedWithUsers" ma:readOnly="tru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ad38e81-2dce-48e2-a4cf-6cf5e967729a}" ma:internalName="TaxCatchAll" ma:showField="CatchAllData" ma:web="2c4f0c93-2979-4f27-aab2-70de9593235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f82ce1-f6df-49a5-8b49-cf8409a27aa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Afbeeldingtags" ma:readOnly="false" ma:fieldId="{5cf76f15-5ced-4ddc-b409-7134ff3c332f}" ma:taxonomyMulti="true" ma:sspId="2bf06c9d-aefe-4981-8979-7b8905db086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5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6f82ce1-f6df-49a5-8b49-cf8409a27aa4">
      <Terms xmlns="http://schemas.microsoft.com/office/infopath/2007/PartnerControls"/>
    </lcf76f155ced4ddcb4097134ff3c332f>
    <TaxCatchAll xmlns="2c4f0c93-2979-4f27-aab2-70de95932352" xsi:nil="true"/>
  </documentManagement>
</p:properties>
</file>

<file path=customXml/itemProps1.xml><?xml version="1.0" encoding="utf-8"?>
<ds:datastoreItem xmlns:ds="http://schemas.openxmlformats.org/officeDocument/2006/customXml" ds:itemID="{FE1D31BE-C558-403F-9A2A-B506C4ED914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75142B0-11B0-44FD-AC13-6488897E6C23}">
  <ds:schemaRefs>
    <ds:schemaRef ds:uri="2c4f0c93-2979-4f27-aab2-70de95932352"/>
    <ds:schemaRef ds:uri="c6f82ce1-f6df-49a5-8b49-cf8409a27aa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2E01B593-1356-47F0-80BF-993C4E5CBBAA}">
  <ds:schemaRefs>
    <ds:schemaRef ds:uri="2c4f0c93-2979-4f27-aab2-70de95932352"/>
    <ds:schemaRef ds:uri="34354c1b-6b8c-435b-ad50-990538c19557"/>
    <ds:schemaRef ds:uri="47a28104-336f-447d-946e-e305ac2bcd47"/>
    <ds:schemaRef ds:uri="c6f82ce1-f6df-49a5-8b49-cf8409a27aa4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1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Kantoorthema</vt:lpstr>
      <vt:lpstr>PowerPoint Presentation</vt:lpstr>
    </vt:vector>
  </TitlesOfParts>
  <Company>Helicon Opleidingen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Marieke Drabbe</dc:creator>
  <cp:revision>1</cp:revision>
  <dcterms:created xsi:type="dcterms:W3CDTF">2017-04-20T10:37:43Z</dcterms:created>
  <dcterms:modified xsi:type="dcterms:W3CDTF">2022-11-15T12:15:36Z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0x010100858E09137C68A74EA55321485504F917</vt:lpwstr>
  </property>
  <property fmtid="{D5CDD505-2E9C-101B-9397-08002B2CF9AE}" pid="3" name="_ExtendedDescription">
    <vt:lpwstr/>
  </property>
  <property fmtid="{D5CDD505-2E9C-101B-9397-08002B2CF9AE}" pid="4" name="TriggerFlowInfo">
    <vt:lpwstr/>
  </property>
  <property fmtid="{D5CDD505-2E9C-101B-9397-08002B2CF9AE}" pid="5" name="MediaServiceImageTags">
    <vt:lpwstr/>
  </property>
</Properties>
</file>