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319" r:id="rId6"/>
    <p:sldId id="321" r:id="rId7"/>
    <p:sldId id="328" r:id="rId8"/>
    <p:sldId id="27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975"/>
    <a:srgbClr val="FC04D9"/>
    <a:srgbClr val="A9C503"/>
    <a:srgbClr val="6C0000"/>
    <a:srgbClr val="946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7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7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15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30000"/>
                <a:lumMod val="16000"/>
              </a:schemeClr>
            </a:gs>
            <a:gs pos="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575C-7A37-49EC-90DD-5D94B4B8DFA2}" type="datetimeFigureOut">
              <a:rPr lang="nl-NL" smtClean="0"/>
              <a:t>17-4-2017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562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46284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LOB</a:t>
            </a:r>
            <a:b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nl-NL" sz="4900" dirty="0" smtClean="0">
                <a:solidFill>
                  <a:srgbClr val="6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Presenteer je stagebedrijf</a:t>
            </a:r>
            <a: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nl-NL" sz="49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72480" y="3327242"/>
            <a:ext cx="4490720" cy="1844516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2715899"/>
            <a:ext cx="105632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opdracht</a:t>
            </a:r>
            <a:endParaRPr lang="nl-NL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rgbClr val="FC04D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Kennis maken met verschillende bedrijven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leerling geeft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korte pitch over 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zijn/haar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stagebedrijf.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gebruikt hiervoor een PowerPoint of Prezi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sz="2000" b="1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nl-NL" sz="2000" b="1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</a:t>
            </a:r>
            <a:r>
              <a:rPr lang="nl-NL" sz="2000" b="1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nl-NL" sz="2000" b="1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foto.</a:t>
            </a:r>
          </a:p>
        </p:txBody>
      </p:sp>
    </p:spTree>
    <p:extLst>
      <p:ext uri="{BB962C8B-B14F-4D97-AF65-F5344CB8AC3E}">
        <p14:creationId xmlns:p14="http://schemas.microsoft.com/office/powerpoint/2010/main" val="1019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57577"/>
            <a:ext cx="116296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nl-NL" sz="32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Waar staat het bedrijf?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 ziet het eruit? </a:t>
            </a:r>
            <a:r>
              <a:rPr lang="nl-NL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is eigenaar, directeur? </a:t>
            </a:r>
            <a:r>
              <a:rPr lang="nl-NL" sz="3200" dirty="0">
                <a:solidFill>
                  <a:srgbClr val="FC04D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Hoeveel personeel is er? </a:t>
            </a:r>
            <a:r>
              <a:rPr lang="nl-NL" sz="3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Met wie werk je zelf het vaakst samen? </a:t>
            </a:r>
            <a:r>
              <a:rPr lang="nl-NL" sz="32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 is de </a:t>
            </a:r>
            <a:r>
              <a:rPr lang="nl-NL" sz="3200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sfeer? </a:t>
            </a:r>
            <a:r>
              <a:rPr lang="nl-NL" sz="3200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Vertel </a:t>
            </a:r>
            <a:r>
              <a:rPr lang="nl-NL" sz="32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iets over de geschiedenis van het bedrijf.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 Hoe oud is het? </a:t>
            </a:r>
            <a:r>
              <a:rPr lang="nl-NL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is de </a:t>
            </a:r>
            <a:r>
              <a:rPr lang="nl-NL" sz="32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oprichter? </a:t>
            </a:r>
            <a:r>
              <a:rPr lang="nl-NL" sz="32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</a:t>
            </a:r>
            <a:r>
              <a:rPr lang="nl-NL" sz="32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zijn de klanten van het bedrijf? </a:t>
            </a:r>
            <a:r>
              <a:rPr lang="nl-NL" sz="32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Doelgroep</a:t>
            </a:r>
            <a:r>
              <a:rPr lang="nl-NL" sz="3200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</a:t>
            </a:r>
            <a:r>
              <a:rPr lang="nl-NL" sz="32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machines heeft het bedrijf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Met </a:t>
            </a:r>
            <a:r>
              <a:rPr lang="nl-NL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bedrijven wordt samengewerkt? </a:t>
            </a:r>
            <a:r>
              <a:rPr lang="nl-NL" sz="32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Waar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 het bedrijf goed in? 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Is het gespecialiseerd in een bepaald gebied? </a:t>
            </a:r>
            <a:r>
              <a:rPr lang="nl-NL" sz="3200" dirty="0">
                <a:solidFill>
                  <a:srgbClr val="BF097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Maken ze daar reclame </a:t>
            </a:r>
            <a:r>
              <a:rPr lang="nl-NL" sz="3200" dirty="0" smtClean="0">
                <a:solidFill>
                  <a:srgbClr val="BF097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mee? </a:t>
            </a:r>
            <a:r>
              <a:rPr lang="nl-NL" sz="3200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Laat </a:t>
            </a:r>
            <a:r>
              <a:rPr lang="nl-NL" sz="32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zien wat het bedrijf doet. </a:t>
            </a:r>
            <a:r>
              <a:rPr lang="nl-NL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Foto’s! 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werkzaamheden? </a:t>
            </a:r>
            <a:r>
              <a:rPr lang="nl-NL" sz="3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kwaliteiten zijn nodig </a:t>
            </a:r>
            <a:r>
              <a:rPr lang="nl-NL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om hier te </a:t>
            </a:r>
            <a:r>
              <a:rPr lang="nl-NL" sz="3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werken?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Afspraken en </a:t>
            </a:r>
            <a:r>
              <a:rPr lang="nl-NL" sz="32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regels? 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Wat is heel leuk en juist minder leuk</a:t>
            </a:r>
            <a:r>
              <a:rPr lang="nl-NL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nl-NL" sz="32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 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vind je moeilijk en wat heb je juist </a:t>
            </a:r>
            <a:r>
              <a:rPr lang="nl-NL" sz="32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geleerd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nl-NL" sz="32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Beoordeling</a:t>
            </a:r>
            <a:endParaRPr lang="nl-NL" dirty="0">
              <a:solidFill>
                <a:srgbClr val="FC04D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BF0975"/>
                </a:solidFill>
              </a:rPr>
              <a:t>Klasgenoten </a:t>
            </a:r>
            <a:r>
              <a:rPr lang="nl-NL" dirty="0" smtClean="0">
                <a:solidFill>
                  <a:srgbClr val="BF0975"/>
                </a:solidFill>
              </a:rPr>
              <a:t>geven een cijfer </a:t>
            </a:r>
            <a:r>
              <a:rPr lang="nl-NL" dirty="0" smtClean="0">
                <a:solidFill>
                  <a:srgbClr val="BF0975"/>
                </a:solidFill>
              </a:rPr>
              <a:t>voor elke presentatie</a:t>
            </a:r>
            <a:endParaRPr lang="nl-NL" dirty="0" smtClean="0">
              <a:solidFill>
                <a:srgbClr val="BF0975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BF0975"/>
                </a:solidFill>
              </a:rPr>
              <a:t>	</a:t>
            </a:r>
            <a:r>
              <a:rPr lang="nl-NL" dirty="0" smtClean="0">
                <a:solidFill>
                  <a:srgbClr val="BF0975"/>
                </a:solidFill>
              </a:rPr>
              <a:t>	</a:t>
            </a:r>
            <a:endParaRPr lang="nl-NL" dirty="0" smtClean="0">
              <a:solidFill>
                <a:srgbClr val="BF0975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rgbClr val="BF0975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rgbClr val="BF0975"/>
                </a:solidFill>
              </a:rPr>
              <a:t>10 </a:t>
            </a:r>
            <a:r>
              <a:rPr lang="nl-NL" b="1" dirty="0" smtClean="0">
                <a:solidFill>
                  <a:srgbClr val="BF0975"/>
                </a:solidFill>
              </a:rPr>
              <a:t>= Ik wil heel graag naar dit bedrijf!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BF0975"/>
                </a:solidFill>
              </a:rPr>
              <a:t> </a:t>
            </a:r>
            <a:r>
              <a:rPr lang="nl-NL" b="1" dirty="0" smtClean="0">
                <a:solidFill>
                  <a:srgbClr val="BF0975"/>
                </a:solidFill>
              </a:rPr>
              <a:t> </a:t>
            </a:r>
            <a:r>
              <a:rPr lang="nl-NL" b="1" dirty="0" smtClean="0">
                <a:solidFill>
                  <a:srgbClr val="BF0975"/>
                </a:solidFill>
              </a:rPr>
              <a:t>1 </a:t>
            </a:r>
            <a:r>
              <a:rPr lang="nl-NL" b="1" dirty="0" smtClean="0">
                <a:solidFill>
                  <a:srgbClr val="BF0975"/>
                </a:solidFill>
              </a:rPr>
              <a:t>=  ik wil absoluut niet naar dit bedrijf!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BF0975"/>
                </a:solidFill>
              </a:rPr>
              <a:t>	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5281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</a:rPr>
              <a:t>Succes!</a:t>
            </a:r>
            <a:endParaRPr lang="nl-NL" sz="6000" b="1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758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F372BE-C820-49D8-B321-752B23BDA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C3D7CF-ADB2-4B08-B3DB-EDFFED3D8E9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D23480-983B-4C8F-88A3-3505E5F35F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490</TotalTime>
  <Words>183</Words>
  <Application>Microsoft Office PowerPoint</Application>
  <PresentationFormat>Breedbeeld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Castellar</vt:lpstr>
      <vt:lpstr>Times New Roman</vt:lpstr>
      <vt:lpstr>Office Theme</vt:lpstr>
      <vt:lpstr>LOB Presenteer je stagebedrijf </vt:lpstr>
      <vt:lpstr>opdracht</vt:lpstr>
      <vt:lpstr>PowerPoint-presentatie</vt:lpstr>
      <vt:lpstr>Beoordeling</vt:lpstr>
      <vt:lpstr>Succes!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 Wat moet ik daarmee</dc:title>
  <dc:creator>Hannie Kwant</dc:creator>
  <cp:lastModifiedBy>laptop</cp:lastModifiedBy>
  <cp:revision>45</cp:revision>
  <dcterms:created xsi:type="dcterms:W3CDTF">2015-09-22T12:21:20Z</dcterms:created>
  <dcterms:modified xsi:type="dcterms:W3CDTF">2017-04-17T14:42:04Z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0x010100AD796D14A1D5944EBFF95EECFD7ED31F</vt:lpwstr>
  </property>
</Properties>
</file>