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8qSPWgQ8x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Ontwikkeling en leren van kinderen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Deel 2</a:t>
            </a:r>
          </a:p>
        </p:txBody>
      </p:sp>
    </p:spTree>
    <p:extLst>
      <p:ext uri="{BB962C8B-B14F-4D97-AF65-F5344CB8AC3E}">
        <p14:creationId xmlns:p14="http://schemas.microsoft.com/office/powerpoint/2010/main" val="15582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PK 4-13 Hoofdstuk 4</a:t>
            </a:r>
            <a:br>
              <a:rPr lang="nl-NL" dirty="0"/>
            </a:br>
            <a:r>
              <a:rPr lang="nl-NL" dirty="0"/>
              <a:t>Leren ontwikkelen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Wat is spelend leren?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Noem minstens 4 voorbeelden uit de praktijk, noem ook jouw rol.</a:t>
            </a:r>
          </a:p>
          <a:p>
            <a:r>
              <a:rPr lang="nl-NL" dirty="0"/>
              <a:t>Hoe past dit binnen de pedagogische visie van jouw locatie?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Werkvorm: </a:t>
            </a:r>
            <a:r>
              <a:rPr lang="nl-NL" dirty="0" err="1"/>
              <a:t>klasikaal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057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PK 4-13 Hoofdstuk 4</a:t>
            </a:r>
            <a:br>
              <a:rPr lang="nl-NL" dirty="0"/>
            </a:br>
            <a:r>
              <a:rPr lang="nl-NL" dirty="0"/>
              <a:t>Leren ontwikkelen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leren kinderen van 4-13 jaar?</a:t>
            </a:r>
          </a:p>
          <a:p>
            <a:endParaRPr lang="nl-NL" dirty="0"/>
          </a:p>
          <a:p>
            <a:r>
              <a:rPr lang="nl-NL" dirty="0"/>
              <a:t>Kinderen zijn: nieuwsgierig, willen graag leren en kunnen</a:t>
            </a:r>
          </a:p>
          <a:p>
            <a:endParaRPr lang="nl-NL" dirty="0"/>
          </a:p>
          <a:p>
            <a:r>
              <a:rPr lang="nl-NL" dirty="0" err="1"/>
              <a:t>Vygotski</a:t>
            </a:r>
            <a:r>
              <a:rPr lang="nl-NL" dirty="0"/>
              <a:t> en de zone van de  naaste ontwikkeling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 descr="Sluiten we de &lt;strong&gt;kinderen&lt;/strong&gt; dan maar op? - DeWereldMorgen.b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672" y="3742415"/>
            <a:ext cx="2935020" cy="293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8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PK 4-13 Hoofdstuk 4</a:t>
            </a:r>
            <a:br>
              <a:rPr lang="nl-NL" dirty="0"/>
            </a:br>
            <a:r>
              <a:rPr lang="nl-NL" dirty="0"/>
              <a:t>Leren ontwikkelen</a:t>
            </a:r>
            <a:endParaRPr lang="nl-NL" dirty="0"/>
          </a:p>
        </p:txBody>
      </p:sp>
      <p:pic>
        <p:nvPicPr>
          <p:cNvPr id="6" name="t8qSPWgQ8xs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63988" y="2992438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31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Vygotsky</a:t>
            </a:r>
            <a:r>
              <a:rPr lang="nl-NL" dirty="0"/>
              <a:t>, opdracht</a:t>
            </a:r>
          </a:p>
        </p:txBody>
      </p:sp>
      <p:pic>
        <p:nvPicPr>
          <p:cNvPr id="5" name="Tijdelijke aanduiding voor inhoud 4" descr="IntermedioLevVygotski - 02. ¿Quién es Lev Vigostky?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53330" y="2269551"/>
            <a:ext cx="2385230" cy="1835509"/>
          </a:xfrm>
        </p:spPr>
      </p:pic>
      <p:sp>
        <p:nvSpPr>
          <p:cNvPr id="6" name="Tekstvak 5"/>
          <p:cNvSpPr txBox="1"/>
          <p:nvPr/>
        </p:nvSpPr>
        <p:spPr>
          <a:xfrm>
            <a:off x="680321" y="2478157"/>
            <a:ext cx="7602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Doe onderzoek naar </a:t>
            </a:r>
            <a:r>
              <a:rPr lang="nl-NL" dirty="0" err="1"/>
              <a:t>Vygotski</a:t>
            </a:r>
            <a:r>
              <a:rPr lang="nl-NL" dirty="0"/>
              <a:t> (in een groep van 4 personen)</a:t>
            </a:r>
          </a:p>
          <a:p>
            <a:endParaRPr lang="nl-NL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is de essentie van zijn werk?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vertalen jullie dit naar de dagelijkse praktijk?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Laat minimaal 4 voorbeelden zien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Maak hier een korte presentatie van. Morgen presenteren. </a:t>
            </a:r>
          </a:p>
        </p:txBody>
      </p:sp>
    </p:spTree>
    <p:extLst>
      <p:ext uri="{BB962C8B-B14F-4D97-AF65-F5344CB8AC3E}">
        <p14:creationId xmlns:p14="http://schemas.microsoft.com/office/powerpoint/2010/main" val="333036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was deze dag?</a:t>
            </a:r>
          </a:p>
          <a:p>
            <a:endParaRPr lang="nl-NL" dirty="0"/>
          </a:p>
          <a:p>
            <a:r>
              <a:rPr lang="nl-NL" dirty="0"/>
              <a:t>Wat blijft jullie bij?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En hoe gaan wij morgen verder?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895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Gratis video: Puzzel, Vraag, &lt;strong&gt;Vraagteken&lt;/strong&gt; - Gratis beeldmateriaal op ...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9988" y="2421731"/>
            <a:ext cx="6096000" cy="3429000"/>
          </a:xfrm>
        </p:spPr>
      </p:pic>
    </p:spTree>
    <p:extLst>
      <p:ext uri="{BB962C8B-B14F-4D97-AF65-F5344CB8AC3E}">
        <p14:creationId xmlns:p14="http://schemas.microsoft.com/office/powerpoint/2010/main" val="413497222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49</TotalTime>
  <Words>141</Words>
  <Application>Microsoft Office PowerPoint</Application>
  <PresentationFormat>Breedbeeld</PresentationFormat>
  <Paragraphs>37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Berlijn</vt:lpstr>
      <vt:lpstr>Ontwikkeling en leren van kinderen</vt:lpstr>
      <vt:lpstr>PK 4-13 Hoofdstuk 4 Leren ontwikkelen</vt:lpstr>
      <vt:lpstr>PK 4-13 Hoofdstuk 4 Leren ontwikkelen</vt:lpstr>
      <vt:lpstr>PK 4-13 Hoofdstuk 4 Leren ontwikkelen</vt:lpstr>
      <vt:lpstr>Vygotsky, opdracht</vt:lpstr>
      <vt:lpstr>Evaluatie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 en leren van kinderen</dc:title>
  <dc:creator>Impke Zuur</dc:creator>
  <cp:lastModifiedBy>Impke Zuur</cp:lastModifiedBy>
  <cp:revision>4</cp:revision>
  <dcterms:created xsi:type="dcterms:W3CDTF">2017-09-07T14:46:23Z</dcterms:created>
  <dcterms:modified xsi:type="dcterms:W3CDTF">2017-09-07T15:35:31Z</dcterms:modified>
</cp:coreProperties>
</file>