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6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6F2A-B5F8-08F2-5DA4-0C16F82B32EA}" v="65" dt="2020-06-08T08:17:28.522"/>
    <p1510:client id="{3F6A52B5-B324-7F37-69D4-ED400CBE2589}" v="932" dt="2020-06-08T08:12:25.510"/>
    <p1510:client id="{8927284C-228E-74D9-EE99-487CF5E34548}" v="12" dt="2020-07-02T09:25:44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ln2hr3kiGU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063" y="2514600"/>
            <a:ext cx="9563099" cy="2262781"/>
          </a:xfrm>
        </p:spPr>
        <p:txBody>
          <a:bodyPr/>
          <a:lstStyle/>
          <a:p>
            <a:r>
              <a:rPr lang="en-US" dirty="0"/>
              <a:t>3. </a:t>
            </a:r>
            <a:r>
              <a:rPr lang="en-US" dirty="0" err="1"/>
              <a:t>Vegetatief</a:t>
            </a:r>
            <a:r>
              <a:rPr lang="en-US" dirty="0"/>
              <a:t> </a:t>
            </a:r>
            <a:r>
              <a:rPr lang="en-US" dirty="0" err="1"/>
              <a:t>vermeerderen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Ongeslachtelijk</a:t>
            </a:r>
            <a:r>
              <a:rPr lang="en-US" dirty="0"/>
              <a:t> </a:t>
            </a:r>
            <a:r>
              <a:rPr lang="en-US" dirty="0" err="1"/>
              <a:t>vermeerderen</a:t>
            </a:r>
            <a:r>
              <a:rPr lang="en-US" dirty="0"/>
              <a:t> van </a:t>
            </a:r>
            <a:r>
              <a:rPr lang="en-US" dirty="0" err="1"/>
              <a:t>planten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4FFCB0A-A21A-4D0F-AE1C-6EC8ED79A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1DDC0B-F2D9-4A55-A60C-E0532B46C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0C4C88B-2AA4-43CA-9F8F-3FB2B5D7D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1E062DFF-2E6B-420E-AEFE-FB8082B29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37DD0A2B-B295-4280-B8DA-0DC58312C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83B6198C-5321-4CBD-A21D-B413234BF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A21CB5E-7E99-4448-8DD0-FA87EAC3C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5675BC7F-097E-4C82-8B98-05F11E34F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CF36D428-039F-4D57-83E9-C9E49A8EE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9C846992-7277-412B-8F89-BF12BBBBE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2FFB1517-7128-4059-90D1-7FE4A5155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C0835D29-A969-4B36-823D-204135853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E513FF63-116C-4620-AA46-03788BE5F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EF361EF8-880C-41F9-8051-9F05A8C20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186944D-0AC5-40AE-9D22-947E2EAA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Enten en oculeren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BF9A995-2C32-4FB7-B5F3-E417B7DE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0F4ECCFB-A0C2-4B4D-B6E2-77341F6FE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5476CBB8-CCD6-4739-8729-8927DC09D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695B716E-8BF4-4DD9-96A5-4238FDC07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6A3F7DBC-E3BC-4902-BE4C-6F3542E33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70379707-5601-41BA-8F25-82825A8E3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1C7E7640-A719-4104-8E66-10B2FB84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9A4C4222-3F93-463D-9B22-69ECBF8E0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B263D752-00B8-466F-A4DD-D4F58CAE1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45470F50-BCB7-4793-B6EE-C07E5779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3FE3B154-4827-4A59-B611-C15FE0930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4856C74D-7893-4686-8C69-93ADFAD94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9855B44-5A4E-48D3-B20E-74C69EF51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DF306C4-90F2-4BFE-B2AD-FAFB31C4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fbeelding 3" descr="Afbeelding met tekening, spel&#10;&#10;Beschrijving is gegenereerd met zeer hoge betrouwbaarheid">
            <a:extLst>
              <a:ext uri="{FF2B5EF4-FFF2-40B4-BE49-F238E27FC236}">
                <a16:creationId xmlns:a16="http://schemas.microsoft.com/office/drawing/2014/main" id="{BB7F531F-46E5-455C-8F6A-62231337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897" y="640080"/>
            <a:ext cx="3296120" cy="3602736"/>
          </a:xfrm>
          <a:prstGeom prst="rect">
            <a:avLst/>
          </a:prstGeom>
        </p:spPr>
      </p:pic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05B2EE34-42D3-4631-B71A-0FB0207ED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825" y="640080"/>
            <a:ext cx="3832696" cy="3602736"/>
          </a:xfrm>
          <a:prstGeom prst="rect">
            <a:avLst/>
          </a:prstGeom>
        </p:spPr>
      </p:pic>
      <p:sp>
        <p:nvSpPr>
          <p:cNvPr id="73" name="Freeform 33">
            <a:extLst>
              <a:ext uri="{FF2B5EF4-FFF2-40B4-BE49-F238E27FC236}">
                <a16:creationId xmlns:a16="http://schemas.microsoft.com/office/drawing/2014/main" id="{AA07F762-5743-4CB0-9102-37CFC56F2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158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13EBF72-EDB5-4278-94B8-34AAC2FA6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D486FF-4365-499B-AFF7-0F07549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B731FB-FF3E-4D53-9E6A-67C4DAD7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76669B2-AA72-48F0-BE02-E23B199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EF4251-A868-4B47-8099-154550F04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089C3DFC-191F-40B9-93AF-2E59D5126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0B594F9-A7B5-471C-BFBE-74E9F7387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562B3703-0AD3-4477-ACE3-9792DB070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FC61811-5AD7-40A8-9E5C-80020778D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EACC779-3664-47DA-AF86-A2D8EF93A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F9F040E-FE57-4AD6-8CBF-357962246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9BBEC815-1ED3-430D-B771-4CFC3952F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076923D-B0A5-40D9-BE13-91C93F1E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1CA2364B-42C8-4755-9072-E60C4356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D01B42BD-FD31-49A1-A45A-C98410BC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D79CD01-D829-46FC-843C-D4F80BD91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252D6E81-1EBB-4132-B5B0-556E4A35F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BE7131A3-1888-4927-B822-590D34151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024990C0-6285-4C3B-A5B5-B6AC37098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D262A308-5E13-40AA-AA87-D105F5533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F7DF2F8A-7C9D-4727-A7D6-C74AF4792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93DA702E-EE7A-4584-9847-803FDCDB1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F7E021C-0B5A-4035-8A00-029A52847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CE46A368-BBD8-41CC-B450-E298BE02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A99CD41F-58F2-4092-9F39-26AE634EC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D368702B-EDA4-4EB6-A760-C68F022D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2FB0ECE4-08DF-4876-8CC9-7EB32EF25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C978BD1A-4BF4-42EC-B61D-9D7700FE1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2379759-41AD-4191-B658-3F8C378C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Afleggen</a:t>
            </a:r>
          </a:p>
        </p:txBody>
      </p:sp>
      <p:pic>
        <p:nvPicPr>
          <p:cNvPr id="3" name="Afbeelding 3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DD835B7E-DDED-41D3-9753-5B6610A9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75" y="2008859"/>
            <a:ext cx="4213521" cy="2809014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EC89D32-0839-4A5D-80DB-D12259CA4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33">
            <a:extLst>
              <a:ext uri="{FF2B5EF4-FFF2-40B4-BE49-F238E27FC236}">
                <a16:creationId xmlns:a16="http://schemas.microsoft.com/office/drawing/2014/main" id="{7229C60D-EFB4-4944-AEB7-4773C1A7B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174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8F89B7-F762-41C4-94E5-22FDAB42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Weefselkweek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3" descr="Afbeelding met tafel, voedsel, kom, zitten&#10;&#10;Beschrijving is gegenereerd met zeer hoge betrouwbaarheid">
            <a:extLst>
              <a:ext uri="{FF2B5EF4-FFF2-40B4-BE49-F238E27FC236}">
                <a16:creationId xmlns:a16="http://schemas.microsoft.com/office/drawing/2014/main" id="{AFE293F6-CC18-4815-86B6-5DFAD282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310412"/>
            <a:ext cx="5640502" cy="424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71041B-5518-4A2B-888A-FAA07EE5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Lavendel stekken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3">
            <a:hlinkClick r:id="" action="ppaction://media"/>
            <a:extLst>
              <a:ext uri="{FF2B5EF4-FFF2-40B4-BE49-F238E27FC236}">
                <a16:creationId xmlns:a16="http://schemas.microsoft.com/office/drawing/2014/main" id="{087697A2-925F-4586-A47B-08C0785FCF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7994" y="1317463"/>
            <a:ext cx="5640502" cy="42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4EF1A-6495-4437-932F-CDDBFA7B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Vermeerderen van planten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E48E5F-47E0-4119-B7BB-00D20003C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07" y="1461224"/>
            <a:ext cx="3992732" cy="618016"/>
          </a:xfrm>
        </p:spPr>
        <p:txBody>
          <a:bodyPr/>
          <a:lstStyle/>
          <a:p>
            <a:r>
              <a:rPr lang="nl-NL" dirty="0"/>
              <a:t>Generatief/Geslachtelijk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D4A98A-E053-4AF2-B832-A0B81174C1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/>
              <a:t>Zaaien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03872C-6CFE-46D7-A49C-6659737C2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7342" y="1457996"/>
            <a:ext cx="4228644" cy="618015"/>
          </a:xfrm>
        </p:spPr>
        <p:txBody>
          <a:bodyPr/>
          <a:lstStyle/>
          <a:p>
            <a:r>
              <a:rPr lang="nl-NL" dirty="0"/>
              <a:t>Vegetatief/Ongeslachtelijk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6A5DDB-DED9-4013-A861-7B7D2EE116F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dirty="0"/>
              <a:t>Stekken</a:t>
            </a:r>
          </a:p>
          <a:p>
            <a:pPr lvl="1"/>
            <a:r>
              <a:rPr lang="nl-NL" dirty="0" err="1"/>
              <a:t>Kopstek</a:t>
            </a:r>
            <a:endParaRPr lang="nl-NL"/>
          </a:p>
          <a:p>
            <a:pPr lvl="1"/>
            <a:r>
              <a:rPr lang="nl-NL" dirty="0"/>
              <a:t>Bladstek</a:t>
            </a:r>
          </a:p>
          <a:p>
            <a:pPr lvl="1"/>
            <a:r>
              <a:rPr lang="nl-NL" dirty="0"/>
              <a:t>Wortelstek</a:t>
            </a:r>
          </a:p>
          <a:p>
            <a:pPr>
              <a:buFont typeface="Wingdings 3"/>
              <a:buChar char=""/>
            </a:pPr>
            <a:r>
              <a:rPr lang="nl-NL" dirty="0">
                <a:ea typeface="+mn-lt"/>
                <a:cs typeface="+mn-lt"/>
              </a:rPr>
              <a:t>Bollen/knollen</a:t>
            </a:r>
          </a:p>
          <a:p>
            <a:pPr>
              <a:buFont typeface="Wingdings 3"/>
              <a:buChar char=""/>
            </a:pPr>
            <a:r>
              <a:rPr lang="nl-NL" dirty="0">
                <a:ea typeface="+mn-lt"/>
                <a:cs typeface="+mn-lt"/>
              </a:rPr>
              <a:t>Scheuren</a:t>
            </a:r>
          </a:p>
          <a:p>
            <a:pPr>
              <a:buFont typeface="Wingdings 3"/>
              <a:buChar char=""/>
            </a:pPr>
            <a:r>
              <a:rPr lang="nl-NL" dirty="0">
                <a:ea typeface="+mn-lt"/>
                <a:cs typeface="+mn-lt"/>
              </a:rPr>
              <a:t>Wortelstokken</a:t>
            </a:r>
          </a:p>
          <a:p>
            <a:pPr>
              <a:buFont typeface="Wingdings 3"/>
            </a:pPr>
            <a:r>
              <a:rPr lang="nl-NL" dirty="0"/>
              <a:t>Afleggen</a:t>
            </a:r>
          </a:p>
          <a:p>
            <a:pPr>
              <a:buFont typeface="Wingdings 3"/>
            </a:pPr>
            <a:r>
              <a:rPr lang="nl-NL" dirty="0"/>
              <a:t>Enten/oculeren</a:t>
            </a:r>
          </a:p>
          <a:p>
            <a:pPr>
              <a:buFont typeface="Wingdings 3"/>
            </a:pPr>
            <a:r>
              <a:rPr lang="nl-NL" dirty="0"/>
              <a:t>Weefselkweek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33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487A1B1-34AE-4415-B495-E00CAE3A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b="1" dirty="0"/>
              <a:t>Geslachtelijk vermeerderen of </a:t>
            </a:r>
            <a:br>
              <a:rPr lang="nl-NL" sz="2800" b="1" dirty="0"/>
            </a:br>
            <a:r>
              <a:rPr lang="nl-NL" sz="2800" b="1" dirty="0"/>
              <a:t>Generatief vermeerderen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A2F64-04C5-4AF3-A08F-8132FCDA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Je hebt een mannelijk (meeldraad) en een vrouwelijk deel (stamper) van de plant nodig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nl-NL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nl-NL" dirty="0">
                <a:ea typeface="+mn-lt"/>
                <a:cs typeface="+mn-lt"/>
              </a:rPr>
              <a:t>De nakomelingen zijn niet precies gelijk aan de ouderplanten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/>
              <a:t>Plantenveredeling: maken van nieuwe soorten</a:t>
            </a:r>
          </a:p>
          <a:p>
            <a:endParaRPr lang="nl-NL" dirty="0"/>
          </a:p>
        </p:txBody>
      </p:sp>
      <p:pic>
        <p:nvPicPr>
          <p:cNvPr id="6" name="Afbeelding 6" descr="Afbeelding met bloem&#10;&#10;Beschrijving is gegenereerd met zeer hoge betrouwbaarheid">
            <a:extLst>
              <a:ext uri="{FF2B5EF4-FFF2-40B4-BE49-F238E27FC236}">
                <a16:creationId xmlns:a16="http://schemas.microsoft.com/office/drawing/2014/main" id="{CCA96AAB-74F8-41C6-9332-EB07C24E7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" y="370117"/>
            <a:ext cx="4559475" cy="2641794"/>
          </a:xfrm>
          <a:prstGeom prst="rect">
            <a:avLst/>
          </a:prstGeom>
        </p:spPr>
      </p:pic>
      <p:pic>
        <p:nvPicPr>
          <p:cNvPr id="7" name="Afbeelding 7" descr="Afbeelding met tomaat, fruit&#10;&#10;Beschrijving is gegenereerd met zeer hoge betrouwbaarheid">
            <a:extLst>
              <a:ext uri="{FF2B5EF4-FFF2-40B4-BE49-F238E27FC236}">
                <a16:creationId xmlns:a16="http://schemas.microsoft.com/office/drawing/2014/main" id="{0AAFFF70-DEDA-4551-8C31-CE154BE9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9" y="3550200"/>
            <a:ext cx="4215007" cy="32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8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AF9E2D-8F98-4755-895E-D65689F2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D3C8C4-8367-4524-B9C5-2B3ACA68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8BDB546-CAFB-429D-8D82-4F3AA2891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F202AFF-3597-4A70-9149-0AA2AACB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B91C985-1FBD-4FEE-8FB4-FBD47CF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045B090-8B4D-4553-997E-D7A7A2B9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9661459-591F-41BD-85A7-882DF2E54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72E6458-D7F5-4E0B-8098-F3A9B7446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D1FE182-350A-4951-99FA-123B15A1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BFDC3F8-18F5-41F0-9926-097682CE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4B5A695-E6ED-4C81-A965-0461489F8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F31B175-CBC2-449D-8998-0BA7711EA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7A691C8-6328-4014-BB1A-CB4824DE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EADC73-ECA3-447E-8D07-AE215A3C4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A2558E-94AE-4C16-8CD0-DCF447C98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928DF6B-A616-4A71-B951-9D8EAA775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D6B4E15-CED4-45FA-874A-EA347C912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4EE38F8-BF90-4D7F-8691-89ED516D7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889210F-D6E4-4311-8BF3-DAD3FF49A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4641BAA-087D-4656-8D6F-EA70FB67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EB55E2-FCCA-48F5-917E-8B3F26EC8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5869B9E-3378-49CB-8EE1-FECA7D78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497B8C7-AB4A-40B7-A86E-112D90CC6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5A7E348-C28C-4626-9026-59B6B9F7A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4FF1CA0-E6B1-4861-A2CD-144E06299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74FF261-7109-4B0E-B24B-622F4209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ECECA25-954F-4011-ADFF-BBFC4A00D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487A1B1-34AE-4415-B495-E00CAE3A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NL" sz="2800" b="1" dirty="0"/>
              <a:t>Ongeslachtelijk vermeerderen </a:t>
            </a:r>
            <a:br>
              <a:rPr lang="nl-NL" sz="2800" b="1" dirty="0"/>
            </a:br>
            <a:r>
              <a:rPr lang="nl-NL" sz="2800" b="1" dirty="0"/>
              <a:t>of </a:t>
            </a:r>
            <a:br>
              <a:rPr lang="nl-NL" sz="2800" b="1" dirty="0"/>
            </a:br>
            <a:r>
              <a:rPr lang="nl-NL" sz="2800" b="1" dirty="0"/>
              <a:t>Vegetatief vermeerderen</a:t>
            </a:r>
          </a:p>
        </p:txBody>
      </p:sp>
      <p:pic>
        <p:nvPicPr>
          <p:cNvPr id="5" name="Afbeelding 5" descr="Afbeelding met plant, tafel, oranje, klein&#10;&#10;Beschrijving is gegenereerd met zeer hoge betrouwbaarheid">
            <a:extLst>
              <a:ext uri="{FF2B5EF4-FFF2-40B4-BE49-F238E27FC236}">
                <a16:creationId xmlns:a16="http://schemas.microsoft.com/office/drawing/2014/main" id="{CDBE139E-160F-4812-B345-BC1959E2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6" r="1" b="11463"/>
          <a:stretch/>
        </p:blipFill>
        <p:spPr>
          <a:xfrm>
            <a:off x="20" y="10"/>
            <a:ext cx="4646965" cy="3428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D0FFBDB-89D1-4050-8FE5-AFC94C07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5823B85-53D1-46E0-BC58-872776B5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Afbeelding 4" descr="Afbeelding met persoon, mensen, man, tafel&#10;&#10;Beschrijving is gegenereerd met zeer hoge betrouwbaarheid">
            <a:extLst>
              <a:ext uri="{FF2B5EF4-FFF2-40B4-BE49-F238E27FC236}">
                <a16:creationId xmlns:a16="http://schemas.microsoft.com/office/drawing/2014/main" id="{4E52C3CE-640B-4850-86CF-3FF21EB8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" r="27681"/>
          <a:stretch/>
        </p:blipFill>
        <p:spPr>
          <a:xfrm>
            <a:off x="20" y="3429000"/>
            <a:ext cx="4646965" cy="34290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F86B2C-5FF7-48E0-B5B0-ABEA39A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4662638" cy="0"/>
          </a:xfrm>
          <a:prstGeom prst="line">
            <a:avLst/>
          </a:prstGeom>
          <a:ln w="50800" cap="flat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A2F64-04C5-4AF3-A08F-8132FCDA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Je hebt alleen een moederplant nodig</a:t>
            </a:r>
          </a:p>
          <a:p>
            <a:endParaRPr lang="nl-NL" dirty="0"/>
          </a:p>
          <a:p>
            <a:r>
              <a:rPr lang="nl-NL" dirty="0"/>
              <a:t>De nakomelingen zijn een exacte kopie van de moederplant (klonen)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54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0732D3C-53C1-4F41-AFFB-1FA68987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Welke manieren van ongeslachtelijk vermeerderen zijn er?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Afbeelding 4" descr="Afbeelding met bloem, plant, boom, klok&#10;&#10;Beschrijving is gegenereerd met zeer hoge betrouwbaarheid">
            <a:extLst>
              <a:ext uri="{FF2B5EF4-FFF2-40B4-BE49-F238E27FC236}">
                <a16:creationId xmlns:a16="http://schemas.microsoft.com/office/drawing/2014/main" id="{5522D6BE-FF17-40B4-84C3-F49AD03B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44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F326B-D7D0-49B2-BF93-00CC98B0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Scheuren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84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6538C979-F14E-4C6B-BE04-38CC5D7C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AE7E35B-D9A9-4963-B236-6A9A3A05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AE7ECD9-6B32-4943-BDE6-98F83E45C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57C1E-EE6F-46AA-AE45-A9073E559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3676B9-E413-4062-8AD0-AA82A028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Moederplant met nakomelingen</a:t>
            </a:r>
          </a:p>
        </p:txBody>
      </p:sp>
      <p:pic>
        <p:nvPicPr>
          <p:cNvPr id="4" name="Afbeelding 4" descr="Afbeelding met buiten, groen, groot, boom&#10;&#10;Beschrijving is gegenereerd met zeer hoge betrouwbaarheid">
            <a:extLst>
              <a:ext uri="{FF2B5EF4-FFF2-40B4-BE49-F238E27FC236}">
                <a16:creationId xmlns:a16="http://schemas.microsoft.com/office/drawing/2014/main" id="{42A36DC3-6CBE-47A4-A79B-48B032DDC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0" r="11771"/>
          <a:stretch/>
        </p:blipFill>
        <p:spPr>
          <a:xfrm>
            <a:off x="4639732" y="10"/>
            <a:ext cx="3788327" cy="6857990"/>
          </a:xfrm>
          <a:prstGeom prst="rect">
            <a:avLst/>
          </a:prstGeom>
        </p:spPr>
      </p:pic>
      <p:sp>
        <p:nvSpPr>
          <p:cNvPr id="47" name="Freeform 5">
            <a:extLst>
              <a:ext uri="{FF2B5EF4-FFF2-40B4-BE49-F238E27FC236}">
                <a16:creationId xmlns:a16="http://schemas.microsoft.com/office/drawing/2014/main" id="{4064D3F3-30A9-422E-9E54-0D81A025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3" descr="Afbeelding met plant, gebouw, palm, huis&#10;&#10;Beschrijving is gegenereerd met zeer hoge betrouwbaarheid">
            <a:extLst>
              <a:ext uri="{FF2B5EF4-FFF2-40B4-BE49-F238E27FC236}">
                <a16:creationId xmlns:a16="http://schemas.microsoft.com/office/drawing/2014/main" id="{A6C9F8F0-70B0-4FF5-AB7C-F1CC00697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2" r="21727"/>
          <a:stretch/>
        </p:blipFill>
        <p:spPr>
          <a:xfrm>
            <a:off x="8428058" y="-2"/>
            <a:ext cx="3768513" cy="685800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6B13D4-91C2-4535-99B8-0191C73E7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20438" y="0"/>
            <a:ext cx="0" cy="6857694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58E6A0-6D5F-408E-B74A-580891C0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nl-NL" dirty="0"/>
              <a:t>Stekken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A83C4D4B-8453-4E4C-926A-A75FDF94E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23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FF271F-E24B-4944-ABA0-1F6B2CCD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Kopstek</a:t>
            </a:r>
          </a:p>
          <a:p>
            <a:r>
              <a:rPr lang="en-US" dirty="0" err="1"/>
              <a:t>Tussenstek</a:t>
            </a:r>
          </a:p>
          <a:p>
            <a:r>
              <a:rPr lang="en-US" dirty="0" err="1"/>
              <a:t>Hielstek</a:t>
            </a:r>
          </a:p>
          <a:p>
            <a:r>
              <a:rPr lang="en-US" dirty="0" err="1"/>
              <a:t>Oogstek</a:t>
            </a:r>
          </a:p>
          <a:p>
            <a:r>
              <a:rPr lang="en-US" dirty="0" err="1"/>
              <a:t>Bladstek</a:t>
            </a:r>
          </a:p>
          <a:p>
            <a:r>
              <a:rPr lang="en-US" dirty="0" err="1"/>
              <a:t>Wortelstek</a:t>
            </a:r>
          </a:p>
        </p:txBody>
      </p:sp>
    </p:spTree>
    <p:extLst>
      <p:ext uri="{BB962C8B-B14F-4D97-AF65-F5344CB8AC3E}">
        <p14:creationId xmlns:p14="http://schemas.microsoft.com/office/powerpoint/2010/main" val="401392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E68E33-8FA6-4236-8232-2EF1789A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Uitlopers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Afbeelding 3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22753532-F6F6-44C0-B549-A88C9649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317463"/>
            <a:ext cx="5640502" cy="42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6538C979-F14E-4C6B-BE04-38CC5D7C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29BD510-E7CC-431C-9DC5-D07910F6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8E0437A-FA20-4E33-95A8-BBC1FD5C7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35AC99-FE8E-4681-9834-D1FBDCE1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528046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Bollen en knollen</a:t>
            </a:r>
          </a:p>
        </p:txBody>
      </p:sp>
      <p:pic>
        <p:nvPicPr>
          <p:cNvPr id="3" name="Afbeelding 3" descr="Afbeelding met tekening, tafel&#10;&#10;Beschrijving is gegenereerd met zeer hoge betrouwbaarheid">
            <a:extLst>
              <a:ext uri="{FF2B5EF4-FFF2-40B4-BE49-F238E27FC236}">
                <a16:creationId xmlns:a16="http://schemas.microsoft.com/office/drawing/2014/main" id="{A4B45F33-23BD-495F-A907-E6A41B1E0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06" b="3"/>
          <a:stretch/>
        </p:blipFill>
        <p:spPr>
          <a:xfrm>
            <a:off x="6111241" y="-5534"/>
            <a:ext cx="6080758" cy="3431766"/>
          </a:xfrm>
          <a:prstGeom prst="rect">
            <a:avLst/>
          </a:prstGeom>
        </p:spPr>
      </p:pic>
      <p:pic>
        <p:nvPicPr>
          <p:cNvPr id="4" name="Afbeelding 4" descr="Afbeelding met tafel, tapijt&#10;&#10;Beschrijving is gegenereerd met zeer hoge betrouwbaarheid">
            <a:extLst>
              <a:ext uri="{FF2B5EF4-FFF2-40B4-BE49-F238E27FC236}">
                <a16:creationId xmlns:a16="http://schemas.microsoft.com/office/drawing/2014/main" id="{B7B80738-A507-4594-8F62-5EDF0D54B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7" r="20254" b="-2"/>
          <a:stretch/>
        </p:blipFill>
        <p:spPr>
          <a:xfrm>
            <a:off x="6111242" y="3426232"/>
            <a:ext cx="6080758" cy="3431768"/>
          </a:xfrm>
          <a:prstGeom prst="rect">
            <a:avLst/>
          </a:prstGeom>
        </p:spPr>
      </p:pic>
      <p:sp>
        <p:nvSpPr>
          <p:cNvPr id="85" name="Freeform 27">
            <a:extLst>
              <a:ext uri="{FF2B5EF4-FFF2-40B4-BE49-F238E27FC236}">
                <a16:creationId xmlns:a16="http://schemas.microsoft.com/office/drawing/2014/main" id="{C08A186A-A32B-412D-8105-6DDEC68B6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3B06D1C-75DF-4E0C-B26C-78A4F8B3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1241" y="3426233"/>
            <a:ext cx="6080759" cy="0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074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Wisp</vt:lpstr>
      <vt:lpstr>3. Vegetatief vermeerderen</vt:lpstr>
      <vt:lpstr>Vermeerderen van planten</vt:lpstr>
      <vt:lpstr>Geslachtelijk vermeerderen of  Generatief vermeerderen</vt:lpstr>
      <vt:lpstr>Ongeslachtelijk vermeerderen  of  Vegetatief vermeerderen</vt:lpstr>
      <vt:lpstr>Welke manieren van ongeslachtelijk vermeerderen zijn er?</vt:lpstr>
      <vt:lpstr>Moederplant met nakomelingen</vt:lpstr>
      <vt:lpstr>Stekken</vt:lpstr>
      <vt:lpstr>Uitlopers</vt:lpstr>
      <vt:lpstr>Bollen en knollen</vt:lpstr>
      <vt:lpstr>Enten en oculeren</vt:lpstr>
      <vt:lpstr>Afleggen</vt:lpstr>
      <vt:lpstr>Weefselkweek</vt:lpstr>
      <vt:lpstr>Lavendel stekken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262</cp:revision>
  <dcterms:created xsi:type="dcterms:W3CDTF">2020-06-08T07:16:53Z</dcterms:created>
  <dcterms:modified xsi:type="dcterms:W3CDTF">2020-07-02T09:25:48Z</dcterms:modified>
</cp:coreProperties>
</file>