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Linkels" userId="82b2834b-7373-49b3-b259-2f89722ff704" providerId="ADAL" clId="{57052D1D-E210-47F6-952B-9829C1D6054F}"/>
    <pc:docChg chg="modSld">
      <pc:chgData name="Steven Linkels" userId="82b2834b-7373-49b3-b259-2f89722ff704" providerId="ADAL" clId="{57052D1D-E210-47F6-952B-9829C1D6054F}" dt="2023-01-18T09:14:38.336" v="5" actId="20577"/>
      <pc:docMkLst>
        <pc:docMk/>
      </pc:docMkLst>
      <pc:sldChg chg="modSp mod">
        <pc:chgData name="Steven Linkels" userId="82b2834b-7373-49b3-b259-2f89722ff704" providerId="ADAL" clId="{57052D1D-E210-47F6-952B-9829C1D6054F}" dt="2023-01-18T09:14:38.336" v="5" actId="20577"/>
        <pc:sldMkLst>
          <pc:docMk/>
          <pc:sldMk cId="3786441761" sldId="256"/>
        </pc:sldMkLst>
        <pc:spChg chg="mod">
          <ac:chgData name="Steven Linkels" userId="82b2834b-7373-49b3-b259-2f89722ff704" providerId="ADAL" clId="{57052D1D-E210-47F6-952B-9829C1D6054F}" dt="2023-01-18T09:14:38.336" v="5" actId="20577"/>
          <ac:spMkLst>
            <pc:docMk/>
            <pc:sldMk cId="3786441761" sldId="256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868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817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924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7132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90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419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1585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442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92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952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3142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DEB2C-CA7F-4CAC-A326-2F9EC6F0D261}" type="datetimeFigureOut">
              <a:rPr lang="nl-NL" smtClean="0"/>
              <a:t>18-1-2023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267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piktochart.com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s://www.canva.com/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86924" y="845868"/>
            <a:ext cx="4915393" cy="707886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  <a:br>
              <a: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</a:br>
            <a:r>
              <a:rPr lang="nl-NL" altLang="nl-NL" sz="1300" dirty="0"/>
              <a:t>Inzicht krijgen in het stage bedrijf.</a:t>
            </a:r>
          </a:p>
          <a:p>
            <a:r>
              <a:rPr lang="nl-NL" altLang="nl-NL" sz="1300" dirty="0"/>
              <a:t>Informatie kunnen presenteren aan anderen</a:t>
            </a:r>
            <a:r>
              <a:rPr lang="nl-NL" altLang="nl-NL" sz="1200" dirty="0"/>
              <a:t>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95707" y="1721509"/>
            <a:ext cx="4915393" cy="4108817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pPr lvl="0"/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Dit leerproduct is opgedeeld in 2 onderdelen. </a:t>
            </a:r>
          </a:p>
          <a:p>
            <a:pPr lvl="0"/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1. Verslag van het bedrijf met daarin: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Naam &amp; plaats van het bedrijf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Ontstaan/ geschiedenis van het bedrijf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Beschrijving van het bedrijfstype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Primaire activiteiten van het bedrijf (bijv. produceren, verkopen, diensten verlenen)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Eigenaren en werknemers (leeftijd, opleiding, functie etc.)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Beschrijving van de dagelijkse werkzaamheden (aandachtspunten, handelingen etc.)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Geldende bedrijfsregels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Een overzicht van betrokken partijen (klanten, leveranciers, samenwerkingspartners etc.)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De huidige activiteiten rondom duurzaamheid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De omvang (omzet, aantal mensen)</a:t>
            </a:r>
          </a:p>
          <a:p>
            <a:pPr lvl="0"/>
            <a:endParaRPr lang="nl-NL" sz="1300" kern="0" dirty="0">
              <a:solidFill>
                <a:prstClr val="black"/>
              </a:solidFill>
              <a:ea typeface="Calibri" pitchFamily="34" charset="0"/>
              <a:cs typeface="Arial" charset="0"/>
            </a:endParaRPr>
          </a:p>
          <a:p>
            <a:pPr lvl="0"/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2. Een </a:t>
            </a:r>
            <a:r>
              <a:rPr lang="nl-NL" sz="1300" kern="0" dirty="0" err="1">
                <a:solidFill>
                  <a:prstClr val="black"/>
                </a:solidFill>
                <a:ea typeface="Calibri" pitchFamily="34" charset="0"/>
                <a:cs typeface="Arial" charset="0"/>
              </a:rPr>
              <a:t>infographic</a:t>
            </a: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 naar aanleiding van het verslag. Hiermee presenteer je je bedrijf aan je medestudenten tijdens je stage assessment.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101331" y="845868"/>
            <a:ext cx="4852686" cy="1708160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r>
              <a:rPr kumimoji="0" lang="nl-NL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</a:t>
            </a: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  </a:t>
            </a:r>
            <a:r>
              <a: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      </a:t>
            </a:r>
            <a:r>
              <a: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                                                                           </a:t>
            </a:r>
          </a:p>
          <a:p>
            <a:pPr marL="285750" indent="-285750">
              <a:buFontTx/>
              <a:buChar char="-"/>
            </a:pPr>
            <a:r>
              <a:rPr lang="nl-NL" altLang="nl-NL" sz="1300" dirty="0"/>
              <a:t>Zoek uit welke informatie je nodig hebt en waar je deze kan halen.</a:t>
            </a:r>
          </a:p>
          <a:p>
            <a:pPr marL="285750" indent="-285750">
              <a:buFontTx/>
              <a:buChar char="-"/>
            </a:pPr>
            <a:r>
              <a:rPr lang="nl-NL" altLang="nl-NL" sz="1300" dirty="0"/>
              <a:t> Ga een gesprek aan met je stagebegeleider om de benodigde informatie te krijgen. </a:t>
            </a:r>
          </a:p>
          <a:p>
            <a:pPr marL="285750" indent="-285750">
              <a:buFontTx/>
              <a:buChar char="-"/>
            </a:pPr>
            <a:r>
              <a:rPr lang="nl-NL" altLang="nl-NL" sz="1300" dirty="0"/>
              <a:t>Verwerk de informatie in een </a:t>
            </a:r>
            <a:r>
              <a:rPr lang="nl-NL" altLang="nl-NL" sz="1300" dirty="0" err="1"/>
              <a:t>infographic</a:t>
            </a:r>
            <a:r>
              <a:rPr lang="nl-NL" altLang="nl-NL" sz="1300" dirty="0"/>
              <a:t> </a:t>
            </a:r>
          </a:p>
          <a:p>
            <a:pPr marL="285750" indent="-285750">
              <a:buFontTx/>
              <a:buChar char="-"/>
            </a:pPr>
            <a:r>
              <a:rPr lang="nl-NL" altLang="nl-NL" sz="1300" dirty="0"/>
              <a:t>De </a:t>
            </a:r>
            <a:r>
              <a:rPr lang="nl-NL" altLang="nl-NL" sz="1300" dirty="0" err="1"/>
              <a:t>infographic</a:t>
            </a:r>
            <a:r>
              <a:rPr lang="nl-NL" altLang="nl-NL" sz="1300" dirty="0"/>
              <a:t> is het middel waarmee je het bedrijf aan je medestudenten presenteert tijdens je stage assessment. 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101331" y="2709269"/>
            <a:ext cx="4852686" cy="1107996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 en tijd </a:t>
            </a:r>
          </a:p>
          <a:p>
            <a:pPr marL="171450" marR="0" lvl="0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Dit</a:t>
            </a:r>
            <a:r>
              <a:rPr kumimoji="0" lang="nl-NL" sz="13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Calibri" pitchFamily="34" charset="0"/>
                <a:cs typeface="Arial" charset="0"/>
              </a:rPr>
              <a:t> product maak je alleen. </a:t>
            </a:r>
          </a:p>
          <a:p>
            <a:pPr lvl="0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marL="171450" lvl="0" indent="-171450" eaLnBrk="0" hangingPunct="0">
              <a:buFont typeface="Arial" pitchFamily="34" charset="0"/>
              <a:buChar char="•"/>
              <a:defRPr/>
            </a:pPr>
            <a:r>
              <a:rPr lang="nl-NL" sz="1300" kern="0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Management lessen </a:t>
            </a:r>
          </a:p>
          <a:p>
            <a:pPr marL="171450" lvl="0" indent="-171450" eaLnBrk="0" hangingPunct="0">
              <a:buFont typeface="Arial" pitchFamily="34" charset="0"/>
              <a:buChar char="•"/>
              <a:defRPr/>
            </a:pPr>
            <a:r>
              <a:rPr lang="nl-NL" sz="1300" kern="0" dirty="0">
                <a:ea typeface="Calibri" pitchFamily="34" charset="0"/>
                <a:cs typeface="Arial" charset="0"/>
              </a:rPr>
              <a:t>Deadline product</a:t>
            </a:r>
            <a:r>
              <a:rPr lang="nl-NL" sz="1300" kern="0">
                <a:ea typeface="Calibri" pitchFamily="34" charset="0"/>
                <a:cs typeface="Arial" charset="0"/>
              </a:rPr>
              <a:t>: 31-03-2023</a:t>
            </a:r>
            <a:endParaRPr lang="nl-NL" sz="1300" kern="0" dirty="0">
              <a:ea typeface="Calibri" pitchFamily="34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101331" y="3982123"/>
            <a:ext cx="4852686" cy="831894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0644"/>
                </a:solidFill>
                <a:effectLst/>
                <a:uLnTx/>
                <a:uFillTx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nl-NL" altLang="nl-NL" sz="1300" dirty="0"/>
              <a:t> </a:t>
            </a:r>
            <a:r>
              <a:rPr lang="nl-NL" altLang="nl-NL" sz="1300" dirty="0" err="1"/>
              <a:t>Infographic</a:t>
            </a:r>
            <a:r>
              <a:rPr lang="nl-NL" altLang="nl-NL" sz="1300" dirty="0"/>
              <a:t> maken met </a:t>
            </a:r>
            <a:r>
              <a:rPr lang="nl-NL" altLang="nl-NL" sz="1300" dirty="0" err="1">
                <a:hlinkClick r:id="rId3"/>
              </a:rPr>
              <a:t>Piktochart</a:t>
            </a:r>
            <a:endParaRPr lang="nl-NL" altLang="nl-NL" sz="1300" dirty="0"/>
          </a:p>
          <a:p>
            <a:pPr>
              <a:lnSpc>
                <a:spcPct val="8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nl-NL" altLang="nl-NL" sz="1300" dirty="0"/>
              <a:t> </a:t>
            </a:r>
            <a:r>
              <a:rPr lang="nl-NL" altLang="nl-NL" sz="1300" dirty="0" err="1"/>
              <a:t>Infographic</a:t>
            </a:r>
            <a:r>
              <a:rPr lang="nl-NL" altLang="nl-NL" sz="1300" dirty="0"/>
              <a:t> maken met </a:t>
            </a:r>
            <a:r>
              <a:rPr lang="nl-NL" altLang="nl-NL" sz="1300" dirty="0" err="1">
                <a:hlinkClick r:id="rId4"/>
              </a:rPr>
              <a:t>Canva</a:t>
            </a:r>
            <a:endParaRPr lang="nl-NL" altLang="nl-NL" sz="1300" dirty="0"/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5" cstate="print"/>
          <a:srcRect l="21805" r="10840"/>
          <a:stretch/>
        </p:blipFill>
        <p:spPr>
          <a:xfrm>
            <a:off x="1116134" y="706432"/>
            <a:ext cx="411303" cy="56669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27541" y="1721509"/>
            <a:ext cx="337318" cy="411642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672811" y="862116"/>
            <a:ext cx="370192" cy="578750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712333" y="4009833"/>
            <a:ext cx="330670" cy="321355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9" cstate="print"/>
          <a:srcRect l="17050" t="33024" r="61669" b="30375"/>
          <a:stretch/>
        </p:blipFill>
        <p:spPr>
          <a:xfrm>
            <a:off x="6672811" y="2709269"/>
            <a:ext cx="312627" cy="302293"/>
          </a:xfrm>
          <a:prstGeom prst="rect">
            <a:avLst/>
          </a:prstGeom>
        </p:spPr>
      </p:pic>
      <p:sp>
        <p:nvSpPr>
          <p:cNvPr id="16" name="Rechthoek 1"/>
          <p:cNvSpPr>
            <a:spLocks noChangeArrowheads="1"/>
          </p:cNvSpPr>
          <p:nvPr/>
        </p:nvSpPr>
        <p:spPr bwMode="auto">
          <a:xfrm>
            <a:off x="1587291" y="154894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2223 ST LA3 Bedrijfspresentatie</a:t>
            </a: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456" y="4969258"/>
            <a:ext cx="2055709" cy="13671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4417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Props1.xml><?xml version="1.0" encoding="utf-8"?>
<ds:datastoreItem xmlns:ds="http://schemas.openxmlformats.org/officeDocument/2006/customXml" ds:itemID="{31B6B847-9D8A-458A-8E4F-C478502973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369EAC-7E25-4D62-9065-FA0DC3FC46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D7B13A-3C96-4577-93BE-335AC6D073E6}">
  <ds:schemaRefs>
    <ds:schemaRef ds:uri="http://schemas.microsoft.com/office/2006/metadata/properties"/>
    <ds:schemaRef ds:uri="http://schemas.microsoft.com/office/infopath/2007/PartnerControls"/>
    <ds:schemaRef ds:uri="c6f82ce1-f6df-49a5-8b49-cf8409a27aa4"/>
    <ds:schemaRef ds:uri="2c4f0c93-2979-4f27-aab2-70de9593235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227</Words>
  <Application>Microsoft Office PowerPoint</Application>
  <PresentationFormat>Breedbeeld</PresentationFormat>
  <Paragraphs>31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Steven Linkels</cp:lastModifiedBy>
  <cp:revision>11</cp:revision>
  <dcterms:created xsi:type="dcterms:W3CDTF">2017-12-05T09:58:56Z</dcterms:created>
  <dcterms:modified xsi:type="dcterms:W3CDTF">2023-01-18T09:14:40Z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  <property fmtid="{D5CDD505-2E9C-101B-9397-08002B2CF9AE}" pid="5" name="MediaServiceImageTags">
    <vt:lpwstr/>
  </property>
</Properties>
</file>