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57052D1D-E210-47F6-952B-9829C1D6054F}"/>
    <pc:docChg chg="modSld">
      <pc:chgData name="Steven Linkels" userId="82b2834b-7373-49b3-b259-2f89722ff704" providerId="ADAL" clId="{57052D1D-E210-47F6-952B-9829C1D6054F}" dt="2023-01-18T09:14:38.336" v="5" actId="20577"/>
      <pc:docMkLst>
        <pc:docMk/>
      </pc:docMkLst>
      <pc:sldChg chg="modSp mod">
        <pc:chgData name="Steven Linkels" userId="82b2834b-7373-49b3-b259-2f89722ff704" providerId="ADAL" clId="{57052D1D-E210-47F6-952B-9829C1D6054F}" dt="2023-01-18T09:14:38.336" v="5" actId="20577"/>
        <pc:sldMkLst>
          <pc:docMk/>
          <pc:sldMk cId="3786441761" sldId="256"/>
        </pc:sldMkLst>
        <pc:spChg chg="mod">
          <ac:chgData name="Steven Linkels" userId="82b2834b-7373-49b3-b259-2f89722ff704" providerId="ADAL" clId="{57052D1D-E210-47F6-952B-9829C1D6054F}" dt="2023-01-18T09:14:38.336" v="5" actId="20577"/>
          <ac:spMkLst>
            <pc:docMk/>
            <pc:sldMk cId="3786441761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8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1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9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8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9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14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6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piktochart.com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canva.com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6924" y="845868"/>
            <a:ext cx="4915393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</a:br>
            <a:r>
              <a:rPr lang="nl-NL" altLang="nl-NL" sz="1300" dirty="0"/>
              <a:t>Inzicht krijgen in het stage bedrijf.</a:t>
            </a:r>
          </a:p>
          <a:p>
            <a:r>
              <a:rPr lang="nl-NL" altLang="nl-NL" sz="1300" dirty="0"/>
              <a:t>Informatie kunnen presenteren aan anderen</a:t>
            </a:r>
            <a:r>
              <a:rPr lang="nl-NL" altLang="nl-NL" sz="1200" dirty="0"/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5707" y="1721509"/>
            <a:ext cx="4915393" cy="4108817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Dit leerproduct is opgedeeld in 2 onderdelen. </a:t>
            </a: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1. Verslag van het bedrijf met daarin: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Naam &amp; plaats van het bedrijf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Ontstaan/ geschiedenis van het bedrijf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Beschrijving van het bedrijfstype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Primaire activiteiten van het bedrijf (bijv. produceren, verkopen, diensten verlenen)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Eigenaren en werknemers (leeftijd, opleiding, functie etc.)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Beschrijving van de dagelijkse werkzaamheden (aandachtspunten, handelingen etc.)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Geldende bedrijfsregels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Een overzicht van betrokken partijen (klanten, leveranciers, samenwerkingspartners etc.)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huidige activiteiten rondom duurzaamheid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omvang (omzet, aantal mensen)</a:t>
            </a:r>
          </a:p>
          <a:p>
            <a:pPr lvl="0"/>
            <a:endParaRPr lang="nl-NL" sz="1300" kern="0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2. Een </a:t>
            </a:r>
            <a:r>
              <a:rPr lang="nl-NL" sz="1300" kern="0" dirty="0" err="1">
                <a:solidFill>
                  <a:prstClr val="black"/>
                </a:solidFill>
                <a:ea typeface="Calibri" pitchFamily="34" charset="0"/>
                <a:cs typeface="Arial" charset="0"/>
              </a:rPr>
              <a:t>infographic</a:t>
            </a: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naar aanleiding van het verslag. Hiermee presenteer je je bedrijf aan je medestudenten tijdens je stage assessment.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01331" y="845868"/>
            <a:ext cx="4852686" cy="170816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                                                                     </a:t>
            </a:r>
          </a:p>
          <a:p>
            <a:pPr marL="285750" indent="-285750">
              <a:buFontTx/>
              <a:buChar char="-"/>
            </a:pPr>
            <a:r>
              <a:rPr lang="nl-NL" altLang="nl-NL" sz="1300" dirty="0"/>
              <a:t>Zoek uit welke informatie je nodig hebt en waar je deze kan halen.</a:t>
            </a:r>
          </a:p>
          <a:p>
            <a:pPr marL="285750" indent="-285750">
              <a:buFontTx/>
              <a:buChar char="-"/>
            </a:pPr>
            <a:r>
              <a:rPr lang="nl-NL" altLang="nl-NL" sz="1300" dirty="0"/>
              <a:t> Ga een gesprek aan met je stagebegeleider om de benodigde informatie te krijgen. </a:t>
            </a:r>
          </a:p>
          <a:p>
            <a:pPr marL="285750" indent="-285750">
              <a:buFontTx/>
              <a:buChar char="-"/>
            </a:pPr>
            <a:r>
              <a:rPr lang="nl-NL" altLang="nl-NL" sz="1300" dirty="0"/>
              <a:t>Verwerk de informatie in een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</a:t>
            </a:r>
          </a:p>
          <a:p>
            <a:pPr marL="285750" indent="-285750">
              <a:buFontTx/>
              <a:buChar char="-"/>
            </a:pPr>
            <a:r>
              <a:rPr lang="nl-NL" altLang="nl-NL" sz="1300" dirty="0"/>
              <a:t>De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is het middel waarmee je het bedrijf aan je medestudenten presenteert tijdens je stage assessment. 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101331" y="2709269"/>
            <a:ext cx="4852686" cy="110799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 en tijd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Dit</a:t>
            </a:r>
            <a:r>
              <a:rPr kumimoji="0" lang="nl-NL" sz="13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product maak je alleen.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Management lessen 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300" kern="0" dirty="0">
                <a:ea typeface="Calibri" pitchFamily="34" charset="0"/>
                <a:cs typeface="Arial" charset="0"/>
              </a:rPr>
              <a:t>Deadline product</a:t>
            </a:r>
            <a:r>
              <a:rPr lang="nl-NL" sz="1300" kern="0">
                <a:ea typeface="Calibri" pitchFamily="34" charset="0"/>
                <a:cs typeface="Arial" charset="0"/>
              </a:rPr>
              <a:t>: 31-03-2023</a:t>
            </a:r>
            <a:endParaRPr lang="nl-NL" sz="1300" kern="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101331" y="3982123"/>
            <a:ext cx="4852686" cy="83189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/>
              <a:t>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maken met </a:t>
            </a:r>
            <a:r>
              <a:rPr lang="nl-NL" altLang="nl-NL" sz="1300" dirty="0" err="1">
                <a:hlinkClick r:id="rId3"/>
              </a:rPr>
              <a:t>Piktochart</a:t>
            </a:r>
            <a:endParaRPr lang="nl-NL" altLang="nl-NL" sz="1300" dirty="0"/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/>
              <a:t> </a:t>
            </a:r>
            <a:r>
              <a:rPr lang="nl-NL" altLang="nl-NL" sz="1300" dirty="0" err="1"/>
              <a:t>Infographic</a:t>
            </a:r>
            <a:r>
              <a:rPr lang="nl-NL" altLang="nl-NL" sz="1300" dirty="0"/>
              <a:t> maken met </a:t>
            </a:r>
            <a:r>
              <a:rPr lang="nl-NL" altLang="nl-NL" sz="1300" dirty="0" err="1">
                <a:hlinkClick r:id="rId4"/>
              </a:rPr>
              <a:t>Canva</a:t>
            </a:r>
            <a:endParaRPr lang="nl-NL" altLang="nl-NL" sz="1300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1116134" y="706432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27541" y="1721509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811" y="862116"/>
            <a:ext cx="370192" cy="57875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12333" y="4009833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672811" y="2709269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ST LA3 Bedrijfspresentatie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456" y="4969258"/>
            <a:ext cx="2055709" cy="13671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31B6B847-9D8A-458A-8E4F-C478502973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369EAC-7E25-4D62-9065-FA0DC3FC4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D7B13A-3C96-4577-93BE-335AC6D073E6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227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11</cp:revision>
  <dcterms:created xsi:type="dcterms:W3CDTF">2017-12-05T09:58:56Z</dcterms:created>
  <dcterms:modified xsi:type="dcterms:W3CDTF">2023-01-18T09:14:40Z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