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00"/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EEFE7B-A2BC-41BE-AF53-47F1298608AE}" v="3" dt="2021-07-29T19:32:45.1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BCEEFE7B-A2BC-41BE-AF53-47F1298608AE}"/>
    <pc:docChg chg="custSel modSld">
      <pc:chgData name="Marieke Drabbe" userId="b9b1a049-6b87-453c-9d4e-1b3ea0ffd634" providerId="ADAL" clId="{BCEEFE7B-A2BC-41BE-AF53-47F1298608AE}" dt="2021-08-29T15:24:52.908" v="25" actId="20577"/>
      <pc:docMkLst>
        <pc:docMk/>
      </pc:docMkLst>
      <pc:sldChg chg="addSp delSp modSp mod">
        <pc:chgData name="Marieke Drabbe" userId="b9b1a049-6b87-453c-9d4e-1b3ea0ffd634" providerId="ADAL" clId="{BCEEFE7B-A2BC-41BE-AF53-47F1298608AE}" dt="2021-08-29T15:24:52.908" v="25" actId="20577"/>
        <pc:sldMkLst>
          <pc:docMk/>
          <pc:sldMk cId="4159768415" sldId="256"/>
        </pc:sldMkLst>
        <pc:spChg chg="mod">
          <ac:chgData name="Marieke Drabbe" userId="b9b1a049-6b87-453c-9d4e-1b3ea0ffd634" providerId="ADAL" clId="{BCEEFE7B-A2BC-41BE-AF53-47F1298608AE}" dt="2021-07-29T19:32:03.718" v="7" actId="14100"/>
          <ac:spMkLst>
            <pc:docMk/>
            <pc:sldMk cId="4159768415" sldId="256"/>
            <ac:spMk id="4" creationId="{00000000-0000-0000-0000-000000000000}"/>
          </ac:spMkLst>
        </pc:spChg>
        <pc:spChg chg="mod">
          <ac:chgData name="Marieke Drabbe" userId="b9b1a049-6b87-453c-9d4e-1b3ea0ffd634" providerId="ADAL" clId="{BCEEFE7B-A2BC-41BE-AF53-47F1298608AE}" dt="2021-07-29T19:32:27.987" v="12" actId="207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BCEEFE7B-A2BC-41BE-AF53-47F1298608AE}" dt="2021-07-29T19:32:26.106" v="11" actId="207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BCEEFE7B-A2BC-41BE-AF53-47F1298608AE}" dt="2021-07-29T19:32:23.644" v="10" actId="207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BCEEFE7B-A2BC-41BE-AF53-47F1298608AE}" dt="2021-07-29T19:32:30.965" v="13" actId="20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BCEEFE7B-A2BC-41BE-AF53-47F1298608AE}" dt="2021-07-29T19:32:33.503" v="14" actId="207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BCEEFE7B-A2BC-41BE-AF53-47F1298608AE}" dt="2021-07-29T19:32:09.732" v="9" actId="1076"/>
          <ac:spMkLst>
            <pc:docMk/>
            <pc:sldMk cId="4159768415" sldId="256"/>
            <ac:spMk id="12" creationId="{00000000-0000-0000-0000-000000000000}"/>
          </ac:spMkLst>
        </pc:spChg>
        <pc:spChg chg="mod">
          <ac:chgData name="Marieke Drabbe" userId="b9b1a049-6b87-453c-9d4e-1b3ea0ffd634" providerId="ADAL" clId="{BCEEFE7B-A2BC-41BE-AF53-47F1298608AE}" dt="2021-08-29T15:24:52.908" v="25" actId="20577"/>
          <ac:spMkLst>
            <pc:docMk/>
            <pc:sldMk cId="4159768415" sldId="256"/>
            <ac:spMk id="17" creationId="{00000000-0000-0000-0000-000000000000}"/>
          </ac:spMkLst>
        </pc:spChg>
        <pc:picChg chg="del">
          <ac:chgData name="Marieke Drabbe" userId="b9b1a049-6b87-453c-9d4e-1b3ea0ffd634" providerId="ADAL" clId="{BCEEFE7B-A2BC-41BE-AF53-47F1298608AE}" dt="2021-07-29T19:31:36.234" v="0" actId="478"/>
          <ac:picMkLst>
            <pc:docMk/>
            <pc:sldMk cId="4159768415" sldId="256"/>
            <ac:picMk id="2" creationId="{00000000-0000-0000-0000-000000000000}"/>
          </ac:picMkLst>
        </pc:picChg>
        <pc:picChg chg="del">
          <ac:chgData name="Marieke Drabbe" userId="b9b1a049-6b87-453c-9d4e-1b3ea0ffd634" providerId="ADAL" clId="{BCEEFE7B-A2BC-41BE-AF53-47F1298608AE}" dt="2021-07-29T19:31:37.590" v="2" actId="478"/>
          <ac:picMkLst>
            <pc:docMk/>
            <pc:sldMk cId="4159768415" sldId="256"/>
            <ac:picMk id="18" creationId="{00000000-0000-0000-0000-000000000000}"/>
          </ac:picMkLst>
        </pc:picChg>
        <pc:picChg chg="add mod">
          <ac:chgData name="Marieke Drabbe" userId="b9b1a049-6b87-453c-9d4e-1b3ea0ffd634" providerId="ADAL" clId="{BCEEFE7B-A2BC-41BE-AF53-47F1298608AE}" dt="2021-07-29T19:32:49.912" v="16" actId="1076"/>
          <ac:picMkLst>
            <pc:docMk/>
            <pc:sldMk cId="4159768415" sldId="256"/>
            <ac:picMk id="25" creationId="{065FA97F-F9E5-4DA4-B120-E268C6C7B96E}"/>
          </ac:picMkLst>
        </pc:picChg>
        <pc:picChg chg="del">
          <ac:chgData name="Marieke Drabbe" userId="b9b1a049-6b87-453c-9d4e-1b3ea0ffd634" providerId="ADAL" clId="{BCEEFE7B-A2BC-41BE-AF53-47F1298608AE}" dt="2021-07-29T19:31:36.688" v="1" actId="478"/>
          <ac:picMkLst>
            <pc:docMk/>
            <pc:sldMk cId="4159768415" sldId="256"/>
            <ac:picMk id="1026" creationId="{00000000-0000-0000-0000-000000000000}"/>
          </ac:picMkLst>
        </pc:picChg>
      </pc:sldChg>
    </pc:docChg>
  </pc:docChgLst>
  <pc:docChgLst>
    <pc:chgData name="Pascalle Cup" userId="acdf420d-3d1b-463e-9173-44ff0cd1b36a" providerId="ADAL" clId="{CDE775B1-572D-413F-8E40-5D4F84D49864}"/>
    <pc:docChg chg="custSel modSld">
      <pc:chgData name="Pascalle Cup" userId="acdf420d-3d1b-463e-9173-44ff0cd1b36a" providerId="ADAL" clId="{CDE775B1-572D-413F-8E40-5D4F84D49864}" dt="2021-06-14T09:01:27.603" v="983" actId="6549"/>
      <pc:docMkLst>
        <pc:docMk/>
      </pc:docMkLst>
      <pc:sldChg chg="modSp mod">
        <pc:chgData name="Pascalle Cup" userId="acdf420d-3d1b-463e-9173-44ff0cd1b36a" providerId="ADAL" clId="{CDE775B1-572D-413F-8E40-5D4F84D49864}" dt="2021-06-14T09:01:27.603" v="983" actId="6549"/>
        <pc:sldMkLst>
          <pc:docMk/>
          <pc:sldMk cId="4159768415" sldId="256"/>
        </pc:sldMkLst>
        <pc:spChg chg="mod">
          <ac:chgData name="Pascalle Cup" userId="acdf420d-3d1b-463e-9173-44ff0cd1b36a" providerId="ADAL" clId="{CDE775B1-572D-413F-8E40-5D4F84D49864}" dt="2021-06-06T18:37:37.841" v="754" actId="14100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Pascalle Cup" userId="acdf420d-3d1b-463e-9173-44ff0cd1b36a" providerId="ADAL" clId="{CDE775B1-572D-413F-8E40-5D4F84D49864}" dt="2021-06-06T18:37:29.767" v="752" actId="14100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Pascalle Cup" userId="acdf420d-3d1b-463e-9173-44ff0cd1b36a" providerId="ADAL" clId="{CDE775B1-572D-413F-8E40-5D4F84D49864}" dt="2021-06-10T09:50:56.470" v="859" actId="6549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Pascalle Cup" userId="acdf420d-3d1b-463e-9173-44ff0cd1b36a" providerId="ADAL" clId="{CDE775B1-572D-413F-8E40-5D4F84D49864}" dt="2021-06-14T09:01:27.603" v="983" actId="6549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Pascalle Cup" userId="acdf420d-3d1b-463e-9173-44ff0cd1b36a" providerId="ADAL" clId="{CDE775B1-572D-413F-8E40-5D4F84D49864}" dt="2021-06-10T09:52:33.066" v="881" actId="6549"/>
          <ac:spMkLst>
            <pc:docMk/>
            <pc:sldMk cId="4159768415" sldId="256"/>
            <ac:spMk id="10" creationId="{00000000-0000-0000-0000-000000000000}"/>
          </ac:spMkLst>
        </pc:spChg>
        <pc:picChg chg="mod">
          <ac:chgData name="Pascalle Cup" userId="acdf420d-3d1b-463e-9173-44ff0cd1b36a" providerId="ADAL" clId="{CDE775B1-572D-413F-8E40-5D4F84D49864}" dt="2021-06-10T09:52:38.259" v="882" actId="1076"/>
          <ac:picMkLst>
            <pc:docMk/>
            <pc:sldMk cId="4159768415" sldId="256"/>
            <ac:picMk id="2" creationId="{00000000-0000-0000-0000-000000000000}"/>
          </ac:picMkLst>
        </pc:picChg>
        <pc:picChg chg="mod">
          <ac:chgData name="Pascalle Cup" userId="acdf420d-3d1b-463e-9173-44ff0cd1b36a" providerId="ADAL" clId="{CDE775B1-572D-413F-8E40-5D4F84D49864}" dt="2021-06-06T18:34:02.537" v="315" actId="1076"/>
          <ac:picMkLst>
            <pc:docMk/>
            <pc:sldMk cId="4159768415" sldId="256"/>
            <ac:picMk id="19" creationId="{00000000-0000-0000-0000-000000000000}"/>
          </ac:picMkLst>
        </pc:picChg>
        <pc:picChg chg="mod">
          <ac:chgData name="Pascalle Cup" userId="acdf420d-3d1b-463e-9173-44ff0cd1b36a" providerId="ADAL" clId="{CDE775B1-572D-413F-8E40-5D4F84D49864}" dt="2021-06-06T18:34:00.048" v="314" actId="1076"/>
          <ac:picMkLst>
            <pc:docMk/>
            <pc:sldMk cId="4159768415" sldId="256"/>
            <ac:picMk id="20" creationId="{00000000-0000-0000-0000-000000000000}"/>
          </ac:picMkLst>
        </pc:picChg>
        <pc:picChg chg="mod">
          <ac:chgData name="Pascalle Cup" userId="acdf420d-3d1b-463e-9173-44ff0cd1b36a" providerId="ADAL" clId="{CDE775B1-572D-413F-8E40-5D4F84D49864}" dt="2021-06-06T18:36:55.024" v="750" actId="1076"/>
          <ac:picMkLst>
            <pc:docMk/>
            <pc:sldMk cId="4159768415" sldId="256"/>
            <ac:picMk id="21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tilburg.nl/stad-bestuur/bestuur/bestuurlijke-informatie/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5" Type="http://schemas.openxmlformats.org/officeDocument/2006/relationships/hyperlink" Target="https://programmabegroting-2018.tilburg.nl/p3196/leefbaarheid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s://www.tilburg.nl/actueel/nieuws/item/nieuwe-coalitie-presenteert-bestuursakkoord-1/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394297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54698" y="882799"/>
            <a:ext cx="3926443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b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200" dirty="0">
                <a:ea typeface="Calibri" pitchFamily="34" charset="0"/>
                <a:cs typeface="Arial" charset="0"/>
              </a:rPr>
              <a:t>Je kunt informatie verzamelen en verwerken.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theorie gebruiken als onderbouwing van je advies.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innovatieve voorbeelden vinden en in eigen woorden beschrijven die aansluiten bij jullie hoofdvraag.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55703" y="2168517"/>
            <a:ext cx="3932043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verslag met daarin uitgewerkte thema’s die belangrijk zijn voor de theoretische onderbouwing van het advies en minimaal 1 innovatief voorbeeld dat aansluit bij jullie hoofdvraag.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58424" y="3377272"/>
            <a:ext cx="3932043" cy="3046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FF2F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FF2F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Lees de casus.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Bepaal welke thema’s daarbij horen vanuit je specialisatie.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Binnen je eigen specialisatie krijg je via de expertlessen input over een aantal thema's. Je werkt voor je eigen specialisatie minimaal 3 thema’s uit die aansluiten bij de casus en hoofdvraag.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Onderzoek en beschrijf welke ambities de gemeente Tilburg heeft op deze thema’s.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Zoek betrouwbare bronnen en lees de voorgestelde bronnen.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Werk elk thema uit met de verzamelde theorie, zodat het uiteindelijk kan dienen als onderbouwing voor je advies.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per thema waarom het belangrijk is voor een leefbare stad.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35807" y="979064"/>
            <a:ext cx="3500438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in Teams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Deadline = 26-9-2021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5807" y="2664024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specialisatie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Bezoek van de Gemeente  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42623" y="3578562"/>
            <a:ext cx="3500438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  <a:hlinkClick r:id="rId3"/>
              </a:rPr>
              <a:t>Bestuurlijke informatie gemeente Tilburg</a:t>
            </a:r>
            <a:endParaRPr lang="nl-NL" sz="120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  <a:hlinkClick r:id="rId4"/>
              </a:rPr>
              <a:t>Nieuwe coalitie gemeente Tilburg presenteert bestuursakkoord </a:t>
            </a:r>
            <a:endParaRPr lang="nl-NL" sz="120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  <a:hlinkClick r:id="rId5"/>
              </a:rPr>
              <a:t>Begroting leefbaarheid gemeente Tilburg</a:t>
            </a:r>
            <a:endParaRPr lang="nl-NL" sz="1200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365065" y="6574466"/>
            <a:ext cx="8820151" cy="290796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008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2122 LBS LA2 Theoretisch kader</a:t>
            </a: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6" cstate="print"/>
          <a:srcRect l="21805" r="10840"/>
          <a:stretch/>
        </p:blipFill>
        <p:spPr>
          <a:xfrm>
            <a:off x="552589" y="733384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6105" y="2002503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49205" y="3321692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968976" y="765553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060665" y="3609962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1" cstate="print"/>
          <a:srcRect l="17050" t="33024" r="61669" b="30375"/>
          <a:stretch/>
        </p:blipFill>
        <p:spPr>
          <a:xfrm>
            <a:off x="5084820" y="2622913"/>
            <a:ext cx="269390" cy="260485"/>
          </a:xfrm>
          <a:prstGeom prst="rect">
            <a:avLst/>
          </a:prstGeom>
        </p:spPr>
      </p:pic>
      <p:pic>
        <p:nvPicPr>
          <p:cNvPr id="25" name="Picture 37">
            <a:extLst>
              <a:ext uri="{FF2B5EF4-FFF2-40B4-BE49-F238E27FC236}">
                <a16:creationId xmlns:a16="http://schemas.microsoft.com/office/drawing/2014/main" id="{065FA97F-F9E5-4DA4-B120-E268C6C7B96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723" y="5599264"/>
            <a:ext cx="3448429" cy="109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3" ma:contentTypeDescription="Een nieuw document maken." ma:contentTypeScope="" ma:versionID="40482e5b53334d1eeebda43037df53c5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9c978e2734d7fc04f5be9d8ae96b6347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5CE06A5-41B1-4C4A-98F9-E068E195FF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4D1F01-2E06-4F5F-B6D1-6416C642E6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F21D72-24CA-40A9-B54D-60721FB0A98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217</Words>
  <Application>Microsoft Office PowerPoint</Application>
  <PresentationFormat>Diavoorstelling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Marieke Drabbe</cp:lastModifiedBy>
  <cp:revision>2</cp:revision>
  <cp:lastPrinted>2014-09-03T06:23:20Z</cp:lastPrinted>
  <dcterms:created xsi:type="dcterms:W3CDTF">2014-08-31T07:53:19Z</dcterms:created>
  <dcterms:modified xsi:type="dcterms:W3CDTF">2021-08-29T15:24:56Z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