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81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12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94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2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57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67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68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27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33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67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F72E-6964-42B5-B061-6FEF6F78806A}" type="datetimeFigureOut">
              <a:rPr lang="nl-NL" smtClean="0"/>
              <a:t>11-9-2016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304A-DC07-4E05-A042-D8B2ACF9B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25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1273" y="21011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1.3	Stofeigenschappen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63899" y="4632326"/>
            <a:ext cx="9144000" cy="1655762"/>
          </a:xfrm>
        </p:spPr>
        <p:txBody>
          <a:bodyPr/>
          <a:lstStyle/>
          <a:p>
            <a:r>
              <a:rPr lang="nl-NL" dirty="0" smtClean="0"/>
              <a:t>Kenmerk van een stof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49" y="653357"/>
            <a:ext cx="4686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1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Stofeigenschappen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stof is iets wat massa heeft</a:t>
            </a:r>
          </a:p>
          <a:p>
            <a:r>
              <a:rPr lang="nl-NL" dirty="0" smtClean="0"/>
              <a:t>-	Lucht: zuurstof, stikstof</a:t>
            </a:r>
          </a:p>
          <a:p>
            <a:r>
              <a:rPr lang="nl-NL" dirty="0" smtClean="0"/>
              <a:t>- 	Je haar: eiwitten</a:t>
            </a:r>
          </a:p>
          <a:p>
            <a:r>
              <a:rPr lang="nl-NL" dirty="0" smtClean="0"/>
              <a:t>- 	Je lichaam: water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65" y="1690688"/>
            <a:ext cx="6348735" cy="42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9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stofeigenschap hoort bij een (zuivere) 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Bijvoorbeeld:</a:t>
            </a:r>
          </a:p>
          <a:p>
            <a:r>
              <a:rPr lang="nl-NL" dirty="0" smtClean="0"/>
              <a:t>Kleur</a:t>
            </a:r>
          </a:p>
          <a:p>
            <a:r>
              <a:rPr lang="nl-NL" dirty="0" smtClean="0"/>
              <a:t>Smaak</a:t>
            </a:r>
          </a:p>
          <a:p>
            <a:r>
              <a:rPr lang="nl-NL" dirty="0" smtClean="0"/>
              <a:t>Oplosbaarheid</a:t>
            </a:r>
          </a:p>
          <a:p>
            <a:r>
              <a:rPr lang="nl-NL" dirty="0" smtClean="0"/>
              <a:t>Brandbaarheid</a:t>
            </a:r>
          </a:p>
          <a:p>
            <a:r>
              <a:rPr lang="nl-NL" dirty="0" smtClean="0"/>
              <a:t>Fase bij kamertemperatuur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00" y="1690688"/>
            <a:ext cx="5263167" cy="39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5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Elke stof heeft een kenmerkende stofeigenschappen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‘Stofconstante’</a:t>
            </a:r>
          </a:p>
          <a:p>
            <a:r>
              <a:rPr lang="nl-NL" dirty="0" smtClean="0"/>
              <a:t>Getal en eenheid, bijvoorbeeld soortelijke massa of dichtheid</a:t>
            </a:r>
          </a:p>
          <a:p>
            <a:pPr marL="0" indent="0">
              <a:buNone/>
            </a:pPr>
            <a:r>
              <a:rPr lang="nl-NL" dirty="0" smtClean="0"/>
              <a:t>	(massa / volume)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918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Gevarentekens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614" y="1311275"/>
            <a:ext cx="7220772" cy="53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Materialen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Stoffen waar je iets van maken kunt: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	Metalen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	Natuurlijke polymeren (cellulose)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	Synthetische polymeren (plastics)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	Composieten (mengsel van meerdere materialen)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08" y="36512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6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319DDC-8552-4B2E-B35B-7D13F16F2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A62933-DFC6-437F-94C9-CA66DA0F7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A113-2371-46C3-8EDA-30635D372114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59</Words>
  <Application>Microsoft Office PowerPoint</Application>
  <PresentationFormat>Breedbeeld</PresentationFormat>
  <Paragraphs>27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    1.3 Stofeigenschappen </vt:lpstr>
      <vt:lpstr>Stofeigenschappen </vt:lpstr>
      <vt:lpstr>Een stofeigenschap hoort bij een (zuivere) stof</vt:lpstr>
      <vt:lpstr>Elke stof heeft een kenmerkende stofeigenschappen</vt:lpstr>
      <vt:lpstr>Gevarentekens</vt:lpstr>
      <vt:lpstr>Materialen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Elementen</dc:title>
  <dc:creator>Hannie Kwant</dc:creator>
  <cp:lastModifiedBy>laptop</cp:lastModifiedBy>
  <cp:revision>10</cp:revision>
  <dcterms:created xsi:type="dcterms:W3CDTF">2016-09-05T06:31:57Z</dcterms:created>
  <dcterms:modified xsi:type="dcterms:W3CDTF">2016-09-11T19:36:08Z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</Properties>
</file>