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75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6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7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57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60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82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07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72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64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725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70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504" y="-1"/>
            <a:ext cx="10782300" cy="3252651"/>
          </a:xfrm>
          <a:noFill/>
        </p:spPr>
        <p:txBody>
          <a:bodyPr/>
          <a:lstStyle/>
          <a:p>
            <a:pPr algn="ctr"/>
            <a:r>
              <a:rPr lang="nl-NL" sz="7200" b="1" dirty="0" smtClean="0">
                <a:solidFill>
                  <a:schemeClr val="tx1"/>
                </a:solidFill>
              </a:rPr>
              <a:t>Vegetarisch en veganisme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>Week 5</a:t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endParaRPr lang="nl-NL" sz="7200" b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16" y="2441938"/>
            <a:ext cx="3509243" cy="307058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654" y="2614444"/>
            <a:ext cx="4801344" cy="272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 smtClean="0"/>
              <a:t>W</a:t>
            </a:r>
            <a:r>
              <a:rPr lang="nl-NL" b="1" dirty="0" err="1" smtClean="0">
                <a:solidFill>
                  <a:schemeClr val="tx1"/>
                </a:solidFill>
              </a:rPr>
              <a:t>V</a:t>
            </a:r>
            <a:r>
              <a:rPr lang="nl-NL" b="1" dirty="0" err="1" smtClean="0">
                <a:solidFill>
                  <a:schemeClr val="tx1"/>
                </a:solidFill>
              </a:rPr>
              <a:t>erschil</a:t>
            </a:r>
            <a:r>
              <a:rPr lang="nl-NL" b="1" dirty="0" smtClean="0">
                <a:solidFill>
                  <a:schemeClr val="tx1"/>
                </a:solidFill>
              </a:rPr>
              <a:t> tussen vegetariër en veganist</a:t>
            </a:r>
            <a:r>
              <a:rPr lang="nl-NL" b="1" dirty="0" smtClean="0">
                <a:solidFill>
                  <a:schemeClr val="tx1"/>
                </a:solidFill>
              </a:rPr>
              <a:t>?</a:t>
            </a:r>
            <a:endParaRPr lang="nl-NL" b="1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u="sng" dirty="0" smtClean="0"/>
              <a:t>Vegetarisch</a:t>
            </a:r>
            <a:endParaRPr lang="nl-NL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b="1" dirty="0" smtClean="0"/>
              <a:t>- Eet geen gedode dieren</a:t>
            </a:r>
          </a:p>
          <a:p>
            <a:r>
              <a:rPr lang="nl-NL" dirty="0" smtClean="0"/>
              <a:t>- Eet geen vlees of vis</a:t>
            </a:r>
          </a:p>
          <a:p>
            <a:r>
              <a:rPr lang="nl-NL" dirty="0" smtClean="0"/>
              <a:t>- Eet geen producten die geproduceerd zijn van dode dieren</a:t>
            </a:r>
          </a:p>
          <a:p>
            <a:r>
              <a:rPr lang="nl-NL" dirty="0" smtClean="0"/>
              <a:t>(gelatine)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b="1" u="sng" dirty="0" smtClean="0"/>
              <a:t>Veganisme</a:t>
            </a:r>
            <a:endParaRPr lang="nl-NL" b="1" u="sng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- </a:t>
            </a:r>
            <a:r>
              <a:rPr lang="nl-NL" b="1" dirty="0" smtClean="0"/>
              <a:t>Maakt geen gebruik van dierlijke producten</a:t>
            </a:r>
          </a:p>
          <a:p>
            <a:r>
              <a:rPr lang="nl-NL" dirty="0" smtClean="0"/>
              <a:t>- Eet geen vlees, vis </a:t>
            </a:r>
          </a:p>
          <a:p>
            <a:r>
              <a:rPr lang="nl-NL" dirty="0" smtClean="0"/>
              <a:t>- Eet geen producten die vervaardigd zijn door dieren             (eieren, kaas, melk, honing)</a:t>
            </a:r>
          </a:p>
          <a:p>
            <a:r>
              <a:rPr lang="nl-NL" dirty="0" smtClean="0"/>
              <a:t>- Maakt geen gebruik van producten die afkomstig zijn  van dieren (leer, wol, bont) </a:t>
            </a:r>
          </a:p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74" y="4434015"/>
            <a:ext cx="1986806" cy="198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9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718699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6000" b="1" dirty="0" smtClean="0">
                <a:solidFill>
                  <a:schemeClr val="tx1"/>
                </a:solidFill>
              </a:rPr>
              <a:t>Wat is een </a:t>
            </a:r>
            <a:r>
              <a:rPr lang="nl-NL" sz="6000" b="1" dirty="0" err="1" smtClean="0">
                <a:solidFill>
                  <a:schemeClr val="tx1"/>
                </a:solidFill>
              </a:rPr>
              <a:t>flexitariër</a:t>
            </a:r>
            <a:endParaRPr lang="nl-NL" sz="6000" b="1" dirty="0">
              <a:solidFill>
                <a:schemeClr val="tx1"/>
              </a:solidFill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815737"/>
            <a:ext cx="9228201" cy="4037059"/>
          </a:xfrm>
        </p:spPr>
        <p:txBody>
          <a:bodyPr/>
          <a:lstStyle/>
          <a:p>
            <a:r>
              <a:rPr lang="nl-NL" dirty="0" smtClean="0"/>
              <a:t>Iemand die </a:t>
            </a:r>
            <a:r>
              <a:rPr lang="nl-NL" dirty="0"/>
              <a:t>op sommige dagen </a:t>
            </a:r>
            <a:endParaRPr lang="nl-NL" dirty="0" smtClean="0"/>
          </a:p>
          <a:p>
            <a:r>
              <a:rPr lang="nl-NL" dirty="0" smtClean="0"/>
              <a:t>vlees laat </a:t>
            </a:r>
            <a:r>
              <a:rPr lang="nl-NL" dirty="0"/>
              <a:t>staan, noemen </a:t>
            </a:r>
            <a:r>
              <a:rPr lang="nl-NL" dirty="0" smtClean="0"/>
              <a:t>we </a:t>
            </a:r>
          </a:p>
          <a:p>
            <a:r>
              <a:rPr lang="nl-NL" dirty="0" smtClean="0"/>
              <a:t>een </a:t>
            </a:r>
            <a:r>
              <a:rPr lang="nl-NL" dirty="0" err="1" smtClean="0"/>
              <a:t>flexitariër</a:t>
            </a:r>
            <a:endParaRPr lang="nl-NL" dirty="0" smtClean="0"/>
          </a:p>
          <a:p>
            <a:pPr marL="457200" indent="-457200"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1" y="1489164"/>
            <a:ext cx="3627664" cy="500820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2" y="3830366"/>
            <a:ext cx="533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50807" y="457200"/>
            <a:ext cx="10782300" cy="1998617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4400" b="1" dirty="0">
                <a:solidFill>
                  <a:schemeClr val="tx1"/>
                </a:solidFill>
              </a:rPr>
              <a:t/>
            </a:r>
            <a:br>
              <a:rPr lang="nl-NL" sz="4400" b="1" dirty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r>
              <a:rPr lang="nl-NL" sz="7200" b="1" dirty="0" smtClean="0">
                <a:solidFill>
                  <a:schemeClr val="tx1"/>
                </a:solidFill>
              </a:rPr>
              <a:t>“Vlees” vervangers</a:t>
            </a:r>
            <a:r>
              <a:rPr lang="nl-NL" sz="2000" b="1" dirty="0" smtClean="0">
                <a:solidFill>
                  <a:schemeClr val="tx1"/>
                </a:solidFill>
              </a:rPr>
              <a:t/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4400" b="1" dirty="0" smtClean="0">
                <a:solidFill>
                  <a:schemeClr val="tx1"/>
                </a:solidFill>
              </a:rPr>
              <a:t/>
            </a:r>
            <a:br>
              <a:rPr lang="nl-NL" sz="4400" b="1" dirty="0" smtClean="0">
                <a:solidFill>
                  <a:schemeClr val="tx1"/>
                </a:solidFill>
              </a:rPr>
            </a:br>
            <a:endParaRPr lang="nl-NL" sz="4400" b="1" dirty="0">
              <a:solidFill>
                <a:schemeClr val="tx1"/>
              </a:solidFill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580606"/>
            <a:ext cx="9228201" cy="4272190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 smtClean="0"/>
              <a:t>*</a:t>
            </a:r>
            <a:r>
              <a:rPr lang="nl-NL" dirty="0" smtClean="0"/>
              <a:t>Gezonde </a:t>
            </a:r>
            <a:r>
              <a:rPr lang="nl-NL" dirty="0"/>
              <a:t>voeding is ontzettend </a:t>
            </a:r>
            <a:r>
              <a:rPr lang="nl-NL" dirty="0" smtClean="0"/>
              <a:t>belangrijk</a:t>
            </a:r>
            <a:r>
              <a:rPr lang="nl-NL" dirty="0" smtClean="0"/>
              <a:t>!</a:t>
            </a:r>
          </a:p>
          <a:p>
            <a:r>
              <a:rPr lang="nl-NL" dirty="0" smtClean="0"/>
              <a:t>*Vegetariërs en veganisten eten  de volgende producten:</a:t>
            </a:r>
          </a:p>
          <a:p>
            <a:pPr marL="457200" indent="-457200">
              <a:buFontTx/>
              <a:buChar char="-"/>
            </a:pPr>
            <a:r>
              <a:rPr lang="nl-NL" dirty="0" err="1" smtClean="0"/>
              <a:t>Seitan</a:t>
            </a:r>
            <a:endParaRPr lang="nl-NL" dirty="0" smtClean="0"/>
          </a:p>
          <a:p>
            <a:pPr marL="457200" indent="-457200">
              <a:buFontTx/>
              <a:buChar char="-"/>
            </a:pPr>
            <a:r>
              <a:rPr lang="nl-NL" dirty="0" smtClean="0"/>
              <a:t>Tofoe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Tempé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Q</a:t>
            </a:r>
            <a:r>
              <a:rPr lang="nl-NL" dirty="0" smtClean="0"/>
              <a:t>uorn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Tahoe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Peulvruchten </a:t>
            </a:r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803" y="2929891"/>
            <a:ext cx="4976078" cy="321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9147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210</TotalTime>
  <Words>123</Words>
  <Application>Microsoft Office PowerPoint</Application>
  <PresentationFormat>Breedbeeld</PresentationFormat>
  <Paragraphs>25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 Light</vt:lpstr>
      <vt:lpstr>Metropolitan</vt:lpstr>
      <vt:lpstr>Vegetarisch en veganisme Week 5  </vt:lpstr>
      <vt:lpstr>WVerschil tussen vegetariër en veganist?</vt:lpstr>
      <vt:lpstr>Wat is een flexitariër</vt:lpstr>
      <vt:lpstr>     “Vlees” vervangers 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GEZONDE VOEDING</dc:title>
  <dc:creator>Wilma ter Veen - van Gemerden</dc:creator>
  <cp:lastModifiedBy>Wilma ter Veen - van Gemerden</cp:lastModifiedBy>
  <cp:revision>11</cp:revision>
  <dcterms:created xsi:type="dcterms:W3CDTF">2020-02-02T16:36:53Z</dcterms:created>
  <dcterms:modified xsi:type="dcterms:W3CDTF">2020-02-09T19:16:18Z</dcterms:modified>
</cp:coreProperties>
</file>