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9"/>
  </p:notesMasterIdLst>
  <p:sldIdLst>
    <p:sldId id="256" r:id="rId2"/>
    <p:sldId id="271" r:id="rId3"/>
    <p:sldId id="265" r:id="rId4"/>
    <p:sldId id="267" r:id="rId5"/>
    <p:sldId id="268" r:id="rId6"/>
    <p:sldId id="272" r:id="rId7"/>
    <p:sldId id="27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AEB1EEF7-81C8-4FE0-81CF-6223FC36840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33F8D79-F90B-4A24-B737-15D054A87D0F}">
      <dgm:prSet/>
      <dgm:spPr/>
      <dgm:t>
        <a:bodyPr/>
        <a:lstStyle/>
        <a:p>
          <a:pPr>
            <a:lnSpc>
              <a:spcPct val="100000"/>
            </a:lnSpc>
          </a:pPr>
          <a:r>
            <a:rPr lang="nl-NL"/>
            <a:t>Spijsverteringsstelsel zorgt ervoor dat voedingsstoffen uit voedsel wordt gehaald</a:t>
          </a:r>
          <a:endParaRPr lang="en-US"/>
        </a:p>
      </dgm:t>
    </dgm:pt>
    <dgm:pt modelId="{2946CB43-BE7A-4E3B-8710-9A9AE8D81152}" type="parTrans" cxnId="{649B4D82-D1FD-451D-ABA5-C5011441CF03}">
      <dgm:prSet/>
      <dgm:spPr/>
      <dgm:t>
        <a:bodyPr/>
        <a:lstStyle/>
        <a:p>
          <a:endParaRPr lang="en-US"/>
        </a:p>
      </dgm:t>
    </dgm:pt>
    <dgm:pt modelId="{506E302E-4B84-4699-9C76-D59919254528}" type="sibTrans" cxnId="{649B4D82-D1FD-451D-ABA5-C5011441CF03}">
      <dgm:prSet/>
      <dgm:spPr/>
      <dgm:t>
        <a:bodyPr/>
        <a:lstStyle/>
        <a:p>
          <a:endParaRPr lang="en-US"/>
        </a:p>
      </dgm:t>
    </dgm:pt>
    <dgm:pt modelId="{B434D28E-E43F-46C0-A2E9-A7A8A14623AF}">
      <dgm:prSet/>
      <dgm:spPr/>
      <dgm:t>
        <a:bodyPr/>
        <a:lstStyle/>
        <a:p>
          <a:pPr>
            <a:lnSpc>
              <a:spcPct val="100000"/>
            </a:lnSpc>
          </a:pPr>
          <a:r>
            <a:rPr lang="nl-NL" b="1"/>
            <a:t>Mond</a:t>
          </a:r>
          <a:r>
            <a:rPr lang="nl-NL"/>
            <a:t> – Kauwen maak het voedsel kleiner. speeksel uit de speekselklieren maakt het voedsel zachter. Huig sluit de neusholte af. Luchtpijp sluit automatisch.</a:t>
          </a:r>
          <a:endParaRPr lang="en-US"/>
        </a:p>
      </dgm:t>
    </dgm:pt>
    <dgm:pt modelId="{C37885F3-AB1E-4D6C-9A0A-3736A8D262B2}" type="parTrans" cxnId="{C726DC3F-F641-4DA6-B90F-BB04A0694752}">
      <dgm:prSet/>
      <dgm:spPr/>
      <dgm:t>
        <a:bodyPr/>
        <a:lstStyle/>
        <a:p>
          <a:endParaRPr lang="en-US"/>
        </a:p>
      </dgm:t>
    </dgm:pt>
    <dgm:pt modelId="{22F6DB04-F3D1-4A0F-87B8-961562E9FD58}" type="sibTrans" cxnId="{C726DC3F-F641-4DA6-B90F-BB04A0694752}">
      <dgm:prSet/>
      <dgm:spPr/>
      <dgm:t>
        <a:bodyPr/>
        <a:lstStyle/>
        <a:p>
          <a:endParaRPr lang="en-US"/>
        </a:p>
      </dgm:t>
    </dgm:pt>
    <dgm:pt modelId="{87493A42-3711-46B4-85DD-5C3675836A06}">
      <dgm:prSet/>
      <dgm:spPr/>
      <dgm:t>
        <a:bodyPr/>
        <a:lstStyle/>
        <a:p>
          <a:pPr>
            <a:lnSpc>
              <a:spcPct val="100000"/>
            </a:lnSpc>
          </a:pPr>
          <a:r>
            <a:rPr lang="nl-NL" b="1"/>
            <a:t>Maag</a:t>
          </a:r>
          <a:r>
            <a:rPr lang="nl-NL"/>
            <a:t> – via slokdarm komt voedsel in maag. Door peristaltiek wordt voedsel fijner. In maagsap zitten zuren die voedsel bewerken, waardoor voedingsstoffen er gemakkelijker uitgehaald worden</a:t>
          </a:r>
          <a:endParaRPr lang="en-US"/>
        </a:p>
      </dgm:t>
    </dgm:pt>
    <dgm:pt modelId="{40D0DE5E-BA21-46B5-88D3-1847D58A9BC1}" type="parTrans" cxnId="{E26E6E6B-6B2A-434D-8320-5A5D547ADDB5}">
      <dgm:prSet/>
      <dgm:spPr/>
      <dgm:t>
        <a:bodyPr/>
        <a:lstStyle/>
        <a:p>
          <a:endParaRPr lang="en-US"/>
        </a:p>
      </dgm:t>
    </dgm:pt>
    <dgm:pt modelId="{1FB08AD7-DD02-49F4-BCBF-93586B121724}" type="sibTrans" cxnId="{E26E6E6B-6B2A-434D-8320-5A5D547ADDB5}">
      <dgm:prSet/>
      <dgm:spPr/>
      <dgm:t>
        <a:bodyPr/>
        <a:lstStyle/>
        <a:p>
          <a:endParaRPr lang="en-US"/>
        </a:p>
      </dgm:t>
    </dgm:pt>
    <dgm:pt modelId="{BF486EB7-FC1C-4EF2-8F00-C28550041934}">
      <dgm:prSet/>
      <dgm:spPr/>
      <dgm:t>
        <a:bodyPr/>
        <a:lstStyle/>
        <a:p>
          <a:pPr>
            <a:lnSpc>
              <a:spcPct val="100000"/>
            </a:lnSpc>
          </a:pPr>
          <a:r>
            <a:rPr lang="nl-NL" b="1" dirty="0"/>
            <a:t>Darmen</a:t>
          </a:r>
          <a:r>
            <a:rPr lang="nl-NL" dirty="0"/>
            <a:t> – verder vervoer voedsel. Door darmwand heen veel verbinding met bloed- en lymfevaten voor uitwisselen voedingsstoffen</a:t>
          </a:r>
          <a:endParaRPr lang="en-US" dirty="0"/>
        </a:p>
      </dgm:t>
    </dgm:pt>
    <dgm:pt modelId="{2B334653-0996-4AB0-A2CB-F5B30213EAEB}" type="parTrans" cxnId="{44BEECA4-A7BD-42D6-8D96-4D8EA06D793D}">
      <dgm:prSet/>
      <dgm:spPr/>
      <dgm:t>
        <a:bodyPr/>
        <a:lstStyle/>
        <a:p>
          <a:endParaRPr lang="en-US"/>
        </a:p>
      </dgm:t>
    </dgm:pt>
    <dgm:pt modelId="{3E531547-F172-4D0C-BB31-52961C7F2822}" type="sibTrans" cxnId="{44BEECA4-A7BD-42D6-8D96-4D8EA06D793D}">
      <dgm:prSet/>
      <dgm:spPr/>
      <dgm:t>
        <a:bodyPr/>
        <a:lstStyle/>
        <a:p>
          <a:endParaRPr lang="en-US"/>
        </a:p>
      </dgm:t>
    </dgm:pt>
    <dgm:pt modelId="{B32EC827-4FDF-4C89-90E4-304027C9E9C0}">
      <dgm:prSet phldrT="[Tekst]"/>
      <dgm:spPr/>
      <dgm:t>
        <a:bodyPr/>
        <a:lstStyle/>
        <a:p>
          <a:pPr>
            <a:lnSpc>
              <a:spcPct val="100000"/>
            </a:lnSpc>
          </a:pPr>
          <a:r>
            <a:rPr lang="nl-NL" dirty="0"/>
            <a:t>Lever – Omzetten van koolhydraten, vetten, eiwitten in stoffen die voor het lichaam bruikbaar zijn. Fungeert daarnaast als </a:t>
          </a:r>
          <a:r>
            <a:rPr lang="nl-NL" dirty="0" err="1"/>
            <a:t>ontgifter</a:t>
          </a:r>
          <a:endParaRPr lang="nl-NL" dirty="0"/>
        </a:p>
      </dgm:t>
    </dgm:pt>
    <dgm:pt modelId="{295A41A9-EF6C-4EB8-97FC-B51BBEF61504}" type="parTrans" cxnId="{4A6619BB-2A5D-4A9C-A78B-859BEEB942DA}">
      <dgm:prSet/>
      <dgm:spPr/>
      <dgm:t>
        <a:bodyPr/>
        <a:lstStyle/>
        <a:p>
          <a:endParaRPr lang="nl-NL"/>
        </a:p>
      </dgm:t>
    </dgm:pt>
    <dgm:pt modelId="{2816127A-ACD6-47E3-9F9D-50B5871F4C5D}" type="sibTrans" cxnId="{4A6619BB-2A5D-4A9C-A78B-859BEEB942DA}">
      <dgm:prSet/>
      <dgm:spPr/>
      <dgm:t>
        <a:bodyPr/>
        <a:lstStyle/>
        <a:p>
          <a:endParaRPr lang="nl-NL"/>
        </a:p>
      </dgm:t>
    </dgm:pt>
    <dgm:pt modelId="{1A039F0B-0BE4-4F94-8855-ED79BEFFB6A1}" type="pres">
      <dgm:prSet presAssocID="{AEB1EEF7-81C8-4FE0-81CF-6223FC36840B}" presName="root" presStyleCnt="0">
        <dgm:presLayoutVars>
          <dgm:dir/>
          <dgm:resizeHandles val="exact"/>
        </dgm:presLayoutVars>
      </dgm:prSet>
      <dgm:spPr/>
    </dgm:pt>
    <dgm:pt modelId="{56CD9556-EBF4-4153-A042-4160A3DB6AD0}" type="pres">
      <dgm:prSet presAssocID="{833F8D79-F90B-4A24-B737-15D054A87D0F}" presName="compNode" presStyleCnt="0"/>
      <dgm:spPr/>
    </dgm:pt>
    <dgm:pt modelId="{FB20A043-5FC3-4FC0-B94F-97AB70C48A99}" type="pres">
      <dgm:prSet presAssocID="{833F8D79-F90B-4A24-B737-15D054A87D0F}" presName="bgRect" presStyleLbl="bgShp" presStyleIdx="0" presStyleCnt="5"/>
      <dgm:spPr/>
    </dgm:pt>
    <dgm:pt modelId="{4A4F32E2-B801-46FC-BDB1-2073B3F79531}" type="pres">
      <dgm:prSet presAssocID="{833F8D79-F90B-4A24-B737-15D054A87D0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offee Beans"/>
        </a:ext>
      </dgm:extLst>
    </dgm:pt>
    <dgm:pt modelId="{1BBB13AA-6352-4175-A08B-0C9B78CE1D84}" type="pres">
      <dgm:prSet presAssocID="{833F8D79-F90B-4A24-B737-15D054A87D0F}" presName="spaceRect" presStyleCnt="0"/>
      <dgm:spPr/>
    </dgm:pt>
    <dgm:pt modelId="{3455A4A4-0D43-4FC5-AF34-CD9B95CE9ACF}" type="pres">
      <dgm:prSet presAssocID="{833F8D79-F90B-4A24-B737-15D054A87D0F}" presName="parTx" presStyleLbl="revTx" presStyleIdx="0" presStyleCnt="5">
        <dgm:presLayoutVars>
          <dgm:chMax val="0"/>
          <dgm:chPref val="0"/>
        </dgm:presLayoutVars>
      </dgm:prSet>
      <dgm:spPr/>
    </dgm:pt>
    <dgm:pt modelId="{013918CE-BFA0-49F3-AAB2-485A37D4385F}" type="pres">
      <dgm:prSet presAssocID="{506E302E-4B84-4699-9C76-D59919254528}" presName="sibTrans" presStyleCnt="0"/>
      <dgm:spPr/>
    </dgm:pt>
    <dgm:pt modelId="{95FAFF84-265D-4E51-B616-3216F276E275}" type="pres">
      <dgm:prSet presAssocID="{B434D28E-E43F-46C0-A2E9-A7A8A14623AF}" presName="compNode" presStyleCnt="0"/>
      <dgm:spPr/>
    </dgm:pt>
    <dgm:pt modelId="{1E8E7C20-324B-4D69-ACF6-6CC6D5E46A6B}" type="pres">
      <dgm:prSet presAssocID="{B434D28E-E43F-46C0-A2E9-A7A8A14623AF}" presName="bgRect" presStyleLbl="bgShp" presStyleIdx="1" presStyleCnt="5"/>
      <dgm:spPr/>
    </dgm:pt>
    <dgm:pt modelId="{38319C09-D2CC-42B0-97A0-1DC02AD4D624}" type="pres">
      <dgm:prSet presAssocID="{B434D28E-E43F-46C0-A2E9-A7A8A14623A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eth"/>
        </a:ext>
      </dgm:extLst>
    </dgm:pt>
    <dgm:pt modelId="{A9EFF168-2A11-4E40-8194-1D372EC44C80}" type="pres">
      <dgm:prSet presAssocID="{B434D28E-E43F-46C0-A2E9-A7A8A14623AF}" presName="spaceRect" presStyleCnt="0"/>
      <dgm:spPr/>
    </dgm:pt>
    <dgm:pt modelId="{68E964EE-7E8A-4028-941F-734265BB99D1}" type="pres">
      <dgm:prSet presAssocID="{B434D28E-E43F-46C0-A2E9-A7A8A14623AF}" presName="parTx" presStyleLbl="revTx" presStyleIdx="1" presStyleCnt="5">
        <dgm:presLayoutVars>
          <dgm:chMax val="0"/>
          <dgm:chPref val="0"/>
        </dgm:presLayoutVars>
      </dgm:prSet>
      <dgm:spPr/>
    </dgm:pt>
    <dgm:pt modelId="{7E10920B-326F-4B0A-9E96-C307D2DF5295}" type="pres">
      <dgm:prSet presAssocID="{22F6DB04-F3D1-4A0F-87B8-961562E9FD58}" presName="sibTrans" presStyleCnt="0"/>
      <dgm:spPr/>
    </dgm:pt>
    <dgm:pt modelId="{0A9B2F7C-5EAE-4DFA-9FF8-4A6E00812D1E}" type="pres">
      <dgm:prSet presAssocID="{87493A42-3711-46B4-85DD-5C3675836A06}" presName="compNode" presStyleCnt="0"/>
      <dgm:spPr/>
    </dgm:pt>
    <dgm:pt modelId="{F8890F09-D711-45FD-9025-948D776C021F}" type="pres">
      <dgm:prSet presAssocID="{87493A42-3711-46B4-85DD-5C3675836A06}" presName="bgRect" presStyleLbl="bgShp" presStyleIdx="2" presStyleCnt="5"/>
      <dgm:spPr/>
    </dgm:pt>
    <dgm:pt modelId="{A97B5C88-5217-40D7-886B-15544A83E3C9}" type="pres">
      <dgm:prSet presAssocID="{87493A42-3711-46B4-85DD-5C3675836A0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unch"/>
        </a:ext>
      </dgm:extLst>
    </dgm:pt>
    <dgm:pt modelId="{7D4BBB1C-4EBC-4E7E-B335-5132962D2A7B}" type="pres">
      <dgm:prSet presAssocID="{87493A42-3711-46B4-85DD-5C3675836A06}" presName="spaceRect" presStyleCnt="0"/>
      <dgm:spPr/>
    </dgm:pt>
    <dgm:pt modelId="{D8A07AE9-62FC-468B-865D-2962832E0542}" type="pres">
      <dgm:prSet presAssocID="{87493A42-3711-46B4-85DD-5C3675836A06}" presName="parTx" presStyleLbl="revTx" presStyleIdx="2" presStyleCnt="5">
        <dgm:presLayoutVars>
          <dgm:chMax val="0"/>
          <dgm:chPref val="0"/>
        </dgm:presLayoutVars>
      </dgm:prSet>
      <dgm:spPr/>
    </dgm:pt>
    <dgm:pt modelId="{E0E44C5F-F653-4AC4-9428-4F325C8FEB1C}" type="pres">
      <dgm:prSet presAssocID="{1FB08AD7-DD02-49F4-BCBF-93586B121724}" presName="sibTrans" presStyleCnt="0"/>
      <dgm:spPr/>
    </dgm:pt>
    <dgm:pt modelId="{9BA97B39-2B6A-4E3D-8CB6-A6054B4BE8A0}" type="pres">
      <dgm:prSet presAssocID="{BF486EB7-FC1C-4EF2-8F00-C28550041934}" presName="compNode" presStyleCnt="0"/>
      <dgm:spPr/>
    </dgm:pt>
    <dgm:pt modelId="{D0154F53-4F09-4B7A-810D-ED507A596EFE}" type="pres">
      <dgm:prSet presAssocID="{BF486EB7-FC1C-4EF2-8F00-C28550041934}" presName="bgRect" presStyleLbl="bgShp" presStyleIdx="3" presStyleCnt="5"/>
      <dgm:spPr/>
    </dgm:pt>
    <dgm:pt modelId="{A0F3E32F-8DE0-4739-8633-D9E3B7D0C276}" type="pres">
      <dgm:prSet presAssocID="{BF486EB7-FC1C-4EF2-8F00-C2855004193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axi"/>
        </a:ext>
      </dgm:extLst>
    </dgm:pt>
    <dgm:pt modelId="{631C0DFF-5107-4A21-AA2A-26DF8AC764D4}" type="pres">
      <dgm:prSet presAssocID="{BF486EB7-FC1C-4EF2-8F00-C28550041934}" presName="spaceRect" presStyleCnt="0"/>
      <dgm:spPr/>
    </dgm:pt>
    <dgm:pt modelId="{0F9CE445-9259-4925-83EA-DD3A392840E2}" type="pres">
      <dgm:prSet presAssocID="{BF486EB7-FC1C-4EF2-8F00-C28550041934}" presName="parTx" presStyleLbl="revTx" presStyleIdx="3" presStyleCnt="5">
        <dgm:presLayoutVars>
          <dgm:chMax val="0"/>
          <dgm:chPref val="0"/>
        </dgm:presLayoutVars>
      </dgm:prSet>
      <dgm:spPr/>
    </dgm:pt>
    <dgm:pt modelId="{003664FF-39F3-4149-9E17-561DFDBC349C}" type="pres">
      <dgm:prSet presAssocID="{3E531547-F172-4D0C-BB31-52961C7F2822}" presName="sibTrans" presStyleCnt="0"/>
      <dgm:spPr/>
    </dgm:pt>
    <dgm:pt modelId="{5D358235-E77C-4D99-90EE-A64D023FAFFA}" type="pres">
      <dgm:prSet presAssocID="{B32EC827-4FDF-4C89-90E4-304027C9E9C0}" presName="compNode" presStyleCnt="0"/>
      <dgm:spPr/>
    </dgm:pt>
    <dgm:pt modelId="{83ED65B7-222F-4DEA-A723-492B318A8DA2}" type="pres">
      <dgm:prSet presAssocID="{B32EC827-4FDF-4C89-90E4-304027C9E9C0}" presName="bgRect" presStyleLbl="bgShp" presStyleIdx="4" presStyleCnt="5" custLinFactNeighborY="22242"/>
      <dgm:spPr/>
    </dgm:pt>
    <dgm:pt modelId="{ACD04C56-ED44-4099-84BA-E6A219622B81}" type="pres">
      <dgm:prSet presAssocID="{B32EC827-4FDF-4C89-90E4-304027C9E9C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Filter"/>
        </a:ext>
      </dgm:extLst>
    </dgm:pt>
    <dgm:pt modelId="{F65EA60A-62AF-4E59-93D8-B992F89E7293}" type="pres">
      <dgm:prSet presAssocID="{B32EC827-4FDF-4C89-90E4-304027C9E9C0}" presName="spaceRect" presStyleCnt="0"/>
      <dgm:spPr/>
    </dgm:pt>
    <dgm:pt modelId="{DB7B34F6-C5AB-4267-B521-81E10A043E7E}" type="pres">
      <dgm:prSet presAssocID="{B32EC827-4FDF-4C89-90E4-304027C9E9C0}" presName="parTx" presStyleLbl="revTx" presStyleIdx="4" presStyleCnt="5">
        <dgm:presLayoutVars>
          <dgm:chMax val="0"/>
          <dgm:chPref val="0"/>
        </dgm:presLayoutVars>
      </dgm:prSet>
      <dgm:spPr/>
    </dgm:pt>
  </dgm:ptLst>
  <dgm:cxnLst>
    <dgm:cxn modelId="{A5E8E805-3B91-41A6-92BD-1F05423D8686}" type="presOf" srcId="{AEB1EEF7-81C8-4FE0-81CF-6223FC36840B}" destId="{1A039F0B-0BE4-4F94-8855-ED79BEFFB6A1}" srcOrd="0" destOrd="0" presId="urn:microsoft.com/office/officeart/2018/2/layout/IconVerticalSolidList"/>
    <dgm:cxn modelId="{DB129332-4314-4CFE-BC45-02CB238B05F6}" type="presOf" srcId="{833F8D79-F90B-4A24-B737-15D054A87D0F}" destId="{3455A4A4-0D43-4FC5-AF34-CD9B95CE9ACF}" srcOrd="0" destOrd="0" presId="urn:microsoft.com/office/officeart/2018/2/layout/IconVerticalSolidList"/>
    <dgm:cxn modelId="{C726DC3F-F641-4DA6-B90F-BB04A0694752}" srcId="{AEB1EEF7-81C8-4FE0-81CF-6223FC36840B}" destId="{B434D28E-E43F-46C0-A2E9-A7A8A14623AF}" srcOrd="1" destOrd="0" parTransId="{C37885F3-AB1E-4D6C-9A0A-3736A8D262B2}" sibTransId="{22F6DB04-F3D1-4A0F-87B8-961562E9FD58}"/>
    <dgm:cxn modelId="{BF5F0968-5244-4292-A6FB-31B042B8D788}" type="presOf" srcId="{B434D28E-E43F-46C0-A2E9-A7A8A14623AF}" destId="{68E964EE-7E8A-4028-941F-734265BB99D1}" srcOrd="0" destOrd="0" presId="urn:microsoft.com/office/officeart/2018/2/layout/IconVerticalSolidList"/>
    <dgm:cxn modelId="{E26E6E6B-6B2A-434D-8320-5A5D547ADDB5}" srcId="{AEB1EEF7-81C8-4FE0-81CF-6223FC36840B}" destId="{87493A42-3711-46B4-85DD-5C3675836A06}" srcOrd="2" destOrd="0" parTransId="{40D0DE5E-BA21-46B5-88D3-1847D58A9BC1}" sibTransId="{1FB08AD7-DD02-49F4-BCBF-93586B121724}"/>
    <dgm:cxn modelId="{649B4D82-D1FD-451D-ABA5-C5011441CF03}" srcId="{AEB1EEF7-81C8-4FE0-81CF-6223FC36840B}" destId="{833F8D79-F90B-4A24-B737-15D054A87D0F}" srcOrd="0" destOrd="0" parTransId="{2946CB43-BE7A-4E3B-8710-9A9AE8D81152}" sibTransId="{506E302E-4B84-4699-9C76-D59919254528}"/>
    <dgm:cxn modelId="{44BEECA4-A7BD-42D6-8D96-4D8EA06D793D}" srcId="{AEB1EEF7-81C8-4FE0-81CF-6223FC36840B}" destId="{BF486EB7-FC1C-4EF2-8F00-C28550041934}" srcOrd="3" destOrd="0" parTransId="{2B334653-0996-4AB0-A2CB-F5B30213EAEB}" sibTransId="{3E531547-F172-4D0C-BB31-52961C7F2822}"/>
    <dgm:cxn modelId="{4A6619BB-2A5D-4A9C-A78B-859BEEB942DA}" srcId="{AEB1EEF7-81C8-4FE0-81CF-6223FC36840B}" destId="{B32EC827-4FDF-4C89-90E4-304027C9E9C0}" srcOrd="4" destOrd="0" parTransId="{295A41A9-EF6C-4EB8-97FC-B51BBEF61504}" sibTransId="{2816127A-ACD6-47E3-9F9D-50B5871F4C5D}"/>
    <dgm:cxn modelId="{AE3DAAC0-FDF3-4C35-AA3E-CD06E757D33A}" type="presOf" srcId="{B32EC827-4FDF-4C89-90E4-304027C9E9C0}" destId="{DB7B34F6-C5AB-4267-B521-81E10A043E7E}" srcOrd="0" destOrd="0" presId="urn:microsoft.com/office/officeart/2018/2/layout/IconVerticalSolidList"/>
    <dgm:cxn modelId="{0316B4C3-AF16-4503-9053-422350042306}" type="presOf" srcId="{87493A42-3711-46B4-85DD-5C3675836A06}" destId="{D8A07AE9-62FC-468B-865D-2962832E0542}" srcOrd="0" destOrd="0" presId="urn:microsoft.com/office/officeart/2018/2/layout/IconVerticalSolidList"/>
    <dgm:cxn modelId="{D207BBE8-2773-4049-812E-C2F6AF129250}" type="presOf" srcId="{BF486EB7-FC1C-4EF2-8F00-C28550041934}" destId="{0F9CE445-9259-4925-83EA-DD3A392840E2}" srcOrd="0" destOrd="0" presId="urn:microsoft.com/office/officeart/2018/2/layout/IconVerticalSolidList"/>
    <dgm:cxn modelId="{DD901748-6147-411F-9C74-39752E285959}" type="presParOf" srcId="{1A039F0B-0BE4-4F94-8855-ED79BEFFB6A1}" destId="{56CD9556-EBF4-4153-A042-4160A3DB6AD0}" srcOrd="0" destOrd="0" presId="urn:microsoft.com/office/officeart/2018/2/layout/IconVerticalSolidList"/>
    <dgm:cxn modelId="{24BCCE34-B56A-490A-ABBD-EFF65F25C44F}" type="presParOf" srcId="{56CD9556-EBF4-4153-A042-4160A3DB6AD0}" destId="{FB20A043-5FC3-4FC0-B94F-97AB70C48A99}" srcOrd="0" destOrd="0" presId="urn:microsoft.com/office/officeart/2018/2/layout/IconVerticalSolidList"/>
    <dgm:cxn modelId="{081055AD-830B-4C1F-B322-37CF5BA21253}" type="presParOf" srcId="{56CD9556-EBF4-4153-A042-4160A3DB6AD0}" destId="{4A4F32E2-B801-46FC-BDB1-2073B3F79531}" srcOrd="1" destOrd="0" presId="urn:microsoft.com/office/officeart/2018/2/layout/IconVerticalSolidList"/>
    <dgm:cxn modelId="{68C08D1E-EFDF-4C6A-A08A-E29AB4DD23AA}" type="presParOf" srcId="{56CD9556-EBF4-4153-A042-4160A3DB6AD0}" destId="{1BBB13AA-6352-4175-A08B-0C9B78CE1D84}" srcOrd="2" destOrd="0" presId="urn:microsoft.com/office/officeart/2018/2/layout/IconVerticalSolidList"/>
    <dgm:cxn modelId="{00E1AFF8-FDEA-417E-963B-799C62A8333A}" type="presParOf" srcId="{56CD9556-EBF4-4153-A042-4160A3DB6AD0}" destId="{3455A4A4-0D43-4FC5-AF34-CD9B95CE9ACF}" srcOrd="3" destOrd="0" presId="urn:microsoft.com/office/officeart/2018/2/layout/IconVerticalSolidList"/>
    <dgm:cxn modelId="{4828C079-1522-42C8-AEB9-6EF50572AA98}" type="presParOf" srcId="{1A039F0B-0BE4-4F94-8855-ED79BEFFB6A1}" destId="{013918CE-BFA0-49F3-AAB2-485A37D4385F}" srcOrd="1" destOrd="0" presId="urn:microsoft.com/office/officeart/2018/2/layout/IconVerticalSolidList"/>
    <dgm:cxn modelId="{B4B78FCA-4C58-4A89-819B-3FFA46F29729}" type="presParOf" srcId="{1A039F0B-0BE4-4F94-8855-ED79BEFFB6A1}" destId="{95FAFF84-265D-4E51-B616-3216F276E275}" srcOrd="2" destOrd="0" presId="urn:microsoft.com/office/officeart/2018/2/layout/IconVerticalSolidList"/>
    <dgm:cxn modelId="{BB6AED13-C2CB-4508-835D-BE63DA432C1F}" type="presParOf" srcId="{95FAFF84-265D-4E51-B616-3216F276E275}" destId="{1E8E7C20-324B-4D69-ACF6-6CC6D5E46A6B}" srcOrd="0" destOrd="0" presId="urn:microsoft.com/office/officeart/2018/2/layout/IconVerticalSolidList"/>
    <dgm:cxn modelId="{292790AC-D300-4CFC-A100-22F43964BB6F}" type="presParOf" srcId="{95FAFF84-265D-4E51-B616-3216F276E275}" destId="{38319C09-D2CC-42B0-97A0-1DC02AD4D624}" srcOrd="1" destOrd="0" presId="urn:microsoft.com/office/officeart/2018/2/layout/IconVerticalSolidList"/>
    <dgm:cxn modelId="{DF43F22D-612E-412E-8F03-A746EDBA9960}" type="presParOf" srcId="{95FAFF84-265D-4E51-B616-3216F276E275}" destId="{A9EFF168-2A11-4E40-8194-1D372EC44C80}" srcOrd="2" destOrd="0" presId="urn:microsoft.com/office/officeart/2018/2/layout/IconVerticalSolidList"/>
    <dgm:cxn modelId="{6CB49FE6-A910-485E-8C6E-19FC8CBF26C5}" type="presParOf" srcId="{95FAFF84-265D-4E51-B616-3216F276E275}" destId="{68E964EE-7E8A-4028-941F-734265BB99D1}" srcOrd="3" destOrd="0" presId="urn:microsoft.com/office/officeart/2018/2/layout/IconVerticalSolidList"/>
    <dgm:cxn modelId="{B3F4C4FB-E8EC-4541-A898-CBB27277F040}" type="presParOf" srcId="{1A039F0B-0BE4-4F94-8855-ED79BEFFB6A1}" destId="{7E10920B-326F-4B0A-9E96-C307D2DF5295}" srcOrd="3" destOrd="0" presId="urn:microsoft.com/office/officeart/2018/2/layout/IconVerticalSolidList"/>
    <dgm:cxn modelId="{A8EE95A0-7DA1-48DA-8CE5-A64BC8F5907E}" type="presParOf" srcId="{1A039F0B-0BE4-4F94-8855-ED79BEFFB6A1}" destId="{0A9B2F7C-5EAE-4DFA-9FF8-4A6E00812D1E}" srcOrd="4" destOrd="0" presId="urn:microsoft.com/office/officeart/2018/2/layout/IconVerticalSolidList"/>
    <dgm:cxn modelId="{9E3C2C0B-4F80-43D7-807B-47FD0EB77014}" type="presParOf" srcId="{0A9B2F7C-5EAE-4DFA-9FF8-4A6E00812D1E}" destId="{F8890F09-D711-45FD-9025-948D776C021F}" srcOrd="0" destOrd="0" presId="urn:microsoft.com/office/officeart/2018/2/layout/IconVerticalSolidList"/>
    <dgm:cxn modelId="{474C2F97-3FE1-40D0-8DAD-8980146662F2}" type="presParOf" srcId="{0A9B2F7C-5EAE-4DFA-9FF8-4A6E00812D1E}" destId="{A97B5C88-5217-40D7-886B-15544A83E3C9}" srcOrd="1" destOrd="0" presId="urn:microsoft.com/office/officeart/2018/2/layout/IconVerticalSolidList"/>
    <dgm:cxn modelId="{94DD09ED-46C7-4072-BBE7-31558AA56B82}" type="presParOf" srcId="{0A9B2F7C-5EAE-4DFA-9FF8-4A6E00812D1E}" destId="{7D4BBB1C-4EBC-4E7E-B335-5132962D2A7B}" srcOrd="2" destOrd="0" presId="urn:microsoft.com/office/officeart/2018/2/layout/IconVerticalSolidList"/>
    <dgm:cxn modelId="{A597C85C-23B3-4B0F-AEFE-407DF506096C}" type="presParOf" srcId="{0A9B2F7C-5EAE-4DFA-9FF8-4A6E00812D1E}" destId="{D8A07AE9-62FC-468B-865D-2962832E0542}" srcOrd="3" destOrd="0" presId="urn:microsoft.com/office/officeart/2018/2/layout/IconVerticalSolidList"/>
    <dgm:cxn modelId="{DABA03E8-2E32-45E6-97AD-0C1153F0FDA3}" type="presParOf" srcId="{1A039F0B-0BE4-4F94-8855-ED79BEFFB6A1}" destId="{E0E44C5F-F653-4AC4-9428-4F325C8FEB1C}" srcOrd="5" destOrd="0" presId="urn:microsoft.com/office/officeart/2018/2/layout/IconVerticalSolidList"/>
    <dgm:cxn modelId="{79F1F2CA-81EB-4129-A03A-D78E4E037AB9}" type="presParOf" srcId="{1A039F0B-0BE4-4F94-8855-ED79BEFFB6A1}" destId="{9BA97B39-2B6A-4E3D-8CB6-A6054B4BE8A0}" srcOrd="6" destOrd="0" presId="urn:microsoft.com/office/officeart/2018/2/layout/IconVerticalSolidList"/>
    <dgm:cxn modelId="{ABB62E7D-0C2A-45E6-A1DF-C12AAF51693B}" type="presParOf" srcId="{9BA97B39-2B6A-4E3D-8CB6-A6054B4BE8A0}" destId="{D0154F53-4F09-4B7A-810D-ED507A596EFE}" srcOrd="0" destOrd="0" presId="urn:microsoft.com/office/officeart/2018/2/layout/IconVerticalSolidList"/>
    <dgm:cxn modelId="{70E680E8-73B6-4F5C-875F-1633AAFABEE9}" type="presParOf" srcId="{9BA97B39-2B6A-4E3D-8CB6-A6054B4BE8A0}" destId="{A0F3E32F-8DE0-4739-8633-D9E3B7D0C276}" srcOrd="1" destOrd="0" presId="urn:microsoft.com/office/officeart/2018/2/layout/IconVerticalSolidList"/>
    <dgm:cxn modelId="{10F22186-4E65-4612-ADF5-AECA85702056}" type="presParOf" srcId="{9BA97B39-2B6A-4E3D-8CB6-A6054B4BE8A0}" destId="{631C0DFF-5107-4A21-AA2A-26DF8AC764D4}" srcOrd="2" destOrd="0" presId="urn:microsoft.com/office/officeart/2018/2/layout/IconVerticalSolidList"/>
    <dgm:cxn modelId="{E533AA5C-469C-41B0-A7AF-73E1241AF11F}" type="presParOf" srcId="{9BA97B39-2B6A-4E3D-8CB6-A6054B4BE8A0}" destId="{0F9CE445-9259-4925-83EA-DD3A392840E2}" srcOrd="3" destOrd="0" presId="urn:microsoft.com/office/officeart/2018/2/layout/IconVerticalSolidList"/>
    <dgm:cxn modelId="{B1B19A3A-A5E3-4C2A-B2DA-D50EC94453A9}" type="presParOf" srcId="{1A039F0B-0BE4-4F94-8855-ED79BEFFB6A1}" destId="{003664FF-39F3-4149-9E17-561DFDBC349C}" srcOrd="7" destOrd="0" presId="urn:microsoft.com/office/officeart/2018/2/layout/IconVerticalSolidList"/>
    <dgm:cxn modelId="{7D1AFA08-1FC2-4307-8E67-EBD35E79A9A4}" type="presParOf" srcId="{1A039F0B-0BE4-4F94-8855-ED79BEFFB6A1}" destId="{5D358235-E77C-4D99-90EE-A64D023FAFFA}" srcOrd="8" destOrd="0" presId="urn:microsoft.com/office/officeart/2018/2/layout/IconVerticalSolidList"/>
    <dgm:cxn modelId="{EECB3207-C1B5-4A24-9DF9-822A7462F6D2}" type="presParOf" srcId="{5D358235-E77C-4D99-90EE-A64D023FAFFA}" destId="{83ED65B7-222F-4DEA-A723-492B318A8DA2}" srcOrd="0" destOrd="0" presId="urn:microsoft.com/office/officeart/2018/2/layout/IconVerticalSolidList"/>
    <dgm:cxn modelId="{CE676BB4-17BE-40EE-AB55-417710EEBDEC}" type="presParOf" srcId="{5D358235-E77C-4D99-90EE-A64D023FAFFA}" destId="{ACD04C56-ED44-4099-84BA-E6A219622B81}" srcOrd="1" destOrd="0" presId="urn:microsoft.com/office/officeart/2018/2/layout/IconVerticalSolidList"/>
    <dgm:cxn modelId="{E182EB2E-FC99-4740-9117-B21E67C487FE}" type="presParOf" srcId="{5D358235-E77C-4D99-90EE-A64D023FAFFA}" destId="{F65EA60A-62AF-4E59-93D8-B992F89E7293}" srcOrd="2" destOrd="0" presId="urn:microsoft.com/office/officeart/2018/2/layout/IconVerticalSolidList"/>
    <dgm:cxn modelId="{CE0BE129-EA09-4E75-AC61-5464645BD6B6}" type="presParOf" srcId="{5D358235-E77C-4D99-90EE-A64D023FAFFA}" destId="{DB7B34F6-C5AB-4267-B521-81E10A043E7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89C8D6-E72A-4B02-81D9-B89FC6CCCE8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12C8956-ED33-41A9-B7D7-AE32AF0F2A51}">
      <dgm:prSet/>
      <dgm:spPr/>
      <dgm:t>
        <a:bodyPr/>
        <a:lstStyle/>
        <a:p>
          <a:r>
            <a:rPr lang="nl-NL" b="1"/>
            <a:t>Twaalfvingerige darm: </a:t>
          </a:r>
          <a:r>
            <a:rPr lang="nl-NL"/>
            <a:t>(duodenum) heeft uitwisseling met de lever en alvleesklier. Regelt hoeveelheid voedsel die van de maag naar darmstelsel mag komen</a:t>
          </a:r>
          <a:endParaRPr lang="en-US"/>
        </a:p>
      </dgm:t>
    </dgm:pt>
    <dgm:pt modelId="{623545F9-B4E9-4A06-AB48-DFF3F4CA666E}" type="parTrans" cxnId="{920CDA9D-9D36-495E-8CB4-A94C57B4FC35}">
      <dgm:prSet/>
      <dgm:spPr/>
      <dgm:t>
        <a:bodyPr/>
        <a:lstStyle/>
        <a:p>
          <a:endParaRPr lang="en-US"/>
        </a:p>
      </dgm:t>
    </dgm:pt>
    <dgm:pt modelId="{AC426575-B04A-41F2-ACE7-75AE6CE22898}" type="sibTrans" cxnId="{920CDA9D-9D36-495E-8CB4-A94C57B4FC35}">
      <dgm:prSet/>
      <dgm:spPr/>
      <dgm:t>
        <a:bodyPr/>
        <a:lstStyle/>
        <a:p>
          <a:endParaRPr lang="en-US"/>
        </a:p>
      </dgm:t>
    </dgm:pt>
    <dgm:pt modelId="{A1E71342-A7CD-4B01-BC63-EC2039616984}">
      <dgm:prSet/>
      <dgm:spPr/>
      <dgm:t>
        <a:bodyPr/>
        <a:lstStyle/>
        <a:p>
          <a:r>
            <a:rPr lang="nl-NL" b="1"/>
            <a:t>Dunne darm</a:t>
          </a:r>
          <a:r>
            <a:rPr lang="nl-NL"/>
            <a:t>: ± 6 meter lang voor contact darmwand met alle bloed- en lymfeklieren. </a:t>
          </a:r>
          <a:endParaRPr lang="en-US"/>
        </a:p>
      </dgm:t>
    </dgm:pt>
    <dgm:pt modelId="{16AD33B9-0FA2-4A76-82A6-D91DA02DE886}" type="parTrans" cxnId="{2BD85A63-4006-42BE-8AB5-4B8F48967C40}">
      <dgm:prSet/>
      <dgm:spPr/>
      <dgm:t>
        <a:bodyPr/>
        <a:lstStyle/>
        <a:p>
          <a:endParaRPr lang="en-US"/>
        </a:p>
      </dgm:t>
    </dgm:pt>
    <dgm:pt modelId="{A005A2D0-26A4-4B97-8381-D89CDD7D987B}" type="sibTrans" cxnId="{2BD85A63-4006-42BE-8AB5-4B8F48967C40}">
      <dgm:prSet/>
      <dgm:spPr/>
      <dgm:t>
        <a:bodyPr/>
        <a:lstStyle/>
        <a:p>
          <a:endParaRPr lang="en-US"/>
        </a:p>
      </dgm:t>
    </dgm:pt>
    <dgm:pt modelId="{12C54387-772F-4EEB-8997-DFF4475729A6}">
      <dgm:prSet/>
      <dgm:spPr/>
      <dgm:t>
        <a:bodyPr/>
        <a:lstStyle/>
        <a:p>
          <a:r>
            <a:rPr lang="nl-NL" b="1"/>
            <a:t>Dikke darm: </a:t>
          </a:r>
          <a:r>
            <a:rPr lang="nl-NL"/>
            <a:t>1,5 meter lang. Onverteerbare delen van het voedsel worden hier verder afgebroken (rottingsproces). Via endeldarm verlaat ontlasting het lichaam</a:t>
          </a:r>
          <a:endParaRPr lang="en-US"/>
        </a:p>
      </dgm:t>
    </dgm:pt>
    <dgm:pt modelId="{E5539172-30E0-477F-8D30-BFCE1DC81405}" type="parTrans" cxnId="{D8E11A89-C561-46E3-8EC8-701BFA0254D9}">
      <dgm:prSet/>
      <dgm:spPr/>
      <dgm:t>
        <a:bodyPr/>
        <a:lstStyle/>
        <a:p>
          <a:endParaRPr lang="en-US"/>
        </a:p>
      </dgm:t>
    </dgm:pt>
    <dgm:pt modelId="{597FEF5D-7C94-4015-8467-F4EAC4B59ECE}" type="sibTrans" cxnId="{D8E11A89-C561-46E3-8EC8-701BFA0254D9}">
      <dgm:prSet/>
      <dgm:spPr/>
      <dgm:t>
        <a:bodyPr/>
        <a:lstStyle/>
        <a:p>
          <a:endParaRPr lang="en-US"/>
        </a:p>
      </dgm:t>
    </dgm:pt>
    <dgm:pt modelId="{ABF675BF-935C-4CAB-947B-9DD042BF98C6}" type="pres">
      <dgm:prSet presAssocID="{AF89C8D6-E72A-4B02-81D9-B89FC6CCCE82}" presName="root" presStyleCnt="0">
        <dgm:presLayoutVars>
          <dgm:dir/>
          <dgm:resizeHandles val="exact"/>
        </dgm:presLayoutVars>
      </dgm:prSet>
      <dgm:spPr/>
    </dgm:pt>
    <dgm:pt modelId="{F62425DE-582E-4351-A06A-9940AC78C4FF}" type="pres">
      <dgm:prSet presAssocID="{C12C8956-ED33-41A9-B7D7-AE32AF0F2A51}" presName="compNode" presStyleCnt="0"/>
      <dgm:spPr/>
    </dgm:pt>
    <dgm:pt modelId="{55442576-4900-45D0-846E-585C82A9B9D6}" type="pres">
      <dgm:prSet presAssocID="{C12C8956-ED33-41A9-B7D7-AE32AF0F2A51}" presName="bgRect" presStyleLbl="bgShp" presStyleIdx="0" presStyleCnt="3"/>
      <dgm:spPr/>
    </dgm:pt>
    <dgm:pt modelId="{5973E4DA-9F3E-4DC4-A4A0-3ED073095713}" type="pres">
      <dgm:prSet presAssocID="{C12C8956-ED33-41A9-B7D7-AE32AF0F2A5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ines"/>
        </a:ext>
      </dgm:extLst>
    </dgm:pt>
    <dgm:pt modelId="{CAE247AF-0840-4918-9D00-9A23DD6F1C9A}" type="pres">
      <dgm:prSet presAssocID="{C12C8956-ED33-41A9-B7D7-AE32AF0F2A51}" presName="spaceRect" presStyleCnt="0"/>
      <dgm:spPr/>
    </dgm:pt>
    <dgm:pt modelId="{184C8F8E-10BA-436C-A321-067296DE54DF}" type="pres">
      <dgm:prSet presAssocID="{C12C8956-ED33-41A9-B7D7-AE32AF0F2A51}" presName="parTx" presStyleLbl="revTx" presStyleIdx="0" presStyleCnt="3">
        <dgm:presLayoutVars>
          <dgm:chMax val="0"/>
          <dgm:chPref val="0"/>
        </dgm:presLayoutVars>
      </dgm:prSet>
      <dgm:spPr/>
    </dgm:pt>
    <dgm:pt modelId="{BEECA6DF-7B97-4A83-BE19-2CD6E4E4CEBB}" type="pres">
      <dgm:prSet presAssocID="{AC426575-B04A-41F2-ACE7-75AE6CE22898}" presName="sibTrans" presStyleCnt="0"/>
      <dgm:spPr/>
    </dgm:pt>
    <dgm:pt modelId="{D3C04631-9688-40E9-9D59-C84953CDEF0F}" type="pres">
      <dgm:prSet presAssocID="{A1E71342-A7CD-4B01-BC63-EC2039616984}" presName="compNode" presStyleCnt="0"/>
      <dgm:spPr/>
    </dgm:pt>
    <dgm:pt modelId="{47058F99-3763-44C9-B065-D92959347C81}" type="pres">
      <dgm:prSet presAssocID="{A1E71342-A7CD-4B01-BC63-EC2039616984}" presName="bgRect" presStyleLbl="bgShp" presStyleIdx="1" presStyleCnt="3"/>
      <dgm:spPr/>
    </dgm:pt>
    <dgm:pt modelId="{2B752CD2-0F63-4083-900B-B5D6DFE1170E}" type="pres">
      <dgm:prSet presAssocID="{A1E71342-A7CD-4B01-BC63-EC203961698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rachute"/>
        </a:ext>
      </dgm:extLst>
    </dgm:pt>
    <dgm:pt modelId="{88729CE9-E912-4B33-9ED5-C9BE6EC107C5}" type="pres">
      <dgm:prSet presAssocID="{A1E71342-A7CD-4B01-BC63-EC2039616984}" presName="spaceRect" presStyleCnt="0"/>
      <dgm:spPr/>
    </dgm:pt>
    <dgm:pt modelId="{1FA6DB6F-4ECB-483B-98A6-0693BEAFF1F3}" type="pres">
      <dgm:prSet presAssocID="{A1E71342-A7CD-4B01-BC63-EC2039616984}" presName="parTx" presStyleLbl="revTx" presStyleIdx="1" presStyleCnt="3">
        <dgm:presLayoutVars>
          <dgm:chMax val="0"/>
          <dgm:chPref val="0"/>
        </dgm:presLayoutVars>
      </dgm:prSet>
      <dgm:spPr/>
    </dgm:pt>
    <dgm:pt modelId="{4EDFF696-8B37-42DE-8D37-64B3551F6C45}" type="pres">
      <dgm:prSet presAssocID="{A005A2D0-26A4-4B97-8381-D89CDD7D987B}" presName="sibTrans" presStyleCnt="0"/>
      <dgm:spPr/>
    </dgm:pt>
    <dgm:pt modelId="{526E8CD1-7E20-4E1E-B5B1-199DAA4F3AE1}" type="pres">
      <dgm:prSet presAssocID="{12C54387-772F-4EEB-8997-DFF4475729A6}" presName="compNode" presStyleCnt="0"/>
      <dgm:spPr/>
    </dgm:pt>
    <dgm:pt modelId="{E3F78C40-285F-4E30-B004-A10C20BF2EE9}" type="pres">
      <dgm:prSet presAssocID="{12C54387-772F-4EEB-8997-DFF4475729A6}" presName="bgRect" presStyleLbl="bgShp" presStyleIdx="2" presStyleCnt="3"/>
      <dgm:spPr/>
    </dgm:pt>
    <dgm:pt modelId="{AAF1AF33-42BE-4EFE-9F18-060129C439D4}" type="pres">
      <dgm:prSet presAssocID="{12C54387-772F-4EEB-8997-DFF4475729A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livery Truck"/>
        </a:ext>
      </dgm:extLst>
    </dgm:pt>
    <dgm:pt modelId="{365CDAA2-2AA7-4B54-92C4-91962804F667}" type="pres">
      <dgm:prSet presAssocID="{12C54387-772F-4EEB-8997-DFF4475729A6}" presName="spaceRect" presStyleCnt="0"/>
      <dgm:spPr/>
    </dgm:pt>
    <dgm:pt modelId="{B2219127-F179-4F22-978D-3E93E0189E05}" type="pres">
      <dgm:prSet presAssocID="{12C54387-772F-4EEB-8997-DFF4475729A6}" presName="parTx" presStyleLbl="revTx" presStyleIdx="2" presStyleCnt="3">
        <dgm:presLayoutVars>
          <dgm:chMax val="0"/>
          <dgm:chPref val="0"/>
        </dgm:presLayoutVars>
      </dgm:prSet>
      <dgm:spPr/>
    </dgm:pt>
  </dgm:ptLst>
  <dgm:cxnLst>
    <dgm:cxn modelId="{F984BD1A-2241-4122-9E77-8DB4154E9568}" type="presOf" srcId="{C12C8956-ED33-41A9-B7D7-AE32AF0F2A51}" destId="{184C8F8E-10BA-436C-A321-067296DE54DF}" srcOrd="0" destOrd="0" presId="urn:microsoft.com/office/officeart/2018/2/layout/IconVerticalSolidList"/>
    <dgm:cxn modelId="{2BD85A63-4006-42BE-8AB5-4B8F48967C40}" srcId="{AF89C8D6-E72A-4B02-81D9-B89FC6CCCE82}" destId="{A1E71342-A7CD-4B01-BC63-EC2039616984}" srcOrd="1" destOrd="0" parTransId="{16AD33B9-0FA2-4A76-82A6-D91DA02DE886}" sibTransId="{A005A2D0-26A4-4B97-8381-D89CDD7D987B}"/>
    <dgm:cxn modelId="{8F65314D-69A5-4F85-8953-C84142E869A6}" type="presOf" srcId="{AF89C8D6-E72A-4B02-81D9-B89FC6CCCE82}" destId="{ABF675BF-935C-4CAB-947B-9DD042BF98C6}" srcOrd="0" destOrd="0" presId="urn:microsoft.com/office/officeart/2018/2/layout/IconVerticalSolidList"/>
    <dgm:cxn modelId="{9A93597E-4235-4B47-B757-B3DC37DFEA26}" type="presOf" srcId="{12C54387-772F-4EEB-8997-DFF4475729A6}" destId="{B2219127-F179-4F22-978D-3E93E0189E05}" srcOrd="0" destOrd="0" presId="urn:microsoft.com/office/officeart/2018/2/layout/IconVerticalSolidList"/>
    <dgm:cxn modelId="{D8E11A89-C561-46E3-8EC8-701BFA0254D9}" srcId="{AF89C8D6-E72A-4B02-81D9-B89FC6CCCE82}" destId="{12C54387-772F-4EEB-8997-DFF4475729A6}" srcOrd="2" destOrd="0" parTransId="{E5539172-30E0-477F-8D30-BFCE1DC81405}" sibTransId="{597FEF5D-7C94-4015-8467-F4EAC4B59ECE}"/>
    <dgm:cxn modelId="{920CDA9D-9D36-495E-8CB4-A94C57B4FC35}" srcId="{AF89C8D6-E72A-4B02-81D9-B89FC6CCCE82}" destId="{C12C8956-ED33-41A9-B7D7-AE32AF0F2A51}" srcOrd="0" destOrd="0" parTransId="{623545F9-B4E9-4A06-AB48-DFF3F4CA666E}" sibTransId="{AC426575-B04A-41F2-ACE7-75AE6CE22898}"/>
    <dgm:cxn modelId="{66CFE2BB-9842-48F1-8543-1E9E35835A54}" type="presOf" srcId="{A1E71342-A7CD-4B01-BC63-EC2039616984}" destId="{1FA6DB6F-4ECB-483B-98A6-0693BEAFF1F3}" srcOrd="0" destOrd="0" presId="urn:microsoft.com/office/officeart/2018/2/layout/IconVerticalSolidList"/>
    <dgm:cxn modelId="{71BF038F-F62E-4182-B5F3-2B2FC581ABF9}" type="presParOf" srcId="{ABF675BF-935C-4CAB-947B-9DD042BF98C6}" destId="{F62425DE-582E-4351-A06A-9940AC78C4FF}" srcOrd="0" destOrd="0" presId="urn:microsoft.com/office/officeart/2018/2/layout/IconVerticalSolidList"/>
    <dgm:cxn modelId="{AA8549DB-6D86-41D8-8F44-A19EE609424C}" type="presParOf" srcId="{F62425DE-582E-4351-A06A-9940AC78C4FF}" destId="{55442576-4900-45D0-846E-585C82A9B9D6}" srcOrd="0" destOrd="0" presId="urn:microsoft.com/office/officeart/2018/2/layout/IconVerticalSolidList"/>
    <dgm:cxn modelId="{3890B305-57D8-443C-A916-6B1738A1E008}" type="presParOf" srcId="{F62425DE-582E-4351-A06A-9940AC78C4FF}" destId="{5973E4DA-9F3E-4DC4-A4A0-3ED073095713}" srcOrd="1" destOrd="0" presId="urn:microsoft.com/office/officeart/2018/2/layout/IconVerticalSolidList"/>
    <dgm:cxn modelId="{BD2D7F3C-3083-438D-B643-442E55EC1292}" type="presParOf" srcId="{F62425DE-582E-4351-A06A-9940AC78C4FF}" destId="{CAE247AF-0840-4918-9D00-9A23DD6F1C9A}" srcOrd="2" destOrd="0" presId="urn:microsoft.com/office/officeart/2018/2/layout/IconVerticalSolidList"/>
    <dgm:cxn modelId="{65A86181-56C1-4C9F-B366-F2C7997C3C8C}" type="presParOf" srcId="{F62425DE-582E-4351-A06A-9940AC78C4FF}" destId="{184C8F8E-10BA-436C-A321-067296DE54DF}" srcOrd="3" destOrd="0" presId="urn:microsoft.com/office/officeart/2018/2/layout/IconVerticalSolidList"/>
    <dgm:cxn modelId="{35A6E476-6776-4DD3-9878-AD0645056305}" type="presParOf" srcId="{ABF675BF-935C-4CAB-947B-9DD042BF98C6}" destId="{BEECA6DF-7B97-4A83-BE19-2CD6E4E4CEBB}" srcOrd="1" destOrd="0" presId="urn:microsoft.com/office/officeart/2018/2/layout/IconVerticalSolidList"/>
    <dgm:cxn modelId="{C66FC7C4-EDD0-446B-AED3-798A0034D803}" type="presParOf" srcId="{ABF675BF-935C-4CAB-947B-9DD042BF98C6}" destId="{D3C04631-9688-40E9-9D59-C84953CDEF0F}" srcOrd="2" destOrd="0" presId="urn:microsoft.com/office/officeart/2018/2/layout/IconVerticalSolidList"/>
    <dgm:cxn modelId="{8D0FE9FD-CE8D-4069-A72A-D5619CC49CB5}" type="presParOf" srcId="{D3C04631-9688-40E9-9D59-C84953CDEF0F}" destId="{47058F99-3763-44C9-B065-D92959347C81}" srcOrd="0" destOrd="0" presId="urn:microsoft.com/office/officeart/2018/2/layout/IconVerticalSolidList"/>
    <dgm:cxn modelId="{E1EB1FF2-B3A6-4CDA-94CB-D491C4BBF5B6}" type="presParOf" srcId="{D3C04631-9688-40E9-9D59-C84953CDEF0F}" destId="{2B752CD2-0F63-4083-900B-B5D6DFE1170E}" srcOrd="1" destOrd="0" presId="urn:microsoft.com/office/officeart/2018/2/layout/IconVerticalSolidList"/>
    <dgm:cxn modelId="{08F9D87E-CB1F-483B-8BC8-F505A7AB506A}" type="presParOf" srcId="{D3C04631-9688-40E9-9D59-C84953CDEF0F}" destId="{88729CE9-E912-4B33-9ED5-C9BE6EC107C5}" srcOrd="2" destOrd="0" presId="urn:microsoft.com/office/officeart/2018/2/layout/IconVerticalSolidList"/>
    <dgm:cxn modelId="{C4F29CC9-30AE-4C29-9BA5-0335747E72F7}" type="presParOf" srcId="{D3C04631-9688-40E9-9D59-C84953CDEF0F}" destId="{1FA6DB6F-4ECB-483B-98A6-0693BEAFF1F3}" srcOrd="3" destOrd="0" presId="urn:microsoft.com/office/officeart/2018/2/layout/IconVerticalSolidList"/>
    <dgm:cxn modelId="{07F81939-C304-4EAD-AF24-96D235FDEFEB}" type="presParOf" srcId="{ABF675BF-935C-4CAB-947B-9DD042BF98C6}" destId="{4EDFF696-8B37-42DE-8D37-64B3551F6C45}" srcOrd="3" destOrd="0" presId="urn:microsoft.com/office/officeart/2018/2/layout/IconVerticalSolidList"/>
    <dgm:cxn modelId="{62CDAC77-BDFB-41A3-960E-288AECF17214}" type="presParOf" srcId="{ABF675BF-935C-4CAB-947B-9DD042BF98C6}" destId="{526E8CD1-7E20-4E1E-B5B1-199DAA4F3AE1}" srcOrd="4" destOrd="0" presId="urn:microsoft.com/office/officeart/2018/2/layout/IconVerticalSolidList"/>
    <dgm:cxn modelId="{C6018889-5D10-4CAC-B775-048797B3FDFB}" type="presParOf" srcId="{526E8CD1-7E20-4E1E-B5B1-199DAA4F3AE1}" destId="{E3F78C40-285F-4E30-B004-A10C20BF2EE9}" srcOrd="0" destOrd="0" presId="urn:microsoft.com/office/officeart/2018/2/layout/IconVerticalSolidList"/>
    <dgm:cxn modelId="{62710D32-9C82-49D1-B75B-678CB252655F}" type="presParOf" srcId="{526E8CD1-7E20-4E1E-B5B1-199DAA4F3AE1}" destId="{AAF1AF33-42BE-4EFE-9F18-060129C439D4}" srcOrd="1" destOrd="0" presId="urn:microsoft.com/office/officeart/2018/2/layout/IconVerticalSolidList"/>
    <dgm:cxn modelId="{2FE54EA3-425C-4450-A3C5-326A91F060B9}" type="presParOf" srcId="{526E8CD1-7E20-4E1E-B5B1-199DAA4F3AE1}" destId="{365CDAA2-2AA7-4B54-92C4-91962804F667}" srcOrd="2" destOrd="0" presId="urn:microsoft.com/office/officeart/2018/2/layout/IconVerticalSolidList"/>
    <dgm:cxn modelId="{B570578D-3662-479A-8BCC-4BC51881DB1A}" type="presParOf" srcId="{526E8CD1-7E20-4E1E-B5B1-199DAA4F3AE1}" destId="{B2219127-F179-4F22-978D-3E93E0189E05}"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0A043-5FC3-4FC0-B94F-97AB70C48A99}">
      <dsp:nvSpPr>
        <dsp:cNvPr id="0" name=""/>
        <dsp:cNvSpPr/>
      </dsp:nvSpPr>
      <dsp:spPr>
        <a:xfrm>
          <a:off x="0" y="4122"/>
          <a:ext cx="6151562" cy="8781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4F32E2-B801-46FC-BDB1-2073B3F79531}">
      <dsp:nvSpPr>
        <dsp:cNvPr id="0" name=""/>
        <dsp:cNvSpPr/>
      </dsp:nvSpPr>
      <dsp:spPr>
        <a:xfrm>
          <a:off x="265625" y="201695"/>
          <a:ext cx="482955" cy="4829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455A4A4-0D43-4FC5-AF34-CD9B95CE9ACF}">
      <dsp:nvSpPr>
        <dsp:cNvPr id="0" name=""/>
        <dsp:cNvSpPr/>
      </dsp:nvSpPr>
      <dsp:spPr>
        <a:xfrm>
          <a:off x="1014206" y="4122"/>
          <a:ext cx="5137356" cy="878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32" tIns="92932" rIns="92932" bIns="92932" numCol="1" spcCol="1270" anchor="ctr" anchorCtr="0">
          <a:noAutofit/>
        </a:bodyPr>
        <a:lstStyle/>
        <a:p>
          <a:pPr marL="0" lvl="0" indent="0" algn="l" defTabSz="622300">
            <a:lnSpc>
              <a:spcPct val="100000"/>
            </a:lnSpc>
            <a:spcBef>
              <a:spcPct val="0"/>
            </a:spcBef>
            <a:spcAft>
              <a:spcPct val="35000"/>
            </a:spcAft>
            <a:buNone/>
          </a:pPr>
          <a:r>
            <a:rPr lang="nl-NL" sz="1400" kern="1200"/>
            <a:t>Spijsverteringsstelsel zorgt ervoor dat voedingsstoffen uit voedsel wordt gehaald</a:t>
          </a:r>
          <a:endParaRPr lang="en-US" sz="1400" kern="1200"/>
        </a:p>
      </dsp:txBody>
      <dsp:txXfrm>
        <a:off x="1014206" y="4122"/>
        <a:ext cx="5137356" cy="878100"/>
      </dsp:txXfrm>
    </dsp:sp>
    <dsp:sp modelId="{1E8E7C20-324B-4D69-ACF6-6CC6D5E46A6B}">
      <dsp:nvSpPr>
        <dsp:cNvPr id="0" name=""/>
        <dsp:cNvSpPr/>
      </dsp:nvSpPr>
      <dsp:spPr>
        <a:xfrm>
          <a:off x="0" y="1101748"/>
          <a:ext cx="6151562" cy="87810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319C09-D2CC-42B0-97A0-1DC02AD4D624}">
      <dsp:nvSpPr>
        <dsp:cNvPr id="0" name=""/>
        <dsp:cNvSpPr/>
      </dsp:nvSpPr>
      <dsp:spPr>
        <a:xfrm>
          <a:off x="265625" y="1299321"/>
          <a:ext cx="482955" cy="4829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8E964EE-7E8A-4028-941F-734265BB99D1}">
      <dsp:nvSpPr>
        <dsp:cNvPr id="0" name=""/>
        <dsp:cNvSpPr/>
      </dsp:nvSpPr>
      <dsp:spPr>
        <a:xfrm>
          <a:off x="1014206" y="1101748"/>
          <a:ext cx="5137356" cy="878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32" tIns="92932" rIns="92932" bIns="92932" numCol="1" spcCol="1270" anchor="ctr" anchorCtr="0">
          <a:noAutofit/>
        </a:bodyPr>
        <a:lstStyle/>
        <a:p>
          <a:pPr marL="0" lvl="0" indent="0" algn="l" defTabSz="622300">
            <a:lnSpc>
              <a:spcPct val="100000"/>
            </a:lnSpc>
            <a:spcBef>
              <a:spcPct val="0"/>
            </a:spcBef>
            <a:spcAft>
              <a:spcPct val="35000"/>
            </a:spcAft>
            <a:buNone/>
          </a:pPr>
          <a:r>
            <a:rPr lang="nl-NL" sz="1400" b="1" kern="1200"/>
            <a:t>Mond</a:t>
          </a:r>
          <a:r>
            <a:rPr lang="nl-NL" sz="1400" kern="1200"/>
            <a:t> – Kauwen maak het voedsel kleiner. speeksel uit de speekselklieren maakt het voedsel zachter. Huig sluit de neusholte af. Luchtpijp sluit automatisch.</a:t>
          </a:r>
          <a:endParaRPr lang="en-US" sz="1400" kern="1200"/>
        </a:p>
      </dsp:txBody>
      <dsp:txXfrm>
        <a:off x="1014206" y="1101748"/>
        <a:ext cx="5137356" cy="878100"/>
      </dsp:txXfrm>
    </dsp:sp>
    <dsp:sp modelId="{F8890F09-D711-45FD-9025-948D776C021F}">
      <dsp:nvSpPr>
        <dsp:cNvPr id="0" name=""/>
        <dsp:cNvSpPr/>
      </dsp:nvSpPr>
      <dsp:spPr>
        <a:xfrm>
          <a:off x="0" y="2199374"/>
          <a:ext cx="6151562" cy="87810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7B5C88-5217-40D7-886B-15544A83E3C9}">
      <dsp:nvSpPr>
        <dsp:cNvPr id="0" name=""/>
        <dsp:cNvSpPr/>
      </dsp:nvSpPr>
      <dsp:spPr>
        <a:xfrm>
          <a:off x="265625" y="2396947"/>
          <a:ext cx="482955" cy="48295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A07AE9-62FC-468B-865D-2962832E0542}">
      <dsp:nvSpPr>
        <dsp:cNvPr id="0" name=""/>
        <dsp:cNvSpPr/>
      </dsp:nvSpPr>
      <dsp:spPr>
        <a:xfrm>
          <a:off x="1014206" y="2199374"/>
          <a:ext cx="5137356" cy="878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32" tIns="92932" rIns="92932" bIns="92932" numCol="1" spcCol="1270" anchor="ctr" anchorCtr="0">
          <a:noAutofit/>
        </a:bodyPr>
        <a:lstStyle/>
        <a:p>
          <a:pPr marL="0" lvl="0" indent="0" algn="l" defTabSz="622300">
            <a:lnSpc>
              <a:spcPct val="100000"/>
            </a:lnSpc>
            <a:spcBef>
              <a:spcPct val="0"/>
            </a:spcBef>
            <a:spcAft>
              <a:spcPct val="35000"/>
            </a:spcAft>
            <a:buNone/>
          </a:pPr>
          <a:r>
            <a:rPr lang="nl-NL" sz="1400" b="1" kern="1200"/>
            <a:t>Maag</a:t>
          </a:r>
          <a:r>
            <a:rPr lang="nl-NL" sz="1400" kern="1200"/>
            <a:t> – via slokdarm komt voedsel in maag. Door peristaltiek wordt voedsel fijner. In maagsap zitten zuren die voedsel bewerken, waardoor voedingsstoffen er gemakkelijker uitgehaald worden</a:t>
          </a:r>
          <a:endParaRPr lang="en-US" sz="1400" kern="1200"/>
        </a:p>
      </dsp:txBody>
      <dsp:txXfrm>
        <a:off x="1014206" y="2199374"/>
        <a:ext cx="5137356" cy="878100"/>
      </dsp:txXfrm>
    </dsp:sp>
    <dsp:sp modelId="{D0154F53-4F09-4B7A-810D-ED507A596EFE}">
      <dsp:nvSpPr>
        <dsp:cNvPr id="0" name=""/>
        <dsp:cNvSpPr/>
      </dsp:nvSpPr>
      <dsp:spPr>
        <a:xfrm>
          <a:off x="0" y="3297000"/>
          <a:ext cx="6151562" cy="87810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F3E32F-8DE0-4739-8633-D9E3B7D0C276}">
      <dsp:nvSpPr>
        <dsp:cNvPr id="0" name=""/>
        <dsp:cNvSpPr/>
      </dsp:nvSpPr>
      <dsp:spPr>
        <a:xfrm>
          <a:off x="265625" y="3494573"/>
          <a:ext cx="482955" cy="4829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9CE445-9259-4925-83EA-DD3A392840E2}">
      <dsp:nvSpPr>
        <dsp:cNvPr id="0" name=""/>
        <dsp:cNvSpPr/>
      </dsp:nvSpPr>
      <dsp:spPr>
        <a:xfrm>
          <a:off x="1014206" y="3297000"/>
          <a:ext cx="5137356" cy="878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32" tIns="92932" rIns="92932" bIns="92932" numCol="1" spcCol="1270" anchor="ctr" anchorCtr="0">
          <a:noAutofit/>
        </a:bodyPr>
        <a:lstStyle/>
        <a:p>
          <a:pPr marL="0" lvl="0" indent="0" algn="l" defTabSz="622300">
            <a:lnSpc>
              <a:spcPct val="100000"/>
            </a:lnSpc>
            <a:spcBef>
              <a:spcPct val="0"/>
            </a:spcBef>
            <a:spcAft>
              <a:spcPct val="35000"/>
            </a:spcAft>
            <a:buNone/>
          </a:pPr>
          <a:r>
            <a:rPr lang="nl-NL" sz="1400" b="1" kern="1200" dirty="0"/>
            <a:t>Darmen</a:t>
          </a:r>
          <a:r>
            <a:rPr lang="nl-NL" sz="1400" kern="1200" dirty="0"/>
            <a:t> – verder vervoer voedsel. Door darmwand heen veel verbinding met bloed- en lymfevaten voor uitwisselen voedingsstoffen</a:t>
          </a:r>
          <a:endParaRPr lang="en-US" sz="1400" kern="1200" dirty="0"/>
        </a:p>
      </dsp:txBody>
      <dsp:txXfrm>
        <a:off x="1014206" y="3297000"/>
        <a:ext cx="5137356" cy="878100"/>
      </dsp:txXfrm>
    </dsp:sp>
    <dsp:sp modelId="{83ED65B7-222F-4DEA-A723-492B318A8DA2}">
      <dsp:nvSpPr>
        <dsp:cNvPr id="0" name=""/>
        <dsp:cNvSpPr/>
      </dsp:nvSpPr>
      <dsp:spPr>
        <a:xfrm>
          <a:off x="0" y="4398749"/>
          <a:ext cx="6151562" cy="87810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D04C56-ED44-4099-84BA-E6A219622B81}">
      <dsp:nvSpPr>
        <dsp:cNvPr id="0" name=""/>
        <dsp:cNvSpPr/>
      </dsp:nvSpPr>
      <dsp:spPr>
        <a:xfrm>
          <a:off x="265625" y="4592199"/>
          <a:ext cx="482955" cy="48295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7B34F6-C5AB-4267-B521-81E10A043E7E}">
      <dsp:nvSpPr>
        <dsp:cNvPr id="0" name=""/>
        <dsp:cNvSpPr/>
      </dsp:nvSpPr>
      <dsp:spPr>
        <a:xfrm>
          <a:off x="1014206" y="4394626"/>
          <a:ext cx="5137356" cy="878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932" tIns="92932" rIns="92932" bIns="92932" numCol="1" spcCol="1270" anchor="ctr" anchorCtr="0">
          <a:noAutofit/>
        </a:bodyPr>
        <a:lstStyle/>
        <a:p>
          <a:pPr marL="0" lvl="0" indent="0" algn="l" defTabSz="622300">
            <a:lnSpc>
              <a:spcPct val="100000"/>
            </a:lnSpc>
            <a:spcBef>
              <a:spcPct val="0"/>
            </a:spcBef>
            <a:spcAft>
              <a:spcPct val="35000"/>
            </a:spcAft>
            <a:buNone/>
          </a:pPr>
          <a:r>
            <a:rPr lang="nl-NL" sz="1400" kern="1200" dirty="0"/>
            <a:t>Lever – Omzetten van koolhydraten, vetten, eiwitten in stoffen die voor het lichaam bruikbaar zijn. Fungeert daarnaast als </a:t>
          </a:r>
          <a:r>
            <a:rPr lang="nl-NL" sz="1400" kern="1200" dirty="0" err="1"/>
            <a:t>ontgifter</a:t>
          </a:r>
          <a:endParaRPr lang="nl-NL" sz="1400" kern="1200" dirty="0"/>
        </a:p>
      </dsp:txBody>
      <dsp:txXfrm>
        <a:off x="1014206" y="4394626"/>
        <a:ext cx="5137356" cy="878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42576-4900-45D0-846E-585C82A9B9D6}">
      <dsp:nvSpPr>
        <dsp:cNvPr id="0" name=""/>
        <dsp:cNvSpPr/>
      </dsp:nvSpPr>
      <dsp:spPr>
        <a:xfrm>
          <a:off x="0" y="644"/>
          <a:ext cx="6151562" cy="150730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73E4DA-9F3E-4DC4-A4A0-3ED073095713}">
      <dsp:nvSpPr>
        <dsp:cNvPr id="0" name=""/>
        <dsp:cNvSpPr/>
      </dsp:nvSpPr>
      <dsp:spPr>
        <a:xfrm>
          <a:off x="455959" y="339787"/>
          <a:ext cx="829016" cy="8290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4C8F8E-10BA-436C-A321-067296DE54DF}">
      <dsp:nvSpPr>
        <dsp:cNvPr id="0" name=""/>
        <dsp:cNvSpPr/>
      </dsp:nvSpPr>
      <dsp:spPr>
        <a:xfrm>
          <a:off x="1740935" y="644"/>
          <a:ext cx="4410627" cy="1507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523" tIns="159523" rIns="159523" bIns="159523" numCol="1" spcCol="1270" anchor="ctr" anchorCtr="0">
          <a:noAutofit/>
        </a:bodyPr>
        <a:lstStyle/>
        <a:p>
          <a:pPr marL="0" lvl="0" indent="0" algn="l" defTabSz="755650">
            <a:lnSpc>
              <a:spcPct val="90000"/>
            </a:lnSpc>
            <a:spcBef>
              <a:spcPct val="0"/>
            </a:spcBef>
            <a:spcAft>
              <a:spcPct val="35000"/>
            </a:spcAft>
            <a:buNone/>
          </a:pPr>
          <a:r>
            <a:rPr lang="nl-NL" sz="1700" b="1" kern="1200"/>
            <a:t>Twaalfvingerige darm: </a:t>
          </a:r>
          <a:r>
            <a:rPr lang="nl-NL" sz="1700" kern="1200"/>
            <a:t>(duodenum) heeft uitwisseling met de lever en alvleesklier. Regelt hoeveelheid voedsel die van de maag naar darmstelsel mag komen</a:t>
          </a:r>
          <a:endParaRPr lang="en-US" sz="1700" kern="1200"/>
        </a:p>
      </dsp:txBody>
      <dsp:txXfrm>
        <a:off x="1740935" y="644"/>
        <a:ext cx="4410627" cy="1507303"/>
      </dsp:txXfrm>
    </dsp:sp>
    <dsp:sp modelId="{47058F99-3763-44C9-B065-D92959347C81}">
      <dsp:nvSpPr>
        <dsp:cNvPr id="0" name=""/>
        <dsp:cNvSpPr/>
      </dsp:nvSpPr>
      <dsp:spPr>
        <a:xfrm>
          <a:off x="0" y="1884773"/>
          <a:ext cx="6151562" cy="150730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752CD2-0F63-4083-900B-B5D6DFE1170E}">
      <dsp:nvSpPr>
        <dsp:cNvPr id="0" name=""/>
        <dsp:cNvSpPr/>
      </dsp:nvSpPr>
      <dsp:spPr>
        <a:xfrm>
          <a:off x="455959" y="2223916"/>
          <a:ext cx="829016" cy="8290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A6DB6F-4ECB-483B-98A6-0693BEAFF1F3}">
      <dsp:nvSpPr>
        <dsp:cNvPr id="0" name=""/>
        <dsp:cNvSpPr/>
      </dsp:nvSpPr>
      <dsp:spPr>
        <a:xfrm>
          <a:off x="1740935" y="1884773"/>
          <a:ext cx="4410627" cy="1507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523" tIns="159523" rIns="159523" bIns="159523" numCol="1" spcCol="1270" anchor="ctr" anchorCtr="0">
          <a:noAutofit/>
        </a:bodyPr>
        <a:lstStyle/>
        <a:p>
          <a:pPr marL="0" lvl="0" indent="0" algn="l" defTabSz="755650">
            <a:lnSpc>
              <a:spcPct val="90000"/>
            </a:lnSpc>
            <a:spcBef>
              <a:spcPct val="0"/>
            </a:spcBef>
            <a:spcAft>
              <a:spcPct val="35000"/>
            </a:spcAft>
            <a:buNone/>
          </a:pPr>
          <a:r>
            <a:rPr lang="nl-NL" sz="1700" b="1" kern="1200"/>
            <a:t>Dunne darm</a:t>
          </a:r>
          <a:r>
            <a:rPr lang="nl-NL" sz="1700" kern="1200"/>
            <a:t>: ± 6 meter lang voor contact darmwand met alle bloed- en lymfeklieren. </a:t>
          </a:r>
          <a:endParaRPr lang="en-US" sz="1700" kern="1200"/>
        </a:p>
      </dsp:txBody>
      <dsp:txXfrm>
        <a:off x="1740935" y="1884773"/>
        <a:ext cx="4410627" cy="1507303"/>
      </dsp:txXfrm>
    </dsp:sp>
    <dsp:sp modelId="{E3F78C40-285F-4E30-B004-A10C20BF2EE9}">
      <dsp:nvSpPr>
        <dsp:cNvPr id="0" name=""/>
        <dsp:cNvSpPr/>
      </dsp:nvSpPr>
      <dsp:spPr>
        <a:xfrm>
          <a:off x="0" y="3768902"/>
          <a:ext cx="6151562" cy="150730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F1AF33-42BE-4EFE-9F18-060129C439D4}">
      <dsp:nvSpPr>
        <dsp:cNvPr id="0" name=""/>
        <dsp:cNvSpPr/>
      </dsp:nvSpPr>
      <dsp:spPr>
        <a:xfrm>
          <a:off x="455959" y="4108045"/>
          <a:ext cx="829016" cy="8290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2219127-F179-4F22-978D-3E93E0189E05}">
      <dsp:nvSpPr>
        <dsp:cNvPr id="0" name=""/>
        <dsp:cNvSpPr/>
      </dsp:nvSpPr>
      <dsp:spPr>
        <a:xfrm>
          <a:off x="1740935" y="3768902"/>
          <a:ext cx="4410627" cy="1507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523" tIns="159523" rIns="159523" bIns="159523" numCol="1" spcCol="1270" anchor="ctr" anchorCtr="0">
          <a:noAutofit/>
        </a:bodyPr>
        <a:lstStyle/>
        <a:p>
          <a:pPr marL="0" lvl="0" indent="0" algn="l" defTabSz="755650">
            <a:lnSpc>
              <a:spcPct val="90000"/>
            </a:lnSpc>
            <a:spcBef>
              <a:spcPct val="0"/>
            </a:spcBef>
            <a:spcAft>
              <a:spcPct val="35000"/>
            </a:spcAft>
            <a:buNone/>
          </a:pPr>
          <a:r>
            <a:rPr lang="nl-NL" sz="1700" b="1" kern="1200"/>
            <a:t>Dikke darm: </a:t>
          </a:r>
          <a:r>
            <a:rPr lang="nl-NL" sz="1700" kern="1200"/>
            <a:t>1,5 meter lang. Onverteerbare delen van het voedsel worden hier verder afgebroken (rottingsproces). Via endeldarm verlaat ontlasting het lichaam</a:t>
          </a:r>
          <a:endParaRPr lang="en-US" sz="1700" kern="1200"/>
        </a:p>
      </dsp:txBody>
      <dsp:txXfrm>
        <a:off x="1740935" y="3768902"/>
        <a:ext cx="4410627" cy="150730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AF048C-5E3B-426B-BB30-D6F6F727B6C2}" type="datetimeFigureOut">
              <a:rPr lang="nl-NL" smtClean="0"/>
              <a:t>26-1-2020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22CB18-1038-4865-8E14-DEE4CD93149D}" type="slidenum">
              <a:rPr lang="nl-NL" smtClean="0"/>
              <a:t>‹nr.›</a:t>
            </a:fld>
            <a:endParaRPr lang="nl-NL"/>
          </a:p>
        </p:txBody>
      </p:sp>
    </p:spTree>
    <p:extLst>
      <p:ext uri="{BB962C8B-B14F-4D97-AF65-F5344CB8AC3E}">
        <p14:creationId xmlns:p14="http://schemas.microsoft.com/office/powerpoint/2010/main" val="278855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Speel het filmpje van de spijvertering af door een dubbelklik op de link te doen. Zo horen de studenten al een keer waar de verschillende organen zitten en welke functie ze hebben. Daarna gaan we in op de theorie van de specifieke organen</a:t>
            </a:r>
          </a:p>
          <a:p>
            <a:endParaRPr lang="nl-NL" dirty="0"/>
          </a:p>
          <a:p>
            <a:r>
              <a:rPr lang="nl-NL" dirty="0"/>
              <a:t>De studenten moeten de juiste volgorde van de organen van mond tot kont kennen voor de toets. </a:t>
            </a:r>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2</a:t>
            </a:fld>
            <a:endParaRPr lang="nl-NL"/>
          </a:p>
        </p:txBody>
      </p:sp>
    </p:spTree>
    <p:extLst>
      <p:ext uri="{BB962C8B-B14F-4D97-AF65-F5344CB8AC3E}">
        <p14:creationId xmlns:p14="http://schemas.microsoft.com/office/powerpoint/2010/main" val="389042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02019" y="4400550"/>
            <a:ext cx="6549655" cy="4583962"/>
          </a:xfrm>
        </p:spPr>
        <p:txBody>
          <a:bodyPr/>
          <a:lstStyle/>
          <a:p>
            <a:r>
              <a:rPr lang="en-US" b="1" dirty="0" err="1"/>
              <a:t>Mond</a:t>
            </a:r>
            <a:endParaRPr lang="en-US" b="1" dirty="0"/>
          </a:p>
          <a:p>
            <a:r>
              <a:rPr lang="en-US" dirty="0"/>
              <a:t>Begin </a:t>
            </a:r>
            <a:r>
              <a:rPr lang="en-US" dirty="0" err="1"/>
              <a:t>vd</a:t>
            </a:r>
            <a:r>
              <a:rPr lang="en-US" dirty="0"/>
              <a:t> </a:t>
            </a:r>
            <a:r>
              <a:rPr lang="en-US" dirty="0" err="1"/>
              <a:t>spijsvertering</a:t>
            </a:r>
            <a:r>
              <a:rPr lang="en-US" dirty="0"/>
              <a:t>.  Na de </a:t>
            </a:r>
            <a:r>
              <a:rPr lang="en-US" dirty="0" err="1"/>
              <a:t>mond</a:t>
            </a:r>
            <a:r>
              <a:rPr lang="en-US" dirty="0"/>
              <a:t> </a:t>
            </a:r>
            <a:r>
              <a:rPr lang="en-US" dirty="0" err="1"/>
              <a:t>volgt</a:t>
            </a:r>
            <a:r>
              <a:rPr lang="en-US" dirty="0"/>
              <a:t> de keel </a:t>
            </a:r>
            <a:r>
              <a:rPr lang="en-US" dirty="0" err="1"/>
              <a:t>en</a:t>
            </a:r>
            <a:r>
              <a:rPr lang="en-US" dirty="0"/>
              <a:t> </a:t>
            </a:r>
            <a:r>
              <a:rPr lang="en-US" dirty="0" err="1"/>
              <a:t>vervolgens</a:t>
            </a:r>
            <a:r>
              <a:rPr lang="en-US" dirty="0"/>
              <a:t> de </a:t>
            </a:r>
            <a:r>
              <a:rPr lang="en-US" dirty="0" err="1"/>
              <a:t>slokdarm</a:t>
            </a:r>
            <a:r>
              <a:rPr lang="en-US" dirty="0"/>
              <a:t> = 1e </a:t>
            </a:r>
            <a:r>
              <a:rPr lang="en-US" dirty="0" err="1"/>
              <a:t>deel</a:t>
            </a:r>
            <a:r>
              <a:rPr lang="en-US" dirty="0"/>
              <a:t> </a:t>
            </a:r>
            <a:r>
              <a:rPr lang="en-US" dirty="0" err="1"/>
              <a:t>vd</a:t>
            </a:r>
            <a:r>
              <a:rPr lang="en-US" dirty="0"/>
              <a:t> </a:t>
            </a:r>
            <a:r>
              <a:rPr lang="en-US" dirty="0" err="1"/>
              <a:t>darm</a:t>
            </a:r>
            <a:r>
              <a:rPr lang="en-US" dirty="0"/>
              <a:t>!</a:t>
            </a:r>
          </a:p>
          <a:p>
            <a:endParaRPr lang="en-US" b="1" dirty="0"/>
          </a:p>
          <a:p>
            <a:r>
              <a:rPr lang="en-US" b="1" dirty="0" err="1"/>
              <a:t>Maag</a:t>
            </a:r>
            <a:endParaRPr lang="en-US" b="1" dirty="0"/>
          </a:p>
          <a:p>
            <a:r>
              <a:rPr lang="en-US" dirty="0" err="1">
                <a:cs typeface="Calibri"/>
              </a:rPr>
              <a:t>Maag</a:t>
            </a:r>
            <a:r>
              <a:rPr lang="en-US" dirty="0">
                <a:cs typeface="Calibri"/>
              </a:rPr>
              <a:t> is </a:t>
            </a:r>
            <a:r>
              <a:rPr lang="en-US" dirty="0" err="1">
                <a:cs typeface="Calibri"/>
              </a:rPr>
              <a:t>een</a:t>
            </a:r>
            <a:r>
              <a:rPr lang="en-US" dirty="0">
                <a:cs typeface="Calibri"/>
              </a:rPr>
              <a:t> </a:t>
            </a:r>
            <a:r>
              <a:rPr lang="en-US" dirty="0" err="1">
                <a:cs typeface="Calibri"/>
              </a:rPr>
              <a:t>hol</a:t>
            </a:r>
            <a:r>
              <a:rPr lang="en-US" dirty="0">
                <a:cs typeface="Calibri"/>
              </a:rPr>
              <a:t> </a:t>
            </a:r>
            <a:r>
              <a:rPr lang="en-US" dirty="0" err="1">
                <a:cs typeface="Calibri"/>
              </a:rPr>
              <a:t>orgaan</a:t>
            </a:r>
            <a:r>
              <a:rPr lang="en-US" dirty="0">
                <a:cs typeface="Calibri"/>
              </a:rPr>
              <a:t>. Wand is </a:t>
            </a:r>
            <a:r>
              <a:rPr lang="en-US" dirty="0" err="1">
                <a:cs typeface="Calibri"/>
              </a:rPr>
              <a:t>elastisch</a:t>
            </a:r>
            <a:r>
              <a:rPr lang="en-US" dirty="0">
                <a:cs typeface="Calibri"/>
              </a:rPr>
              <a:t> </a:t>
            </a:r>
            <a:r>
              <a:rPr lang="en-US" dirty="0" err="1">
                <a:cs typeface="Calibri"/>
              </a:rPr>
              <a:t>en</a:t>
            </a:r>
            <a:r>
              <a:rPr lang="en-US" dirty="0">
                <a:cs typeface="Calibri"/>
              </a:rPr>
              <a:t> </a:t>
            </a:r>
            <a:r>
              <a:rPr lang="en-US" dirty="0" err="1">
                <a:cs typeface="Calibri"/>
              </a:rPr>
              <a:t>zet</a:t>
            </a:r>
            <a:r>
              <a:rPr lang="en-US" dirty="0">
                <a:cs typeface="Calibri"/>
              </a:rPr>
              <a:t> </a:t>
            </a:r>
            <a:r>
              <a:rPr lang="en-US" dirty="0" err="1">
                <a:cs typeface="Calibri"/>
              </a:rPr>
              <a:t>uit</a:t>
            </a:r>
            <a:r>
              <a:rPr lang="en-US" dirty="0">
                <a:cs typeface="Calibri"/>
              </a:rPr>
              <a:t> </a:t>
            </a:r>
            <a:r>
              <a:rPr lang="en-US" dirty="0" err="1">
                <a:cs typeface="Calibri"/>
              </a:rPr>
              <a:t>als</a:t>
            </a:r>
            <a:r>
              <a:rPr lang="en-US" dirty="0">
                <a:cs typeface="Calibri"/>
              </a:rPr>
              <a:t> </a:t>
            </a:r>
            <a:r>
              <a:rPr lang="en-US" dirty="0" err="1">
                <a:cs typeface="Calibri"/>
              </a:rPr>
              <a:t>er</a:t>
            </a:r>
            <a:r>
              <a:rPr lang="en-US" dirty="0">
                <a:cs typeface="Calibri"/>
              </a:rPr>
              <a:t> </a:t>
            </a:r>
            <a:r>
              <a:rPr lang="en-US" dirty="0" err="1">
                <a:cs typeface="Calibri"/>
              </a:rPr>
              <a:t>meer</a:t>
            </a:r>
            <a:r>
              <a:rPr lang="en-US" dirty="0">
                <a:cs typeface="Calibri"/>
              </a:rPr>
              <a:t> </a:t>
            </a:r>
            <a:r>
              <a:rPr lang="en-US" dirty="0" err="1">
                <a:cs typeface="Calibri"/>
              </a:rPr>
              <a:t>eten</a:t>
            </a:r>
            <a:r>
              <a:rPr lang="en-US" dirty="0">
                <a:cs typeface="Calibri"/>
              </a:rPr>
              <a:t> </a:t>
            </a:r>
            <a:r>
              <a:rPr lang="en-US" dirty="0" err="1">
                <a:cs typeface="Calibri"/>
              </a:rPr>
              <a:t>inkomt</a:t>
            </a:r>
            <a:r>
              <a:rPr lang="en-US" dirty="0">
                <a:cs typeface="Calibri"/>
              </a:rPr>
              <a:t>.</a:t>
            </a:r>
            <a:r>
              <a:rPr lang="en-US" dirty="0"/>
              <a:t> In de </a:t>
            </a:r>
            <a:r>
              <a:rPr lang="en-US" dirty="0" err="1"/>
              <a:t>maag</a:t>
            </a:r>
            <a:r>
              <a:rPr lang="en-US" dirty="0"/>
              <a:t> </a:t>
            </a:r>
            <a:r>
              <a:rPr lang="en-US" dirty="0" err="1"/>
              <a:t>trekken</a:t>
            </a:r>
            <a:r>
              <a:rPr lang="en-US" dirty="0"/>
              <a:t> de </a:t>
            </a:r>
            <a:r>
              <a:rPr lang="en-US" dirty="0" err="1"/>
              <a:t>spieren</a:t>
            </a:r>
            <a:r>
              <a:rPr lang="en-US" dirty="0"/>
              <a:t> </a:t>
            </a:r>
            <a:r>
              <a:rPr lang="en-US" dirty="0" err="1"/>
              <a:t>zich</a:t>
            </a:r>
            <a:r>
              <a:rPr lang="en-US" dirty="0"/>
              <a:t> </a:t>
            </a:r>
            <a:r>
              <a:rPr lang="en-US" dirty="0" err="1"/>
              <a:t>samen</a:t>
            </a:r>
            <a:r>
              <a:rPr lang="en-US" dirty="0"/>
              <a:t> om het </a:t>
            </a:r>
            <a:r>
              <a:rPr lang="en-US" dirty="0" err="1"/>
              <a:t>voedsel</a:t>
            </a:r>
            <a:r>
              <a:rPr lang="en-US" dirty="0"/>
              <a:t> </a:t>
            </a:r>
            <a:r>
              <a:rPr lang="en-US" dirty="0" err="1"/>
              <a:t>kleiner</a:t>
            </a:r>
            <a:r>
              <a:rPr lang="en-US" dirty="0"/>
              <a:t> </a:t>
            </a:r>
            <a:r>
              <a:rPr lang="en-US" dirty="0" err="1"/>
              <a:t>te</a:t>
            </a:r>
            <a:r>
              <a:rPr lang="en-US" dirty="0"/>
              <a:t> </a:t>
            </a:r>
            <a:r>
              <a:rPr lang="en-US" dirty="0" err="1"/>
              <a:t>maken</a:t>
            </a:r>
            <a:r>
              <a:rPr lang="en-US" dirty="0"/>
              <a:t>.</a:t>
            </a:r>
            <a:r>
              <a:rPr lang="en-US" dirty="0">
                <a:cs typeface="Calibri"/>
              </a:rPr>
              <a:t> </a:t>
            </a:r>
            <a:r>
              <a:rPr lang="en-US" dirty="0" err="1">
                <a:cs typeface="Calibri"/>
              </a:rPr>
              <a:t>Maagwand</a:t>
            </a:r>
            <a:r>
              <a:rPr lang="en-US" dirty="0">
                <a:cs typeface="Calibri"/>
              </a:rPr>
              <a:t> </a:t>
            </a:r>
            <a:r>
              <a:rPr lang="en-US" dirty="0" err="1">
                <a:cs typeface="Calibri"/>
              </a:rPr>
              <a:t>scheidt</a:t>
            </a:r>
            <a:r>
              <a:rPr lang="en-US" dirty="0">
                <a:cs typeface="Calibri"/>
              </a:rPr>
              <a:t> </a:t>
            </a:r>
            <a:r>
              <a:rPr lang="en-US" dirty="0" err="1">
                <a:cs typeface="Calibri"/>
              </a:rPr>
              <a:t>maagsap</a:t>
            </a:r>
            <a:r>
              <a:rPr lang="en-US" dirty="0">
                <a:cs typeface="Calibri"/>
              </a:rPr>
              <a:t> </a:t>
            </a:r>
            <a:r>
              <a:rPr lang="en-US" dirty="0" err="1">
                <a:cs typeface="Calibri"/>
              </a:rPr>
              <a:t>af</a:t>
            </a:r>
            <a:r>
              <a:rPr lang="en-US" dirty="0"/>
              <a:t>. </a:t>
            </a:r>
            <a:r>
              <a:rPr lang="en-US" dirty="0" err="1"/>
              <a:t>Dit</a:t>
            </a:r>
            <a:r>
              <a:rPr lang="en-US" dirty="0"/>
              <a:t> is </a:t>
            </a:r>
            <a:r>
              <a:rPr lang="en-US" dirty="0" err="1"/>
              <a:t>nodig</a:t>
            </a:r>
            <a:r>
              <a:rPr lang="en-US" dirty="0"/>
              <a:t> </a:t>
            </a:r>
            <a:r>
              <a:rPr lang="en-US" dirty="0" err="1"/>
              <a:t>voor</a:t>
            </a:r>
            <a:r>
              <a:rPr lang="en-US" dirty="0"/>
              <a:t> de </a:t>
            </a:r>
            <a:r>
              <a:rPr lang="en-US" dirty="0" err="1"/>
              <a:t>verdere</a:t>
            </a:r>
            <a:r>
              <a:rPr lang="en-US" dirty="0"/>
              <a:t> </a:t>
            </a:r>
            <a:r>
              <a:rPr lang="en-US" dirty="0" err="1"/>
              <a:t>vertering</a:t>
            </a:r>
            <a:r>
              <a:rPr lang="en-US" dirty="0">
                <a:cs typeface="Calibri"/>
              </a:rPr>
              <a:t>. </a:t>
            </a:r>
            <a:r>
              <a:rPr lang="en-US" dirty="0" err="1">
                <a:cs typeface="Calibri"/>
              </a:rPr>
              <a:t>Maagsap</a:t>
            </a:r>
            <a:r>
              <a:rPr lang="en-US" dirty="0">
                <a:cs typeface="Calibri"/>
              </a:rPr>
              <a:t> is </a:t>
            </a:r>
            <a:r>
              <a:rPr lang="en-US" dirty="0" err="1">
                <a:cs typeface="Calibri"/>
              </a:rPr>
              <a:t>slijmerig</a:t>
            </a:r>
            <a:r>
              <a:rPr lang="en-US" dirty="0">
                <a:cs typeface="Calibri"/>
              </a:rPr>
              <a:t> </a:t>
            </a:r>
            <a:r>
              <a:rPr lang="en-US" dirty="0" err="1">
                <a:cs typeface="Calibri"/>
              </a:rPr>
              <a:t>en</a:t>
            </a:r>
            <a:r>
              <a:rPr lang="en-US" dirty="0">
                <a:cs typeface="Calibri"/>
              </a:rPr>
              <a:t> </a:t>
            </a:r>
            <a:r>
              <a:rPr lang="en-US" dirty="0" err="1">
                <a:cs typeface="Calibri"/>
              </a:rPr>
              <a:t>daardoor</a:t>
            </a:r>
            <a:r>
              <a:rPr lang="en-US" dirty="0">
                <a:cs typeface="Calibri"/>
              </a:rPr>
              <a:t> </a:t>
            </a:r>
            <a:r>
              <a:rPr lang="en-US" dirty="0" err="1">
                <a:cs typeface="Calibri"/>
              </a:rPr>
              <a:t>glijdt</a:t>
            </a:r>
            <a:r>
              <a:rPr lang="en-US" dirty="0">
                <a:cs typeface="Calibri"/>
              </a:rPr>
              <a:t> het </a:t>
            </a:r>
            <a:r>
              <a:rPr lang="en-US" dirty="0" err="1">
                <a:cs typeface="Calibri"/>
              </a:rPr>
              <a:t>eten</a:t>
            </a:r>
            <a:r>
              <a:rPr lang="en-US" dirty="0">
                <a:cs typeface="Calibri"/>
              </a:rPr>
              <a:t> </a:t>
            </a:r>
            <a:r>
              <a:rPr lang="en-US" dirty="0" err="1">
                <a:cs typeface="Calibri"/>
              </a:rPr>
              <a:t>makkelijker</a:t>
            </a:r>
            <a:r>
              <a:rPr lang="en-US" dirty="0">
                <a:cs typeface="Calibri"/>
              </a:rPr>
              <a:t> door de </a:t>
            </a:r>
            <a:r>
              <a:rPr lang="en-US" dirty="0" err="1">
                <a:cs typeface="Calibri"/>
              </a:rPr>
              <a:t>darm</a:t>
            </a:r>
            <a:r>
              <a:rPr lang="en-US" dirty="0">
                <a:cs typeface="Calibri"/>
              </a:rPr>
              <a:t>.</a:t>
            </a:r>
          </a:p>
          <a:p>
            <a:r>
              <a:rPr lang="en-US" b="1" dirty="0" err="1"/>
              <a:t>Ongeveer</a:t>
            </a:r>
            <a:r>
              <a:rPr lang="en-US" b="1" dirty="0"/>
              <a:t> </a:t>
            </a:r>
            <a:r>
              <a:rPr lang="en-US" b="1" dirty="0" err="1"/>
              <a:t>drie</a:t>
            </a:r>
            <a:r>
              <a:rPr lang="en-US" b="1" dirty="0"/>
              <a:t> </a:t>
            </a:r>
            <a:r>
              <a:rPr lang="en-US" b="1" dirty="0" err="1"/>
              <a:t>uur</a:t>
            </a:r>
            <a:r>
              <a:rPr lang="en-US" b="1" dirty="0"/>
              <a:t> </a:t>
            </a:r>
            <a:r>
              <a:rPr lang="en-US" dirty="0" err="1"/>
              <a:t>nadat</a:t>
            </a:r>
            <a:r>
              <a:rPr lang="en-US" dirty="0"/>
              <a:t> het </a:t>
            </a:r>
            <a:r>
              <a:rPr lang="en-US" dirty="0" err="1"/>
              <a:t>voedsel</a:t>
            </a:r>
            <a:r>
              <a:rPr lang="en-US" dirty="0"/>
              <a:t> is </a:t>
            </a:r>
            <a:r>
              <a:rPr lang="en-US" dirty="0" err="1"/>
              <a:t>doorgeslikt</a:t>
            </a:r>
            <a:r>
              <a:rPr lang="en-US" dirty="0"/>
              <a:t> </a:t>
            </a:r>
            <a:r>
              <a:rPr lang="en-US" dirty="0" err="1"/>
              <a:t>gaat</a:t>
            </a:r>
            <a:r>
              <a:rPr lang="en-US" dirty="0"/>
              <a:t> het in </a:t>
            </a:r>
            <a:r>
              <a:rPr lang="en-US" dirty="0" err="1"/>
              <a:t>kleine</a:t>
            </a:r>
            <a:r>
              <a:rPr lang="en-US" dirty="0"/>
              <a:t> </a:t>
            </a:r>
            <a:r>
              <a:rPr lang="en-US" dirty="0" err="1"/>
              <a:t>hoeveelheden</a:t>
            </a:r>
            <a:r>
              <a:rPr lang="en-US" dirty="0"/>
              <a:t>, via </a:t>
            </a:r>
            <a:r>
              <a:rPr lang="en-US" dirty="0" err="1"/>
              <a:t>een</a:t>
            </a:r>
            <a:r>
              <a:rPr lang="en-US" dirty="0"/>
              <a:t> </a:t>
            </a:r>
            <a:r>
              <a:rPr lang="en-US" dirty="0" err="1"/>
              <a:t>sluitspier</a:t>
            </a:r>
            <a:r>
              <a:rPr lang="en-US" dirty="0"/>
              <a:t>, </a:t>
            </a:r>
            <a:r>
              <a:rPr lang="en-US" dirty="0" err="1"/>
              <a:t>naar</a:t>
            </a:r>
            <a:r>
              <a:rPr lang="en-US" dirty="0"/>
              <a:t> de </a:t>
            </a:r>
            <a:r>
              <a:rPr lang="en-US" dirty="0" err="1"/>
              <a:t>twaalfvingerige</a:t>
            </a:r>
            <a:r>
              <a:rPr lang="en-US" dirty="0"/>
              <a:t> </a:t>
            </a:r>
            <a:r>
              <a:rPr lang="en-US" dirty="0" err="1"/>
              <a:t>darm</a:t>
            </a:r>
            <a:r>
              <a:rPr lang="en-US" dirty="0"/>
              <a:t>.</a:t>
            </a:r>
          </a:p>
          <a:p>
            <a:endParaRPr lang="en-US" dirty="0">
              <a:cs typeface="Calibri"/>
            </a:endParaRPr>
          </a:p>
          <a:p>
            <a:r>
              <a:rPr lang="en-US" b="1" dirty="0" err="1">
                <a:cs typeface="Calibri"/>
              </a:rPr>
              <a:t>Darmen</a:t>
            </a:r>
            <a:endParaRPr lang="en-US" b="1" dirty="0">
              <a:cs typeface="Calibri"/>
            </a:endParaRPr>
          </a:p>
          <a:p>
            <a:r>
              <a:rPr lang="en-US" dirty="0" err="1">
                <a:cs typeface="Calibri"/>
              </a:rPr>
              <a:t>Darm</a:t>
            </a:r>
            <a:r>
              <a:rPr lang="en-US" dirty="0">
                <a:cs typeface="Calibri"/>
              </a:rPr>
              <a:t> is </a:t>
            </a:r>
            <a:r>
              <a:rPr lang="en-US" dirty="0" err="1">
                <a:cs typeface="Calibri"/>
              </a:rPr>
              <a:t>een</a:t>
            </a:r>
            <a:r>
              <a:rPr lang="en-US" dirty="0">
                <a:cs typeface="Calibri"/>
              </a:rPr>
              <a:t> </a:t>
            </a:r>
            <a:r>
              <a:rPr lang="en-US" dirty="0" err="1">
                <a:cs typeface="Calibri"/>
              </a:rPr>
              <a:t>flexibele</a:t>
            </a:r>
            <a:r>
              <a:rPr lang="en-US" dirty="0">
                <a:cs typeface="Calibri"/>
              </a:rPr>
              <a:t> </a:t>
            </a:r>
            <a:r>
              <a:rPr lang="en-US" dirty="0" err="1">
                <a:cs typeface="Calibri"/>
              </a:rPr>
              <a:t>buis</a:t>
            </a:r>
            <a:r>
              <a:rPr lang="en-US" dirty="0">
                <a:cs typeface="Calibri"/>
              </a:rPr>
              <a:t>. </a:t>
            </a:r>
            <a:r>
              <a:rPr lang="en-US" dirty="0" err="1">
                <a:cs typeface="Calibri"/>
              </a:rPr>
              <a:t>Bloed</a:t>
            </a:r>
            <a:r>
              <a:rPr lang="en-US" dirty="0">
                <a:cs typeface="Calibri"/>
              </a:rPr>
              <a:t> </a:t>
            </a:r>
            <a:r>
              <a:rPr lang="en-US" dirty="0" err="1">
                <a:cs typeface="Calibri"/>
              </a:rPr>
              <a:t>en</a:t>
            </a:r>
            <a:r>
              <a:rPr lang="en-US" dirty="0">
                <a:cs typeface="Calibri"/>
              </a:rPr>
              <a:t> </a:t>
            </a:r>
            <a:r>
              <a:rPr lang="en-US" dirty="0" err="1">
                <a:cs typeface="Calibri"/>
              </a:rPr>
              <a:t>lymfevaten</a:t>
            </a:r>
            <a:r>
              <a:rPr lang="en-US" dirty="0">
                <a:cs typeface="Calibri"/>
              </a:rPr>
              <a:t> </a:t>
            </a:r>
            <a:r>
              <a:rPr lang="en-US" dirty="0" err="1">
                <a:cs typeface="Calibri"/>
              </a:rPr>
              <a:t>kunnen</a:t>
            </a:r>
            <a:r>
              <a:rPr lang="en-US" dirty="0">
                <a:cs typeface="Calibri"/>
              </a:rPr>
              <a:t> </a:t>
            </a:r>
            <a:r>
              <a:rPr lang="en-US" dirty="0" err="1">
                <a:cs typeface="Calibri"/>
              </a:rPr>
              <a:t>voedingsstoffen</a:t>
            </a:r>
            <a:r>
              <a:rPr lang="en-US" dirty="0">
                <a:cs typeface="Calibri"/>
              </a:rPr>
              <a:t> </a:t>
            </a:r>
            <a:r>
              <a:rPr lang="en-US" dirty="0" err="1">
                <a:cs typeface="Calibri"/>
              </a:rPr>
              <a:t>uitwisselen</a:t>
            </a:r>
            <a:r>
              <a:rPr lang="en-US" dirty="0">
                <a:cs typeface="Calibri"/>
              </a:rPr>
              <a:t> </a:t>
            </a:r>
            <a:r>
              <a:rPr lang="en-US" dirty="0" err="1">
                <a:cs typeface="Calibri"/>
              </a:rPr>
              <a:t>en</a:t>
            </a:r>
            <a:r>
              <a:rPr lang="en-US" dirty="0">
                <a:cs typeface="Calibri"/>
              </a:rPr>
              <a:t> </a:t>
            </a:r>
            <a:r>
              <a:rPr lang="en-US" dirty="0" err="1">
                <a:cs typeface="Calibri"/>
              </a:rPr>
              <a:t>vervolgens</a:t>
            </a:r>
            <a:r>
              <a:rPr lang="en-US" dirty="0">
                <a:cs typeface="Calibri"/>
              </a:rPr>
              <a:t> </a:t>
            </a:r>
            <a:r>
              <a:rPr lang="en-US" dirty="0" err="1">
                <a:cs typeface="Calibri"/>
              </a:rPr>
              <a:t>transporteren</a:t>
            </a:r>
            <a:r>
              <a:rPr lang="en-US" dirty="0">
                <a:cs typeface="Calibri"/>
              </a:rPr>
              <a:t> </a:t>
            </a:r>
            <a:r>
              <a:rPr lang="en-US" dirty="0" err="1">
                <a:cs typeface="Calibri"/>
              </a:rPr>
              <a:t>naar</a:t>
            </a:r>
            <a:r>
              <a:rPr lang="en-US" dirty="0">
                <a:cs typeface="Calibri"/>
              </a:rPr>
              <a:t> de </a:t>
            </a:r>
            <a:r>
              <a:rPr lang="en-US" dirty="0" err="1">
                <a:cs typeface="Calibri"/>
              </a:rPr>
              <a:t>andere</a:t>
            </a:r>
            <a:r>
              <a:rPr lang="en-US" dirty="0">
                <a:cs typeface="Calibri"/>
              </a:rPr>
              <a:t> </a:t>
            </a:r>
            <a:r>
              <a:rPr lang="en-US" dirty="0" err="1">
                <a:cs typeface="Calibri"/>
              </a:rPr>
              <a:t>organen</a:t>
            </a:r>
            <a:r>
              <a:rPr lang="en-US" dirty="0">
                <a:cs typeface="Calibri"/>
              </a:rPr>
              <a:t> </a:t>
            </a:r>
            <a:r>
              <a:rPr lang="en-US" dirty="0" err="1">
                <a:cs typeface="Calibri"/>
              </a:rPr>
              <a:t>en</a:t>
            </a:r>
            <a:r>
              <a:rPr lang="en-US" dirty="0">
                <a:cs typeface="Calibri"/>
              </a:rPr>
              <a:t> </a:t>
            </a:r>
            <a:r>
              <a:rPr lang="en-US" dirty="0" err="1">
                <a:cs typeface="Calibri"/>
              </a:rPr>
              <a:t>licgaamsdelen</a:t>
            </a:r>
            <a:r>
              <a:rPr lang="en-US" dirty="0">
                <a:cs typeface="Calibri"/>
              </a:rPr>
              <a:t>. </a:t>
            </a:r>
          </a:p>
          <a:p>
            <a:r>
              <a:rPr lang="en-US" dirty="0" err="1">
                <a:cs typeface="Calibri"/>
              </a:rPr>
              <a:t>Darmen</a:t>
            </a:r>
            <a:r>
              <a:rPr lang="en-US" dirty="0">
                <a:cs typeface="Calibri"/>
              </a:rPr>
              <a:t> </a:t>
            </a:r>
            <a:r>
              <a:rPr lang="en-US" dirty="0" err="1">
                <a:cs typeface="Calibri"/>
              </a:rPr>
              <a:t>worden</a:t>
            </a:r>
            <a:r>
              <a:rPr lang="en-US" dirty="0">
                <a:cs typeface="Calibri"/>
              </a:rPr>
              <a:t> </a:t>
            </a:r>
            <a:r>
              <a:rPr lang="en-US" dirty="0" err="1">
                <a:cs typeface="Calibri"/>
              </a:rPr>
              <a:t>beschermd</a:t>
            </a:r>
            <a:r>
              <a:rPr lang="en-US" dirty="0">
                <a:cs typeface="Calibri"/>
              </a:rPr>
              <a:t> door </a:t>
            </a:r>
            <a:r>
              <a:rPr lang="en-US" dirty="0" err="1">
                <a:cs typeface="Calibri"/>
              </a:rPr>
              <a:t>buikvlies</a:t>
            </a:r>
            <a:r>
              <a:rPr lang="en-US" dirty="0">
                <a:cs typeface="Calibri"/>
              </a:rPr>
              <a:t> </a:t>
            </a:r>
            <a:r>
              <a:rPr lang="en-US" dirty="0" err="1">
                <a:cs typeface="Calibri"/>
              </a:rPr>
              <a:t>en</a:t>
            </a:r>
            <a:r>
              <a:rPr lang="en-US" dirty="0">
                <a:cs typeface="Calibri"/>
              </a:rPr>
              <a:t> </a:t>
            </a:r>
            <a:r>
              <a:rPr lang="en-US" dirty="0" err="1">
                <a:cs typeface="Calibri"/>
              </a:rPr>
              <a:t>buikspieren</a:t>
            </a:r>
            <a:r>
              <a:rPr lang="en-US" dirty="0">
                <a:cs typeface="Calibri"/>
              </a:rPr>
              <a:t>.  </a:t>
            </a:r>
          </a:p>
          <a:p>
            <a:endParaRPr lang="en-US" b="1" dirty="0">
              <a:cs typeface="Calibri"/>
            </a:endParaRPr>
          </a:p>
          <a:p>
            <a:endParaRPr lang="nl-NL" dirty="0">
              <a:cs typeface="Calibri"/>
            </a:endParaRPr>
          </a:p>
          <a:p>
            <a:endParaRPr lang="nl-NL" dirty="0">
              <a:cs typeface="Calibri"/>
            </a:endParaRPr>
          </a:p>
          <a:p>
            <a:endParaRPr lang="en-US" dirty="0">
              <a:cs typeface="Calibri"/>
            </a:endParaRPr>
          </a:p>
        </p:txBody>
      </p:sp>
      <p:sp>
        <p:nvSpPr>
          <p:cNvPr id="4" name="Tijdelijke aanduiding voor dianummer 3"/>
          <p:cNvSpPr>
            <a:spLocks noGrp="1"/>
          </p:cNvSpPr>
          <p:nvPr>
            <p:ph type="sldNum" sz="quarter" idx="5"/>
          </p:nvPr>
        </p:nvSpPr>
        <p:spPr/>
        <p:txBody>
          <a:bodyPr/>
          <a:lstStyle/>
          <a:p>
            <a:fld id="{542D9A13-A7BB-4D3B-BDA0-0B91F7CDD02F}" type="slidenum">
              <a:rPr lang="nl-NL" smtClean="0"/>
              <a:t>3</a:t>
            </a:fld>
            <a:endParaRPr lang="nl-NL"/>
          </a:p>
        </p:txBody>
      </p:sp>
    </p:spTree>
    <p:extLst>
      <p:ext uri="{BB962C8B-B14F-4D97-AF65-F5344CB8AC3E}">
        <p14:creationId xmlns:p14="http://schemas.microsoft.com/office/powerpoint/2010/main" val="3699298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33915" y="4400549"/>
            <a:ext cx="6485861" cy="4615860"/>
          </a:xfrm>
        </p:spPr>
        <p:txBody>
          <a:bodyPr/>
          <a:lstStyle/>
          <a:p>
            <a:r>
              <a:rPr lang="en-US" b="1" dirty="0"/>
              <a:t>Dunne </a:t>
            </a:r>
            <a:r>
              <a:rPr lang="en-US" b="1" dirty="0" err="1"/>
              <a:t>darm</a:t>
            </a:r>
            <a:endParaRPr lang="en-US" b="1" dirty="0">
              <a:cs typeface="Calibri"/>
            </a:endParaRPr>
          </a:p>
          <a:p>
            <a:r>
              <a:rPr lang="en-US" dirty="0"/>
              <a:t>De </a:t>
            </a:r>
            <a:r>
              <a:rPr lang="en-US" dirty="0" err="1"/>
              <a:t>twaalfvingerige</a:t>
            </a:r>
            <a:r>
              <a:rPr lang="en-US" dirty="0"/>
              <a:t> </a:t>
            </a:r>
            <a:r>
              <a:rPr lang="en-US" dirty="0" err="1"/>
              <a:t>darm</a:t>
            </a:r>
            <a:r>
              <a:rPr lang="en-US" dirty="0"/>
              <a:t> </a:t>
            </a:r>
            <a:r>
              <a:rPr lang="en-US" b="1" dirty="0"/>
              <a:t>(Duodenum) </a:t>
            </a:r>
            <a:r>
              <a:rPr lang="en-US" dirty="0"/>
              <a:t>is het begin van de </a:t>
            </a:r>
            <a:r>
              <a:rPr lang="en-US" dirty="0" err="1"/>
              <a:t>dunne</a:t>
            </a:r>
            <a:r>
              <a:rPr lang="en-US" dirty="0"/>
              <a:t> </a:t>
            </a:r>
            <a:r>
              <a:rPr lang="en-US" dirty="0" err="1"/>
              <a:t>darm</a:t>
            </a:r>
            <a:r>
              <a:rPr lang="en-US" dirty="0"/>
              <a:t>. </a:t>
            </a:r>
            <a:r>
              <a:rPr lang="en-US" dirty="0" err="1"/>
              <a:t>Hier</a:t>
            </a:r>
            <a:r>
              <a:rPr lang="en-US" dirty="0"/>
              <a:t> </a:t>
            </a:r>
            <a:r>
              <a:rPr lang="en-US" dirty="0" err="1"/>
              <a:t>wordt</a:t>
            </a:r>
            <a:r>
              <a:rPr lang="en-US" dirty="0"/>
              <a:t> het </a:t>
            </a:r>
            <a:r>
              <a:rPr lang="en-US" dirty="0" err="1"/>
              <a:t>maagzuur</a:t>
            </a:r>
            <a:r>
              <a:rPr lang="en-US" dirty="0"/>
              <a:t> minder </a:t>
            </a:r>
            <a:r>
              <a:rPr lang="en-US" dirty="0" err="1"/>
              <a:t>zuur</a:t>
            </a:r>
            <a:r>
              <a:rPr lang="en-US" dirty="0"/>
              <a:t> </a:t>
            </a:r>
            <a:r>
              <a:rPr lang="en-US" dirty="0" err="1"/>
              <a:t>gemaakt</a:t>
            </a:r>
            <a:r>
              <a:rPr lang="en-US" dirty="0"/>
              <a:t>. </a:t>
            </a:r>
            <a:r>
              <a:rPr lang="en-US" dirty="0" err="1"/>
              <a:t>Ook</a:t>
            </a:r>
            <a:r>
              <a:rPr lang="en-US" dirty="0"/>
              <a:t> </a:t>
            </a:r>
            <a:r>
              <a:rPr lang="en-US" dirty="0" err="1"/>
              <a:t>voegt</a:t>
            </a:r>
            <a:r>
              <a:rPr lang="en-US" dirty="0"/>
              <a:t> de </a:t>
            </a:r>
            <a:r>
              <a:rPr lang="en-US" dirty="0" err="1"/>
              <a:t>twaalfvingerige</a:t>
            </a:r>
            <a:r>
              <a:rPr lang="en-US" dirty="0"/>
              <a:t> </a:t>
            </a:r>
            <a:r>
              <a:rPr lang="en-US" dirty="0" err="1"/>
              <a:t>darm</a:t>
            </a:r>
            <a:r>
              <a:rPr lang="en-US" dirty="0"/>
              <a:t> </a:t>
            </a:r>
            <a:r>
              <a:rPr lang="en-US" dirty="0" err="1"/>
              <a:t>andere</a:t>
            </a:r>
            <a:r>
              <a:rPr lang="en-US" dirty="0"/>
              <a:t> </a:t>
            </a:r>
            <a:r>
              <a:rPr lang="en-US" dirty="0" err="1"/>
              <a:t>spijsverteringssappen</a:t>
            </a:r>
            <a:r>
              <a:rPr lang="en-US" dirty="0"/>
              <a:t> toe, die </a:t>
            </a:r>
            <a:r>
              <a:rPr lang="en-US" dirty="0" err="1"/>
              <a:t>zorgen</a:t>
            </a:r>
            <a:r>
              <a:rPr lang="en-US" dirty="0"/>
              <a:t> </a:t>
            </a:r>
            <a:r>
              <a:rPr lang="en-US" dirty="0" err="1"/>
              <a:t>voor</a:t>
            </a:r>
            <a:r>
              <a:rPr lang="en-US" dirty="0"/>
              <a:t> de </a:t>
            </a:r>
            <a:r>
              <a:rPr lang="en-US" dirty="0" err="1"/>
              <a:t>vertering</a:t>
            </a:r>
            <a:r>
              <a:rPr lang="en-US" dirty="0"/>
              <a:t> in de </a:t>
            </a:r>
            <a:r>
              <a:rPr lang="en-US" dirty="0" err="1"/>
              <a:t>dunne</a:t>
            </a:r>
            <a:r>
              <a:rPr lang="en-US" dirty="0"/>
              <a:t> </a:t>
            </a:r>
            <a:r>
              <a:rPr lang="en-US" dirty="0" err="1"/>
              <a:t>darm</a:t>
            </a:r>
            <a:r>
              <a:rPr lang="en-US" dirty="0"/>
              <a:t>. In de 12 </a:t>
            </a:r>
            <a:r>
              <a:rPr lang="en-US" dirty="0" err="1"/>
              <a:t>vingerige</a:t>
            </a:r>
            <a:r>
              <a:rPr lang="en-US" dirty="0"/>
              <a:t> </a:t>
            </a:r>
            <a:r>
              <a:rPr lang="en-US" dirty="0" err="1"/>
              <a:t>darm</a:t>
            </a:r>
            <a:r>
              <a:rPr lang="en-US" dirty="0"/>
              <a:t> </a:t>
            </a:r>
            <a:r>
              <a:rPr lang="en-US" dirty="0" err="1"/>
              <a:t>vindt</a:t>
            </a:r>
            <a:r>
              <a:rPr lang="en-US" dirty="0"/>
              <a:t> de </a:t>
            </a:r>
            <a:r>
              <a:rPr lang="en-US" dirty="0" err="1"/>
              <a:t>uitwisseling</a:t>
            </a:r>
            <a:r>
              <a:rPr lang="en-US" dirty="0"/>
              <a:t> van </a:t>
            </a:r>
            <a:r>
              <a:rPr lang="en-US" dirty="0" err="1"/>
              <a:t>stoffen</a:t>
            </a:r>
            <a:r>
              <a:rPr lang="en-US" dirty="0"/>
              <a:t> </a:t>
            </a:r>
            <a:r>
              <a:rPr lang="en-US" dirty="0" err="1"/>
              <a:t>plaats</a:t>
            </a:r>
            <a:r>
              <a:rPr lang="en-US" dirty="0"/>
              <a:t> met de lever </a:t>
            </a:r>
            <a:r>
              <a:rPr lang="en-US" dirty="0" err="1"/>
              <a:t>en</a:t>
            </a:r>
            <a:r>
              <a:rPr lang="en-US" dirty="0"/>
              <a:t> </a:t>
            </a:r>
            <a:r>
              <a:rPr lang="en-US" dirty="0" err="1"/>
              <a:t>alvleesklier</a:t>
            </a:r>
            <a:r>
              <a:rPr lang="en-US" dirty="0"/>
              <a:t>. </a:t>
            </a:r>
            <a:r>
              <a:rPr lang="en-US" dirty="0" err="1"/>
              <a:t>Daarnaast</a:t>
            </a:r>
            <a:r>
              <a:rPr lang="en-US" dirty="0"/>
              <a:t> </a:t>
            </a:r>
            <a:r>
              <a:rPr lang="en-US" dirty="0" err="1"/>
              <a:t>wordt</a:t>
            </a:r>
            <a:r>
              <a:rPr lang="en-US" dirty="0"/>
              <a:t> </a:t>
            </a:r>
            <a:r>
              <a:rPr lang="en-US" dirty="0" err="1"/>
              <a:t>hier</a:t>
            </a:r>
            <a:r>
              <a:rPr lang="en-US" dirty="0"/>
              <a:t> </a:t>
            </a:r>
            <a:r>
              <a:rPr lang="en-US" dirty="0" err="1"/>
              <a:t>bepaald</a:t>
            </a:r>
            <a:r>
              <a:rPr lang="en-US" dirty="0"/>
              <a:t> </a:t>
            </a:r>
            <a:r>
              <a:rPr lang="en-US" dirty="0" err="1"/>
              <a:t>hoeveel</a:t>
            </a:r>
            <a:r>
              <a:rPr lang="en-US" dirty="0"/>
              <a:t> </a:t>
            </a:r>
            <a:r>
              <a:rPr lang="en-US" dirty="0" err="1"/>
              <a:t>voedsel</a:t>
            </a:r>
            <a:r>
              <a:rPr lang="en-US" dirty="0"/>
              <a:t> </a:t>
            </a:r>
            <a:r>
              <a:rPr lang="en-US" dirty="0" err="1"/>
              <a:t>er</a:t>
            </a:r>
            <a:r>
              <a:rPr lang="en-US" dirty="0"/>
              <a:t> door mag </a:t>
            </a:r>
            <a:r>
              <a:rPr lang="en-US" dirty="0" err="1"/>
              <a:t>naar</a:t>
            </a:r>
            <a:r>
              <a:rPr lang="en-US" dirty="0"/>
              <a:t> de </a:t>
            </a:r>
            <a:r>
              <a:rPr lang="en-US" dirty="0" err="1"/>
              <a:t>dunnen</a:t>
            </a:r>
            <a:r>
              <a:rPr lang="en-US" dirty="0"/>
              <a:t> </a:t>
            </a:r>
            <a:r>
              <a:rPr lang="en-US" dirty="0" err="1"/>
              <a:t>darm</a:t>
            </a:r>
            <a:r>
              <a:rPr lang="en-US" dirty="0"/>
              <a:t>. </a:t>
            </a:r>
          </a:p>
          <a:p>
            <a:r>
              <a:rPr lang="en-US" dirty="0"/>
              <a:t>De </a:t>
            </a:r>
            <a:r>
              <a:rPr lang="en-US" dirty="0" err="1"/>
              <a:t>dunne</a:t>
            </a:r>
            <a:r>
              <a:rPr lang="en-US" dirty="0"/>
              <a:t> </a:t>
            </a:r>
            <a:r>
              <a:rPr lang="en-US" dirty="0" err="1"/>
              <a:t>darm</a:t>
            </a:r>
            <a:r>
              <a:rPr lang="en-US" dirty="0"/>
              <a:t> is </a:t>
            </a:r>
            <a:r>
              <a:rPr lang="en-US" dirty="0" err="1"/>
              <a:t>ongeveer</a:t>
            </a:r>
            <a:r>
              <a:rPr lang="en-US" dirty="0"/>
              <a:t> 5 meter lang. </a:t>
            </a:r>
            <a:r>
              <a:rPr lang="en-US" dirty="0" err="1"/>
              <a:t>Belangrijke</a:t>
            </a:r>
            <a:r>
              <a:rPr lang="en-US" dirty="0"/>
              <a:t> </a:t>
            </a:r>
            <a:r>
              <a:rPr lang="en-US" dirty="0" err="1"/>
              <a:t>voedingsstoffen</a:t>
            </a:r>
            <a:r>
              <a:rPr lang="en-US" dirty="0"/>
              <a:t> die </a:t>
            </a:r>
            <a:r>
              <a:rPr lang="en-US" dirty="0" err="1"/>
              <a:t>bij</a:t>
            </a:r>
            <a:r>
              <a:rPr lang="en-US" dirty="0"/>
              <a:t> de </a:t>
            </a:r>
            <a:r>
              <a:rPr lang="en-US" dirty="0" err="1"/>
              <a:t>vertering</a:t>
            </a:r>
            <a:r>
              <a:rPr lang="en-US" dirty="0"/>
              <a:t> </a:t>
            </a:r>
            <a:r>
              <a:rPr lang="en-US" dirty="0" err="1"/>
              <a:t>uit</a:t>
            </a:r>
            <a:r>
              <a:rPr lang="en-US" dirty="0"/>
              <a:t> het </a:t>
            </a:r>
            <a:r>
              <a:rPr lang="en-US" dirty="0" err="1"/>
              <a:t>voedsel</a:t>
            </a:r>
            <a:r>
              <a:rPr lang="en-US" dirty="0"/>
              <a:t> </a:t>
            </a:r>
            <a:r>
              <a:rPr lang="en-US" dirty="0" err="1"/>
              <a:t>vrijkomen</a:t>
            </a:r>
            <a:r>
              <a:rPr lang="en-US" dirty="0"/>
              <a:t> </a:t>
            </a:r>
            <a:r>
              <a:rPr lang="en-US" dirty="0" err="1"/>
              <a:t>worden</a:t>
            </a:r>
            <a:r>
              <a:rPr lang="en-US" dirty="0"/>
              <a:t> via de </a:t>
            </a:r>
            <a:r>
              <a:rPr lang="en-US" dirty="0" err="1"/>
              <a:t>darmwand</a:t>
            </a:r>
            <a:r>
              <a:rPr lang="en-US" dirty="0"/>
              <a:t> </a:t>
            </a:r>
            <a:r>
              <a:rPr lang="en-US" dirty="0" err="1"/>
              <a:t>opgenomen</a:t>
            </a:r>
            <a:r>
              <a:rPr lang="en-US" dirty="0"/>
              <a:t> </a:t>
            </a:r>
            <a:r>
              <a:rPr lang="en-US" dirty="0" err="1"/>
              <a:t>en</a:t>
            </a:r>
            <a:r>
              <a:rPr lang="en-US" dirty="0"/>
              <a:t> </a:t>
            </a:r>
            <a:r>
              <a:rPr lang="en-US" dirty="0" err="1"/>
              <a:t>aan</a:t>
            </a:r>
            <a:r>
              <a:rPr lang="en-US" dirty="0"/>
              <a:t> het </a:t>
            </a:r>
            <a:r>
              <a:rPr lang="en-US" dirty="0" err="1"/>
              <a:t>bloed</a:t>
            </a:r>
            <a:r>
              <a:rPr lang="en-US" dirty="0"/>
              <a:t> </a:t>
            </a:r>
            <a:r>
              <a:rPr lang="en-US" dirty="0" err="1"/>
              <a:t>afgegeven</a:t>
            </a:r>
            <a:r>
              <a:rPr lang="en-US" dirty="0"/>
              <a:t>. </a:t>
            </a:r>
            <a:r>
              <a:rPr lang="en-US" dirty="0" err="1"/>
              <a:t>Aan</a:t>
            </a:r>
            <a:r>
              <a:rPr lang="en-US" dirty="0"/>
              <a:t> het </a:t>
            </a:r>
            <a:r>
              <a:rPr lang="en-US" dirty="0" err="1"/>
              <a:t>eind</a:t>
            </a:r>
            <a:r>
              <a:rPr lang="en-US" dirty="0"/>
              <a:t> van de </a:t>
            </a:r>
            <a:r>
              <a:rPr lang="en-US" dirty="0" err="1"/>
              <a:t>dunne</a:t>
            </a:r>
            <a:r>
              <a:rPr lang="en-US" dirty="0"/>
              <a:t> </a:t>
            </a:r>
            <a:r>
              <a:rPr lang="en-US" dirty="0" err="1"/>
              <a:t>darm</a:t>
            </a:r>
            <a:r>
              <a:rPr lang="en-US" dirty="0"/>
              <a:t> is het </a:t>
            </a:r>
            <a:r>
              <a:rPr lang="en-US" dirty="0" err="1"/>
              <a:t>verteringsproces</a:t>
            </a:r>
            <a:r>
              <a:rPr lang="en-US" dirty="0"/>
              <a:t> </a:t>
            </a:r>
            <a:r>
              <a:rPr lang="en-US" dirty="0" err="1"/>
              <a:t>voltooid</a:t>
            </a:r>
            <a:r>
              <a:rPr lang="en-US" dirty="0"/>
              <a:t> </a:t>
            </a:r>
            <a:r>
              <a:rPr lang="en-US" dirty="0" err="1"/>
              <a:t>en</a:t>
            </a:r>
            <a:r>
              <a:rPr lang="en-US" dirty="0"/>
              <a:t> </a:t>
            </a:r>
            <a:r>
              <a:rPr lang="en-US" dirty="0" err="1"/>
              <a:t>zijn</a:t>
            </a:r>
            <a:r>
              <a:rPr lang="en-US" dirty="0"/>
              <a:t> </a:t>
            </a:r>
            <a:r>
              <a:rPr lang="en-US" dirty="0" err="1"/>
              <a:t>alle</a:t>
            </a:r>
            <a:r>
              <a:rPr lang="en-US" dirty="0"/>
              <a:t> </a:t>
            </a:r>
            <a:r>
              <a:rPr lang="en-US" dirty="0" err="1"/>
              <a:t>voedingsstoffen</a:t>
            </a:r>
            <a:r>
              <a:rPr lang="en-US" dirty="0"/>
              <a:t> </a:t>
            </a:r>
            <a:r>
              <a:rPr lang="en-US" dirty="0" err="1"/>
              <a:t>uit</a:t>
            </a:r>
            <a:r>
              <a:rPr lang="en-US" dirty="0"/>
              <a:t> het </a:t>
            </a:r>
            <a:r>
              <a:rPr lang="en-US" dirty="0" err="1"/>
              <a:t>voedsel</a:t>
            </a:r>
            <a:r>
              <a:rPr lang="en-US" dirty="0"/>
              <a:t> </a:t>
            </a:r>
            <a:r>
              <a:rPr lang="en-US" dirty="0" err="1"/>
              <a:t>gehaald</a:t>
            </a:r>
            <a:r>
              <a:rPr lang="en-US" dirty="0"/>
              <a:t>. De </a:t>
            </a:r>
            <a:r>
              <a:rPr lang="en-US" dirty="0" err="1"/>
              <a:t>onverteerbare</a:t>
            </a:r>
            <a:r>
              <a:rPr lang="en-US" dirty="0"/>
              <a:t> </a:t>
            </a:r>
            <a:r>
              <a:rPr lang="en-US" dirty="0" err="1"/>
              <a:t>resten</a:t>
            </a:r>
            <a:r>
              <a:rPr lang="en-US" dirty="0"/>
              <a:t> </a:t>
            </a:r>
            <a:r>
              <a:rPr lang="en-US" dirty="0" err="1"/>
              <a:t>gaan</a:t>
            </a:r>
            <a:r>
              <a:rPr lang="en-US" dirty="0"/>
              <a:t> door </a:t>
            </a:r>
            <a:r>
              <a:rPr lang="en-US" dirty="0" err="1"/>
              <a:t>naar</a:t>
            </a:r>
            <a:r>
              <a:rPr lang="en-US" dirty="0"/>
              <a:t> de </a:t>
            </a:r>
            <a:r>
              <a:rPr lang="en-US" dirty="0" err="1"/>
              <a:t>dikke</a:t>
            </a:r>
            <a:r>
              <a:rPr lang="en-US" dirty="0"/>
              <a:t> </a:t>
            </a:r>
            <a:r>
              <a:rPr lang="en-US" dirty="0" err="1"/>
              <a:t>darm</a:t>
            </a:r>
            <a:r>
              <a:rPr lang="en-US" dirty="0"/>
              <a:t>.</a:t>
            </a:r>
            <a:endParaRPr lang="en-US" dirty="0">
              <a:cs typeface="Calibri"/>
            </a:endParaRPr>
          </a:p>
          <a:p>
            <a:endParaRPr lang="nl-NL" dirty="0">
              <a:cs typeface="Calibri"/>
            </a:endParaRPr>
          </a:p>
          <a:p>
            <a:r>
              <a:rPr lang="nl-NL" b="1" dirty="0">
                <a:cs typeface="Calibri"/>
              </a:rPr>
              <a:t>Dikke darm</a:t>
            </a:r>
          </a:p>
          <a:p>
            <a:r>
              <a:rPr lang="nl-NL" dirty="0">
                <a:cs typeface="Calibri"/>
              </a:rPr>
              <a:t>De dikke darm is ongeveer 1,5mtr lang en ligt als een omgekeerde U in de buikholte. </a:t>
            </a:r>
          </a:p>
          <a:p>
            <a:r>
              <a:rPr lang="nl-NL" dirty="0">
                <a:cs typeface="Calibri"/>
              </a:rPr>
              <a:t>In de dikke darm worden water en zout aan de inhoud onttrokken. Als je dunne ontlasting of diarree heeft, dan gaat de ontlasting te snel door de dikke darm en onttrekt de darm te weinig vocht aan de ontlasting. Gaat de ontlasting te traag door de dikke darm, dan kan verstopping (obstipatie) ontstaan. </a:t>
            </a:r>
          </a:p>
          <a:p>
            <a:r>
              <a:rPr lang="nl-NL" dirty="0">
                <a:cs typeface="Calibri"/>
              </a:rPr>
              <a:t>Ontlasting die overblijft, gaat naar de endeldarm. Het </a:t>
            </a:r>
            <a:r>
              <a:rPr lang="nl-NL" b="1" dirty="0">
                <a:cs typeface="Calibri"/>
              </a:rPr>
              <a:t>duurt ongeveer 24 uur </a:t>
            </a:r>
            <a:r>
              <a:rPr lang="nl-NL" dirty="0">
                <a:cs typeface="Calibri"/>
              </a:rPr>
              <a:t>voordat de ontlasting de hele dikke darm door is. Het verder afbreken van de darminhoud heet rottingsproces wat wordt veroorzaakt door bacteriën in de dikke darm. </a:t>
            </a:r>
          </a:p>
          <a:p>
            <a:endParaRPr lang="nl-NL" dirty="0">
              <a:cs typeface="Calibri"/>
            </a:endParaRPr>
          </a:p>
          <a:p>
            <a:r>
              <a:rPr lang="nl-NL" b="1" dirty="0">
                <a:cs typeface="Calibri"/>
              </a:rPr>
              <a:t>Endeldarm</a:t>
            </a:r>
          </a:p>
          <a:p>
            <a:r>
              <a:rPr lang="nl-NL" dirty="0">
                <a:cs typeface="Calibri"/>
              </a:rPr>
              <a:t>In de endeldarm wordt de ontlasting tijdelijk opgeslagen. Wanneer de endeldarm vol is, krijgt je aandrang en verlaat de ontlasting het lichaam via de anus. </a:t>
            </a:r>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4</a:t>
            </a:fld>
            <a:endParaRPr lang="nl-NL"/>
          </a:p>
        </p:txBody>
      </p:sp>
    </p:spTree>
    <p:extLst>
      <p:ext uri="{BB962C8B-B14F-4D97-AF65-F5344CB8AC3E}">
        <p14:creationId xmlns:p14="http://schemas.microsoft.com/office/powerpoint/2010/main" val="482699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5</a:t>
            </a:fld>
            <a:endParaRPr lang="nl-NL"/>
          </a:p>
        </p:txBody>
      </p:sp>
    </p:spTree>
    <p:extLst>
      <p:ext uri="{BB962C8B-B14F-4D97-AF65-F5344CB8AC3E}">
        <p14:creationId xmlns:p14="http://schemas.microsoft.com/office/powerpoint/2010/main" val="3051056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5A61B00E-C062-4F80-8991-6BA21D014727}"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347878683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A61B00E-C062-4F80-8991-6BA21D014727}"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721459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A61B00E-C062-4F80-8991-6BA21D014727}"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540524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639750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A61B00E-C062-4F80-8991-6BA21D014727}"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5315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5A61B00E-C062-4F80-8991-6BA21D014727}"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17104155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A61B00E-C062-4F80-8991-6BA21D014727}" type="datetimeFigureOut">
              <a:rPr lang="nl-NL" smtClean="0"/>
              <a:t>26-1-2020</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120872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5A61B00E-C062-4F80-8991-6BA21D014727}"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2BA82EE-1E9B-403B-8E6E-BAB909F69D92}"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3386831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5A61B00E-C062-4F80-8991-6BA21D014727}" type="datetimeFigureOut">
              <a:rPr lang="nl-NL" smtClean="0"/>
              <a:t>26-1-2020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1117507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1B00E-C062-4F80-8991-6BA21D014727}" type="datetimeFigureOut">
              <a:rPr lang="nl-NL" smtClean="0"/>
              <a:t>26-1-2020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274665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5A61B00E-C062-4F80-8991-6BA21D014727}" type="datetimeFigureOut">
              <a:rPr lang="nl-NL" smtClean="0"/>
              <a:t>26-1-2020</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1607851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A61B00E-C062-4F80-8991-6BA21D014727}" type="datetimeFigureOut">
              <a:rPr lang="nl-NL" smtClean="0"/>
              <a:t>26-1-2020</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12BA82EE-1E9B-403B-8E6E-BAB909F69D92}" type="slidenum">
              <a:rPr lang="nl-NL" smtClean="0"/>
              <a:t>‹nr.›</a:t>
            </a:fld>
            <a:endParaRPr lang="nl-NL"/>
          </a:p>
        </p:txBody>
      </p:sp>
    </p:spTree>
    <p:extLst>
      <p:ext uri="{BB962C8B-B14F-4D97-AF65-F5344CB8AC3E}">
        <p14:creationId xmlns:p14="http://schemas.microsoft.com/office/powerpoint/2010/main" val="1245362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A61B00E-C062-4F80-8991-6BA21D014727}" type="datetimeFigureOut">
              <a:rPr lang="nl-NL" smtClean="0"/>
              <a:t>26-1-2020</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2BA82EE-1E9B-403B-8E6E-BAB909F69D92}" type="slidenum">
              <a:rPr lang="nl-NL" smtClean="0"/>
              <a:t>‹nr.›</a:t>
            </a:fld>
            <a:endParaRPr lang="nl-NL"/>
          </a:p>
        </p:txBody>
      </p:sp>
    </p:spTree>
    <p:extLst>
      <p:ext uri="{BB962C8B-B14F-4D97-AF65-F5344CB8AC3E}">
        <p14:creationId xmlns:p14="http://schemas.microsoft.com/office/powerpoint/2010/main" val="158889196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chooltv.nl/video/de-spijsvertering-de-weg-die-het-voedsel-in-het-lichaam-aflegt-van-mond-tot-einddar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hyperlink" Target="https://www.youtube.com/watch?v=ecUq2TD0blE"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12.xml"/><Relationship Id="rId1" Type="http://schemas.openxmlformats.org/officeDocument/2006/relationships/video" Target="https://www.youtube.com/embed/ocu7lK2obw8"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alcoholinfo.nl/publiek/risicos/alcohol-organen/lever-alcohol"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0F9E93-1F6B-4774-BEC2-1191A37E88A2}"/>
              </a:ext>
            </a:extLst>
          </p:cNvPr>
          <p:cNvSpPr>
            <a:spLocks noGrp="1"/>
          </p:cNvSpPr>
          <p:nvPr>
            <p:ph type="ctrTitle"/>
          </p:nvPr>
        </p:nvSpPr>
        <p:spPr/>
        <p:txBody>
          <a:bodyPr/>
          <a:lstStyle/>
          <a:p>
            <a:r>
              <a:rPr lang="nl-NL" dirty="0"/>
              <a:t>Anatomie en fysiologie</a:t>
            </a:r>
          </a:p>
        </p:txBody>
      </p:sp>
      <p:sp>
        <p:nvSpPr>
          <p:cNvPr id="3" name="Ondertitel 2">
            <a:extLst>
              <a:ext uri="{FF2B5EF4-FFF2-40B4-BE49-F238E27FC236}">
                <a16:creationId xmlns:a16="http://schemas.microsoft.com/office/drawing/2014/main" id="{FEC6251A-DED0-4049-A2EE-9FF563A323A1}"/>
              </a:ext>
            </a:extLst>
          </p:cNvPr>
          <p:cNvSpPr>
            <a:spLocks noGrp="1"/>
          </p:cNvSpPr>
          <p:nvPr>
            <p:ph type="subTitle" idx="1"/>
          </p:nvPr>
        </p:nvSpPr>
        <p:spPr/>
        <p:txBody>
          <a:bodyPr/>
          <a:lstStyle/>
          <a:p>
            <a:r>
              <a:rPr lang="nl-NL" dirty="0"/>
              <a:t>Les 6</a:t>
            </a:r>
          </a:p>
          <a:p>
            <a:r>
              <a:rPr lang="nl-NL" dirty="0"/>
              <a:t>Het spijsverteringsstelsel </a:t>
            </a:r>
          </a:p>
        </p:txBody>
      </p:sp>
    </p:spTree>
    <p:extLst>
      <p:ext uri="{BB962C8B-B14F-4D97-AF65-F5344CB8AC3E}">
        <p14:creationId xmlns:p14="http://schemas.microsoft.com/office/powerpoint/2010/main" val="79870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78864" y="2410158"/>
            <a:ext cx="8335928" cy="1529260"/>
          </a:xfrm>
        </p:spPr>
        <p:txBody>
          <a:bodyPr>
            <a:normAutofit/>
          </a:bodyPr>
          <a:lstStyle/>
          <a:p>
            <a:pPr marL="3429000" marR="0" lvl="7" indent="-228600" defTabSz="914400" rtl="0" eaLnBrk="1" fontAlgn="auto" latinLnBrk="0" hangingPunct="1">
              <a:lnSpc>
                <a:spcPct val="120000"/>
              </a:lnSpc>
              <a:spcBef>
                <a:spcPts val="500"/>
              </a:spcBef>
              <a:spcAft>
                <a:spcPts val="0"/>
              </a:spcAft>
              <a:tabLst/>
              <a:defRPr/>
            </a:pPr>
            <a:br>
              <a:rPr lang="nl-NL" sz="1100" kern="1200" cap="all" dirty="0">
                <a:solidFill>
                  <a:prstClr val="black"/>
                </a:solidFill>
                <a:latin typeface="Tw Cen MT" panose="020B0602020104020603"/>
                <a:ea typeface="+mn-ea"/>
                <a:cs typeface="+mn-cs"/>
                <a:hlinkClick r:id="rId3"/>
              </a:rPr>
            </a:br>
            <a:br>
              <a:rPr lang="nl-NL" sz="1100" kern="1200" cap="all" dirty="0">
                <a:solidFill>
                  <a:prstClr val="black"/>
                </a:solidFill>
                <a:latin typeface="Tw Cen MT" panose="020B0602020104020603"/>
                <a:ea typeface="+mn-ea"/>
                <a:cs typeface="+mn-cs"/>
                <a:hlinkClick r:id="rId3"/>
              </a:rPr>
            </a:br>
            <a:r>
              <a:rPr lang="nl-NL" sz="1100" kern="1200" cap="all" dirty="0">
                <a:solidFill>
                  <a:prstClr val="black"/>
                </a:solidFill>
                <a:latin typeface="Tw Cen MT" panose="020B0602020104020603"/>
                <a:ea typeface="+mn-ea"/>
                <a:cs typeface="+mn-cs"/>
                <a:hlinkClick r:id="rId4"/>
              </a:rPr>
              <a:t>https://www.youtube.com/watch?v=ecUq2TD0blE</a:t>
            </a:r>
            <a:br>
              <a:rPr lang="nl-NL" sz="1100" kern="1200" cap="all" dirty="0">
                <a:solidFill>
                  <a:prstClr val="black"/>
                </a:solidFill>
                <a:latin typeface="Tw Cen MT" panose="020B0602020104020603"/>
                <a:ea typeface="+mn-ea"/>
                <a:cs typeface="+mn-cs"/>
              </a:rPr>
            </a:br>
            <a:br>
              <a:rPr kumimoji="0" lang="nl-NL" sz="1100" b="0" i="0" u="none" strike="noStrike" kern="1200" cap="all" spc="0" normalizeH="0" baseline="0" noProof="0" dirty="0">
                <a:ln>
                  <a:noFill/>
                </a:ln>
                <a:solidFill>
                  <a:prstClr val="black"/>
                </a:solidFill>
                <a:effectLst/>
                <a:uLnTx/>
                <a:uFillTx/>
                <a:latin typeface="Tw Cen MT" panose="020B0602020104020603"/>
                <a:ea typeface="+mn-ea"/>
                <a:cs typeface="+mn-cs"/>
              </a:rPr>
            </a:br>
            <a:endParaRPr lang="nl-NL" dirty="0"/>
          </a:p>
        </p:txBody>
      </p:sp>
      <p:sp>
        <p:nvSpPr>
          <p:cNvPr id="5" name="Tijdelijke aanduiding voor inhoud 4"/>
          <p:cNvSpPr>
            <a:spLocks noGrp="1"/>
          </p:cNvSpPr>
          <p:nvPr>
            <p:ph sz="quarter" idx="13"/>
          </p:nvPr>
        </p:nvSpPr>
        <p:spPr>
          <a:xfrm>
            <a:off x="3771274" y="4279019"/>
            <a:ext cx="10363826" cy="3794717"/>
          </a:xfrm>
        </p:spPr>
        <p:txBody>
          <a:bodyPr>
            <a:normAutofit fontScale="92500" lnSpcReduction="20000"/>
          </a:bodyPr>
          <a:lstStyle/>
          <a:p>
            <a:endParaRPr lang="nl-NL" dirty="0"/>
          </a:p>
          <a:p>
            <a:endParaRPr lang="nl-NL" dirty="0"/>
          </a:p>
          <a:p>
            <a:endParaRPr lang="nl-NL" dirty="0"/>
          </a:p>
          <a:p>
            <a:endParaRPr lang="nl-NL" dirty="0"/>
          </a:p>
          <a:p>
            <a:endParaRPr lang="nl-NL" dirty="0"/>
          </a:p>
          <a:p>
            <a:pPr lvl="7"/>
            <a:endParaRPr lang="nl-NL" dirty="0">
              <a:hlinkClick r:id=""/>
            </a:endParaRPr>
          </a:p>
          <a:p>
            <a:pPr lvl="7"/>
            <a:endParaRPr lang="nl-NL" dirty="0">
              <a:hlinkClick r:id=""/>
            </a:endParaRPr>
          </a:p>
          <a:p>
            <a:pPr lvl="7"/>
            <a:endParaRPr lang="nl-NL" dirty="0">
              <a:hlinkClick r:id=""/>
            </a:endParaRPr>
          </a:p>
          <a:p>
            <a:pPr lvl="7"/>
            <a:endParaRPr lang="nl-NL" dirty="0">
              <a:hlinkClick r:id=""/>
            </a:endParaRPr>
          </a:p>
          <a:p>
            <a:pPr lvl="7"/>
            <a:endParaRPr lang="nl-NL" dirty="0">
              <a:hlinkClick r:id=""/>
            </a:endParaRPr>
          </a:p>
          <a:p>
            <a:pPr lvl="7"/>
            <a:r>
              <a:rPr lang="nl-NL" dirty="0">
                <a:hlinkClick r:id="rId3"/>
              </a:rPr>
              <a:t>http://www.schooltv.nl/video/de-spijsvertering-de-weg-die-het-voedsel-in-het-lichaam-aflegt-van-mond-tot-einddarm/</a:t>
            </a:r>
            <a:endParaRPr lang="nl-NL" dirty="0"/>
          </a:p>
          <a:p>
            <a:pPr lvl="7"/>
            <a:endParaRPr lang="nl-NL" dirty="0"/>
          </a:p>
        </p:txBody>
      </p:sp>
      <p:pic>
        <p:nvPicPr>
          <p:cNvPr id="6" name="Afbeelding 5"/>
          <p:cNvPicPr>
            <a:picLocks noChangeAspect="1"/>
          </p:cNvPicPr>
          <p:nvPr/>
        </p:nvPicPr>
        <p:blipFill>
          <a:blip r:embed="rId5"/>
          <a:stretch>
            <a:fillRect/>
          </a:stretch>
        </p:blipFill>
        <p:spPr>
          <a:xfrm>
            <a:off x="435935" y="1"/>
            <a:ext cx="5355265" cy="6751674"/>
          </a:xfrm>
          <a:prstGeom prst="rect">
            <a:avLst/>
          </a:prstGeom>
        </p:spPr>
      </p:pic>
    </p:spTree>
    <p:extLst>
      <p:ext uri="{BB962C8B-B14F-4D97-AF65-F5344CB8AC3E}">
        <p14:creationId xmlns:p14="http://schemas.microsoft.com/office/powerpoint/2010/main" val="83853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sz="1500"/>
              <a:t>Spijsverteringssysteem 1</a:t>
            </a:r>
          </a:p>
        </p:txBody>
      </p:sp>
      <p:graphicFrame>
        <p:nvGraphicFramePr>
          <p:cNvPr id="5" name="Tijdelijke aanduiding voor inhoud 2">
            <a:extLst>
              <a:ext uri="{FF2B5EF4-FFF2-40B4-BE49-F238E27FC236}">
                <a16:creationId xmlns:a16="http://schemas.microsoft.com/office/drawing/2014/main" id="{573966C9-3CD2-492B-83F8-3047169A8599}"/>
              </a:ext>
            </a:extLst>
          </p:cNvPr>
          <p:cNvGraphicFramePr>
            <a:graphicFrameLocks noGrp="1"/>
          </p:cNvGraphicFramePr>
          <p:nvPr>
            <p:ph sz="quarter" idx="13"/>
            <p:extLst>
              <p:ext uri="{D42A27DB-BD31-4B8C-83A1-F6EECF244321}">
                <p14:modId xmlns:p14="http://schemas.microsoft.com/office/powerpoint/2010/main" val="2796350916"/>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4628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sz="1500" dirty="0"/>
              <a:t>De darmen</a:t>
            </a:r>
          </a:p>
        </p:txBody>
      </p:sp>
      <p:graphicFrame>
        <p:nvGraphicFramePr>
          <p:cNvPr id="16" name="Tijdelijke aanduiding voor inhoud 2">
            <a:extLst>
              <a:ext uri="{FF2B5EF4-FFF2-40B4-BE49-F238E27FC236}">
                <a16:creationId xmlns:a16="http://schemas.microsoft.com/office/drawing/2014/main" id="{56BD5FA0-A065-493E-9E00-FB990D62BA05}"/>
              </a:ext>
            </a:extLst>
          </p:cNvPr>
          <p:cNvGraphicFramePr>
            <a:graphicFrameLocks noGrp="1"/>
          </p:cNvGraphicFramePr>
          <p:nvPr>
            <p:ph sz="quarter" idx="13"/>
            <p:extLst>
              <p:ext uri="{D42A27DB-BD31-4B8C-83A1-F6EECF244321}">
                <p14:modId xmlns:p14="http://schemas.microsoft.com/office/powerpoint/2010/main" val="2032771485"/>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0334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nl-NL" sz="2300" dirty="0">
                <a:solidFill>
                  <a:srgbClr val="FFFFFF"/>
                </a:solidFill>
              </a:rPr>
              <a:t> alvleesklier</a:t>
            </a:r>
          </a:p>
        </p:txBody>
      </p:sp>
      <p:sp>
        <p:nvSpPr>
          <p:cNvPr id="3" name="Tijdelijke aanduiding voor inhoud 2"/>
          <p:cNvSpPr>
            <a:spLocks noGrp="1"/>
          </p:cNvSpPr>
          <p:nvPr>
            <p:ph sz="quarter" idx="13"/>
          </p:nvPr>
        </p:nvSpPr>
        <p:spPr>
          <a:xfrm>
            <a:off x="5591695" y="1402080"/>
            <a:ext cx="5320696" cy="4053840"/>
          </a:xfrm>
        </p:spPr>
        <p:txBody>
          <a:bodyPr anchor="ctr">
            <a:normAutofit/>
          </a:bodyPr>
          <a:lstStyle/>
          <a:p>
            <a:endParaRPr lang="nl-NL" b="1" dirty="0"/>
          </a:p>
          <a:p>
            <a:r>
              <a:rPr lang="nl-NL" b="1" dirty="0"/>
              <a:t>Alvleesklier</a:t>
            </a:r>
            <a:r>
              <a:rPr lang="nl-NL" dirty="0"/>
              <a:t>: (pancreas) produceert alvleesklier sap wat via twaalfvingerige darm wordt toegevoegd aan spijsvertering. = een hormoonklier. Verder productie van insuline en glucagon (komt terug in latere les)</a:t>
            </a:r>
          </a:p>
        </p:txBody>
      </p:sp>
    </p:spTree>
    <p:extLst>
      <p:ext uri="{BB962C8B-B14F-4D97-AF65-F5344CB8AC3E}">
        <p14:creationId xmlns:p14="http://schemas.microsoft.com/office/powerpoint/2010/main" val="370727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1A7672-0427-4843-A51A-B3DF3EFC5FC1}"/>
              </a:ext>
            </a:extLst>
          </p:cNvPr>
          <p:cNvSpPr>
            <a:spLocks noGrp="1"/>
          </p:cNvSpPr>
          <p:nvPr>
            <p:ph type="title"/>
          </p:nvPr>
        </p:nvSpPr>
        <p:spPr/>
        <p:txBody>
          <a:bodyPr/>
          <a:lstStyle/>
          <a:p>
            <a:r>
              <a:rPr lang="nl-NL" dirty="0"/>
              <a:t>Verdieping: je maag en alcohol</a:t>
            </a:r>
          </a:p>
        </p:txBody>
      </p:sp>
      <p:pic>
        <p:nvPicPr>
          <p:cNvPr id="4" name="Onlinemedia 3" title="LICHAMELIJKE GEVOLGEN bij overmatig alcoholgebruik">
            <a:hlinkClick r:id="" action="ppaction://media"/>
            <a:extLst>
              <a:ext uri="{FF2B5EF4-FFF2-40B4-BE49-F238E27FC236}">
                <a16:creationId xmlns:a16="http://schemas.microsoft.com/office/drawing/2014/main" id="{7133B19B-70D1-4D40-AFE9-B3FFE8854877}"/>
              </a:ext>
            </a:extLst>
          </p:cNvPr>
          <p:cNvPicPr>
            <a:picLocks noGrp="1" noRot="1" noChangeAspect="1"/>
          </p:cNvPicPr>
          <p:nvPr>
            <p:ph sz="quarter" idx="13"/>
            <a:videoFile r:link="rId1"/>
          </p:nvPr>
        </p:nvPicPr>
        <p:blipFill>
          <a:blip r:embed="rId3"/>
          <a:stretch>
            <a:fillRect/>
          </a:stretch>
        </p:blipFill>
        <p:spPr>
          <a:xfrm>
            <a:off x="4267200" y="3049588"/>
            <a:ext cx="3657600" cy="2057400"/>
          </a:xfrm>
          <a:prstGeom prst="rect">
            <a:avLst/>
          </a:prstGeom>
        </p:spPr>
      </p:pic>
    </p:spTree>
    <p:extLst>
      <p:ext uri="{BB962C8B-B14F-4D97-AF65-F5344CB8AC3E}">
        <p14:creationId xmlns:p14="http://schemas.microsoft.com/office/powerpoint/2010/main" val="178320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DA7266-6FFB-4712-8194-3C3085EB296F}"/>
              </a:ext>
            </a:extLst>
          </p:cNvPr>
          <p:cNvSpPr>
            <a:spLocks noGrp="1"/>
          </p:cNvSpPr>
          <p:nvPr>
            <p:ph type="title"/>
          </p:nvPr>
        </p:nvSpPr>
        <p:spPr/>
        <p:txBody>
          <a:bodyPr/>
          <a:lstStyle/>
          <a:p>
            <a:r>
              <a:rPr lang="nl-NL" dirty="0"/>
              <a:t>Meer weten?</a:t>
            </a:r>
          </a:p>
        </p:txBody>
      </p:sp>
      <p:sp>
        <p:nvSpPr>
          <p:cNvPr id="3" name="Tijdelijke aanduiding voor inhoud 2">
            <a:extLst>
              <a:ext uri="{FF2B5EF4-FFF2-40B4-BE49-F238E27FC236}">
                <a16:creationId xmlns:a16="http://schemas.microsoft.com/office/drawing/2014/main" id="{CB1F193F-7C6D-4268-8DE0-8D5D912E65CA}"/>
              </a:ext>
            </a:extLst>
          </p:cNvPr>
          <p:cNvSpPr>
            <a:spLocks noGrp="1"/>
          </p:cNvSpPr>
          <p:nvPr>
            <p:ph sz="quarter" idx="13"/>
          </p:nvPr>
        </p:nvSpPr>
        <p:spPr/>
        <p:txBody>
          <a:bodyPr/>
          <a:lstStyle/>
          <a:p>
            <a:r>
              <a:rPr lang="nl-NL" dirty="0">
                <a:hlinkClick r:id="rId2"/>
              </a:rPr>
              <a:t>https://www.alcoholinfo.nl/publiek/risicos/alcohol-organen/lever-alcohol</a:t>
            </a:r>
            <a:endParaRPr lang="nl-NL" dirty="0"/>
          </a:p>
        </p:txBody>
      </p:sp>
    </p:spTree>
    <p:extLst>
      <p:ext uri="{BB962C8B-B14F-4D97-AF65-F5344CB8AC3E}">
        <p14:creationId xmlns:p14="http://schemas.microsoft.com/office/powerpoint/2010/main" val="649018251"/>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675</Words>
  <Application>Microsoft Office PowerPoint</Application>
  <PresentationFormat>Breedbeeld</PresentationFormat>
  <Paragraphs>61</Paragraphs>
  <Slides>7</Slides>
  <Notes>4</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Gill Sans MT</vt:lpstr>
      <vt:lpstr>Tw Cen MT</vt:lpstr>
      <vt:lpstr>Pakket</vt:lpstr>
      <vt:lpstr>Anatomie en fysiologie</vt:lpstr>
      <vt:lpstr>  https://www.youtube.com/watch?v=ecUq2TD0blE  </vt:lpstr>
      <vt:lpstr>Spijsverteringssysteem 1</vt:lpstr>
      <vt:lpstr>De darmen</vt:lpstr>
      <vt:lpstr> alvleesklier</vt:lpstr>
      <vt:lpstr>Verdieping: je maag en alcohol</vt:lpstr>
      <vt:lpstr>Meer weten?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Marlyt Busman</dc:creator>
  <cp:lastModifiedBy>Marlyt Busman</cp:lastModifiedBy>
  <cp:revision>2</cp:revision>
  <dcterms:created xsi:type="dcterms:W3CDTF">2020-01-26T10:38:18Z</dcterms:created>
  <dcterms:modified xsi:type="dcterms:W3CDTF">2020-01-26T10:46:44Z</dcterms:modified>
</cp:coreProperties>
</file>