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4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A0F022-C516-41A9-B6FF-82D2887B93EB}" v="1" dt="2023-09-26T13:34:32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45A0F022-C516-41A9-B6FF-82D2887B93EB}"/>
    <pc:docChg chg="custSel addSld delSld modSld sldOrd">
      <pc:chgData name="Steven Linkels" userId="82b2834b-7373-49b3-b259-2f89722ff704" providerId="ADAL" clId="{45A0F022-C516-41A9-B6FF-82D2887B93EB}" dt="2023-09-26T13:39:37.857" v="49" actId="47"/>
      <pc:docMkLst>
        <pc:docMk/>
      </pc:docMkLst>
      <pc:sldChg chg="modSp mod">
        <pc:chgData name="Steven Linkels" userId="82b2834b-7373-49b3-b259-2f89722ff704" providerId="ADAL" clId="{45A0F022-C516-41A9-B6FF-82D2887B93EB}" dt="2023-09-26T13:38:50.863" v="18" actId="1076"/>
        <pc:sldMkLst>
          <pc:docMk/>
          <pc:sldMk cId="88495896" sldId="261"/>
        </pc:sldMkLst>
        <pc:spChg chg="mod">
          <ac:chgData name="Steven Linkels" userId="82b2834b-7373-49b3-b259-2f89722ff704" providerId="ADAL" clId="{45A0F022-C516-41A9-B6FF-82D2887B93EB}" dt="2023-09-26T13:38:46.161" v="17" actId="1076"/>
          <ac:spMkLst>
            <pc:docMk/>
            <pc:sldMk cId="88495896" sldId="261"/>
            <ac:spMk id="2" creationId="{028EE060-20AC-41DF-999F-516B8D258E35}"/>
          </ac:spMkLst>
        </pc:spChg>
        <pc:spChg chg="mod">
          <ac:chgData name="Steven Linkels" userId="82b2834b-7373-49b3-b259-2f89722ff704" providerId="ADAL" clId="{45A0F022-C516-41A9-B6FF-82D2887B93EB}" dt="2023-09-26T13:38:50.863" v="18" actId="1076"/>
          <ac:spMkLst>
            <pc:docMk/>
            <pc:sldMk cId="88495896" sldId="261"/>
            <ac:spMk id="5" creationId="{B7C7DB98-C263-41EF-AF6B-6A76B2609024}"/>
          </ac:spMkLst>
        </pc:spChg>
      </pc:sldChg>
      <pc:sldChg chg="addSp new del mod">
        <pc:chgData name="Steven Linkels" userId="82b2834b-7373-49b3-b259-2f89722ff704" providerId="ADAL" clId="{45A0F022-C516-41A9-B6FF-82D2887B93EB}" dt="2023-09-26T13:39:37.857" v="49" actId="47"/>
        <pc:sldMkLst>
          <pc:docMk/>
          <pc:sldMk cId="244215888" sldId="262"/>
        </pc:sldMkLst>
        <pc:picChg chg="add">
          <ac:chgData name="Steven Linkels" userId="82b2834b-7373-49b3-b259-2f89722ff704" providerId="ADAL" clId="{45A0F022-C516-41A9-B6FF-82D2887B93EB}" dt="2023-09-26T13:38:21.089" v="4" actId="22"/>
          <ac:picMkLst>
            <pc:docMk/>
            <pc:sldMk cId="244215888" sldId="262"/>
            <ac:picMk id="4" creationId="{04A6C6B0-8BCB-034D-1153-69C31250E5EA}"/>
          </ac:picMkLst>
        </pc:picChg>
      </pc:sldChg>
      <pc:sldChg chg="addSp delSp modSp add mod ord">
        <pc:chgData name="Steven Linkels" userId="82b2834b-7373-49b3-b259-2f89722ff704" providerId="ADAL" clId="{45A0F022-C516-41A9-B6FF-82D2887B93EB}" dt="2023-09-26T13:39:18.753" v="48" actId="14100"/>
        <pc:sldMkLst>
          <pc:docMk/>
          <pc:sldMk cId="3885616576" sldId="264"/>
        </pc:sldMkLst>
        <pc:spChg chg="mod">
          <ac:chgData name="Steven Linkels" userId="82b2834b-7373-49b3-b259-2f89722ff704" providerId="ADAL" clId="{45A0F022-C516-41A9-B6FF-82D2887B93EB}" dt="2023-09-26T13:39:01.284" v="43" actId="20577"/>
          <ac:spMkLst>
            <pc:docMk/>
            <pc:sldMk cId="3885616576" sldId="264"/>
            <ac:spMk id="2" creationId="{7CDF5878-0BB3-6C1C-5AF0-2129382BF80E}"/>
          </ac:spMkLst>
        </pc:spChg>
        <pc:picChg chg="del">
          <ac:chgData name="Steven Linkels" userId="82b2834b-7373-49b3-b259-2f89722ff704" providerId="ADAL" clId="{45A0F022-C516-41A9-B6FF-82D2887B93EB}" dt="2023-09-26T13:39:03.147" v="44" actId="478"/>
          <ac:picMkLst>
            <pc:docMk/>
            <pc:sldMk cId="3885616576" sldId="264"/>
            <ac:picMk id="4" creationId="{E37F2D11-5737-3643-D71C-4DA3A4EE7841}"/>
          </ac:picMkLst>
        </pc:picChg>
        <pc:picChg chg="add mod">
          <ac:chgData name="Steven Linkels" userId="82b2834b-7373-49b3-b259-2f89722ff704" providerId="ADAL" clId="{45A0F022-C516-41A9-B6FF-82D2887B93EB}" dt="2023-09-26T13:39:18.753" v="48" actId="14100"/>
          <ac:picMkLst>
            <pc:docMk/>
            <pc:sldMk cId="3885616576" sldId="264"/>
            <ac:picMk id="6" creationId="{28A16DB1-D737-810B-EC50-B4147C05DCB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4C7A0-FEBF-44F4-EB00-04F106E43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615893-3592-9ECB-3517-F3FD92301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A62D1D-F832-9201-EE40-581C7D63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218117-F026-AFD0-A244-B3473826C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6A7507-3417-1739-5935-95E5F68E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58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5B9D8-9852-430B-0723-E7D982A8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6C7E63-ECC0-7055-5254-B15285240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304E81-FCA0-DCA8-93EA-6270F42F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BFCCAE-367A-81BD-E698-901CC046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1DFB73-2D30-CC1A-35C9-1F27FCB1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24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FC4333-314E-4E43-DB6D-4F5734B8A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F9B173-CFDD-1B22-D3D2-62A980AB0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03A688-557F-9CB1-A7BE-232F534C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0952C7-2C48-F79C-C65B-A03904E5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A20763-962E-3527-26BE-6770A081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2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8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C2B6C-3AB1-4857-7E3A-126C55895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DE481-E369-18A7-7177-ED776B93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8D9377-2A6F-A4AA-4332-FE45CA059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8EC947-8279-BDF7-98DE-BF63325C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B13C8C-3029-9C94-D506-E4785DB3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63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F86F8-9FF7-1D38-6ECC-B01C4EFA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B6A16A-0E44-EF5B-B534-C7643FA01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2FB4C4-F6A1-EF34-4337-AE2C6BA7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C651FD-86BE-D100-1D93-61AB2EC7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41A9D5-C50C-9D80-B0C4-302B5C26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24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5CE75-50C1-E5B5-0197-06F832CB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361A0D-DE38-1ABA-BDC8-51173A2FD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530B0E-1947-09B2-90EA-C4D7D04FA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9C3800-74D6-97FB-7117-2C7BD885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12771-7ABE-DE60-4CF3-6DCF02D8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B543B1-2349-F99B-6BF8-4EA3F225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67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03460-1EFB-126A-141D-B1E7EA8A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E3B565-4025-BDF1-6B81-3050D1464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50C0F9-8324-A9D1-3E59-F248265BB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8563B40-545E-3EA6-0E84-224B2E9E1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FF3B401-D992-0AD8-74C0-D7B63C384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AABBD8-1B80-2849-4623-2C682EA2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5918E4C-21D1-A7C0-F811-BE93194F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D23EC2F-C4C9-70C5-08EF-C3C3060A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0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4B47B-AECF-D779-829F-61295868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4E10A4-9682-1C92-5631-96FF2244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9487F02-C96E-0B27-48FB-E757D237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134897-7D5F-F99A-E624-E51BBF2A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465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3641EA-F841-B839-25F4-50F120BB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C50AF50-53E1-462B-689E-E40B7A83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0C93F9D-FE01-68C8-7B31-42C4898E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50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3F967-EEBD-EE7C-4D19-5AF03CE85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4A51DF-B7CF-DF94-B644-8E8AE40C1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9B26CF-AD6F-5C43-6BC2-45398B7E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E2613A-5404-35D7-11F4-399157C0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F957F3-1C26-432A-B02E-ACC1CCF9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59C7C0-8782-271F-39C5-8363C1CD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4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A1DEC-5AF1-AA9C-59DB-7AD1E345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2605B0-E1A1-EDFB-8F7F-569CBF8D8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FFFFF1-A41F-F00B-E747-4E40536B3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4C3946-16C5-4AB4-4A67-D3EA6B68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80AF7B-50B2-A7CD-6891-173460C48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59A5DB-9DCC-A397-47E0-F02167B7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90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6E09870-7EEC-2907-C12F-8B10B6AC5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873C2A-B7C2-E2B9-0DF2-9DC962CC0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CB2155-321A-5E8D-D25F-54B2B2F25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D430-14B8-47F1-A434-D9414DECFA5A}" type="datetimeFigureOut">
              <a:rPr lang="nl-NL" smtClean="0"/>
              <a:t>26-9-2023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B449C7-22F3-AA56-AA1E-D51086089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B8439E-1743-96E1-A1A1-A5F33BC02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08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EE060-20AC-41DF-999F-516B8D258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662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Hoofdstuk 10 Risicoanalyse – Plan van Aanpak</a:t>
            </a:r>
          </a:p>
        </p:txBody>
      </p:sp>
      <p:pic>
        <p:nvPicPr>
          <p:cNvPr id="4" name="Picture 2" descr="Afbeeldingsresultaat voor risicoanalyse">
            <a:extLst>
              <a:ext uri="{FF2B5EF4-FFF2-40B4-BE49-F238E27FC236}">
                <a16:creationId xmlns:a16="http://schemas.microsoft.com/office/drawing/2014/main" id="{07221848-EFC8-4D56-B857-1FA72209A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34" b="17144"/>
          <a:stretch/>
        </p:blipFill>
        <p:spPr bwMode="auto">
          <a:xfrm>
            <a:off x="3787793" y="3271101"/>
            <a:ext cx="8404207" cy="357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7C7DB98-C263-41EF-AF6B-6A76B2609024}"/>
              </a:ext>
            </a:extLst>
          </p:cNvPr>
          <p:cNvSpPr txBox="1"/>
          <p:nvPr/>
        </p:nvSpPr>
        <p:spPr>
          <a:xfrm>
            <a:off x="594674" y="1346225"/>
            <a:ext cx="9920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Bij een risicoanalyse worden risico’s omschreven en kwantitatief gemaakt door de kans te bepalen dat er zich een dreiging voordoet, en welke gevolgen daaruit kunnen voortvloeien.</a:t>
            </a:r>
          </a:p>
          <a:p>
            <a:r>
              <a:rPr lang="nl-NL" sz="2400" dirty="0"/>
              <a:t>Doe dit op zowel: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Extern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8849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F5878-0BB3-6C1C-5AF0-2129382B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Vervolg Hoofdstuk 10 Risico analyse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317BA5-9228-2F10-0B50-A8613819A891}"/>
              </a:ext>
            </a:extLst>
          </p:cNvPr>
          <p:cNvSpPr txBox="1"/>
          <p:nvPr/>
        </p:nvSpPr>
        <p:spPr>
          <a:xfrm>
            <a:off x="159798" y="1180730"/>
            <a:ext cx="11872404" cy="3763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Risicoanalyse</a:t>
            </a:r>
            <a:r>
              <a:rPr lang="nl-NL" dirty="0"/>
              <a:t>, wat is dat?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Bij een risicoanalyse worden risico’s omschreven en kwantitatief gemaakt door de kans te bepalen dat er zich een dreiging voordoet, en welke gevolgen daaruit kunnen voortvloeien.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Hoe doen jullie dit?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b="1" dirty="0">
                <a:sym typeface="Wingdings" panose="05000000000000000000" pitchFamily="2" charset="2"/>
              </a:rPr>
              <a:t>Risico</a:t>
            </a:r>
            <a:r>
              <a:rPr lang="nl-NL" dirty="0">
                <a:sym typeface="Wingdings" panose="05000000000000000000" pitchFamily="2" charset="2"/>
              </a:rPr>
              <a:t>  Vul je een risico in voor het Verhalencafé die ervoor zorgt dat de avond zelf gevaar loopt.</a:t>
            </a:r>
          </a:p>
          <a:p>
            <a:r>
              <a:rPr lang="nl-NL" b="1" dirty="0">
                <a:sym typeface="Wingdings" panose="05000000000000000000" pitchFamily="2" charset="2"/>
              </a:rPr>
              <a:t>Intern</a:t>
            </a:r>
            <a:r>
              <a:rPr lang="nl-NL" dirty="0">
                <a:sym typeface="Wingdings" panose="05000000000000000000" pitchFamily="2" charset="2"/>
              </a:rPr>
              <a:t>  VB: Stroomstoring in het </a:t>
            </a:r>
            <a:r>
              <a:rPr lang="nl-NL" dirty="0" err="1">
                <a:sym typeface="Wingdings" panose="05000000000000000000" pitchFamily="2" charset="2"/>
              </a:rPr>
              <a:t>Yuverta</a:t>
            </a:r>
            <a:r>
              <a:rPr lang="nl-NL" dirty="0">
                <a:sym typeface="Wingdings" panose="05000000000000000000" pitchFamily="2" charset="2"/>
              </a:rPr>
              <a:t> MBO Tilburg gebouw</a:t>
            </a:r>
          </a:p>
          <a:p>
            <a:r>
              <a:rPr lang="nl-NL" b="1" dirty="0">
                <a:sym typeface="Wingdings" panose="05000000000000000000" pitchFamily="2" charset="2"/>
              </a:rPr>
              <a:t>Extern</a:t>
            </a:r>
            <a:r>
              <a:rPr lang="nl-NL" dirty="0">
                <a:sym typeface="Wingdings" panose="05000000000000000000" pitchFamily="2" charset="2"/>
              </a:rPr>
              <a:t>  VB: Het sneeuwt waardoor de treinen niet rijden</a:t>
            </a:r>
          </a:p>
          <a:p>
            <a:r>
              <a:rPr lang="nl-NL" b="1" dirty="0">
                <a:sym typeface="Wingdings" panose="05000000000000000000" pitchFamily="2" charset="2"/>
              </a:rPr>
              <a:t>Mate van impact / consequenties </a:t>
            </a:r>
            <a:r>
              <a:rPr lang="nl-NL" dirty="0">
                <a:sym typeface="Wingdings" panose="05000000000000000000" pitchFamily="2" charset="2"/>
              </a:rPr>
              <a:t> Bepaal per risico wat de mate van impact is en wat de consequenties zijn voor het doorgaan van het Verhalencafé </a:t>
            </a:r>
            <a:r>
              <a:rPr lang="nl-NL" b="1" dirty="0">
                <a:sym typeface="Wingdings" panose="05000000000000000000" pitchFamily="2" charset="2"/>
              </a:rPr>
              <a:t>(optioneel voor de extra punten)</a:t>
            </a:r>
          </a:p>
          <a:p>
            <a:r>
              <a:rPr lang="nl-NL" b="1" dirty="0">
                <a:sym typeface="Wingdings" panose="05000000000000000000" pitchFamily="2" charset="2"/>
              </a:rPr>
              <a:t>Oplossing</a:t>
            </a:r>
            <a:r>
              <a:rPr lang="nl-NL" dirty="0">
                <a:sym typeface="Wingdings" panose="05000000000000000000" pitchFamily="2" charset="2"/>
              </a:rPr>
              <a:t>  De oplossing voor het risico waardoor de avond zelf geen gevaar meer loopt</a:t>
            </a:r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D1BA5524-0898-8B14-E057-CB2C7E45E60F}"/>
              </a:ext>
            </a:extLst>
          </p:cNvPr>
          <p:cNvGraphicFramePr>
            <a:graphicFrameLocks noGrp="1"/>
          </p:cNvGraphicFramePr>
          <p:nvPr/>
        </p:nvGraphicFramePr>
        <p:xfrm>
          <a:off x="159798" y="2692299"/>
          <a:ext cx="779099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312">
                  <a:extLst>
                    <a:ext uri="{9D8B030D-6E8A-4147-A177-3AD203B41FA5}">
                      <a16:colId xmlns:a16="http://schemas.microsoft.com/office/drawing/2014/main" val="2930291424"/>
                    </a:ext>
                  </a:extLst>
                </a:gridCol>
                <a:gridCol w="863066">
                  <a:extLst>
                    <a:ext uri="{9D8B030D-6E8A-4147-A177-3AD203B41FA5}">
                      <a16:colId xmlns:a16="http://schemas.microsoft.com/office/drawing/2014/main" val="2625519877"/>
                    </a:ext>
                  </a:extLst>
                </a:gridCol>
                <a:gridCol w="900828">
                  <a:extLst>
                    <a:ext uri="{9D8B030D-6E8A-4147-A177-3AD203B41FA5}">
                      <a16:colId xmlns:a16="http://schemas.microsoft.com/office/drawing/2014/main" val="2830266502"/>
                    </a:ext>
                  </a:extLst>
                </a:gridCol>
                <a:gridCol w="3460687">
                  <a:extLst>
                    <a:ext uri="{9D8B030D-6E8A-4147-A177-3AD203B41FA5}">
                      <a16:colId xmlns:a16="http://schemas.microsoft.com/office/drawing/2014/main" val="2039453213"/>
                    </a:ext>
                  </a:extLst>
                </a:gridCol>
                <a:gridCol w="1721098">
                  <a:extLst>
                    <a:ext uri="{9D8B030D-6E8A-4147-A177-3AD203B41FA5}">
                      <a16:colId xmlns:a16="http://schemas.microsoft.com/office/drawing/2014/main" val="901922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/>
                        <a:t>Risico: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Intern: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Extern: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/>
                        <a:t>Mate van impact / consequenties: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Oplossing: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68890"/>
                  </a:ext>
                </a:extLst>
              </a:tr>
            </a:tbl>
          </a:graphicData>
        </a:graphic>
      </p:graphicFrame>
      <p:pic>
        <p:nvPicPr>
          <p:cNvPr id="6" name="Afbeelding 5">
            <a:extLst>
              <a:ext uri="{FF2B5EF4-FFF2-40B4-BE49-F238E27FC236}">
                <a16:creationId xmlns:a16="http://schemas.microsoft.com/office/drawing/2014/main" id="{28A16DB1-D737-810B-EC50-B4147C05D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00650"/>
            <a:ext cx="745807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61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236B6A-25E7-499C-8735-B389462A2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810D13-E7B6-493C-8F37-24730A22A51B}">
  <ds:schemaRefs>
    <ds:schemaRef ds:uri="http://schemas.microsoft.com/office/2006/metadata/properties"/>
    <ds:schemaRef ds:uri="http://schemas.microsoft.com/office/infopath/2007/PartnerControls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D3694EA5-5113-4D01-8A2C-35AEC73FB8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190</Words>
  <Application>Microsoft Office PowerPoint</Application>
  <PresentationFormat>Breedbeeld</PresentationFormat>
  <Paragraphs>22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Hoofdstuk 10 Risicoanalyse – Plan van Aanpak</vt:lpstr>
      <vt:lpstr>Vervolg Hoofdstuk 10 Risico analyse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Risicoanalyse – Plan van Aanpak</dc:title>
  <dc:creator>Steven Linkels</dc:creator>
  <cp:lastModifiedBy>Steven Linkels</cp:lastModifiedBy>
  <cp:revision>1</cp:revision>
  <dcterms:created xsi:type="dcterms:W3CDTF">2022-10-14T14:40:23Z</dcterms:created>
  <dcterms:modified xsi:type="dcterms:W3CDTF">2023-09-26T13:39:41Z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Order">
    <vt:r8>3658700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