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75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6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7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5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6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8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0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72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64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725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70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-1"/>
            <a:ext cx="10782300" cy="3252651"/>
          </a:xfrm>
          <a:noFill/>
        </p:spPr>
        <p:txBody>
          <a:bodyPr/>
          <a:lstStyle/>
          <a:p>
            <a:pPr algn="ctr"/>
            <a:r>
              <a:rPr lang="nl-NL" sz="7200" b="1" dirty="0" smtClean="0">
                <a:solidFill>
                  <a:schemeClr val="tx1"/>
                </a:solidFill>
              </a:rPr>
              <a:t>Kookboekje maken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>Week 3</a:t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endParaRPr lang="nl-NL" sz="7200" b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76" y="2457204"/>
            <a:ext cx="5682887" cy="382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815737"/>
            <a:ext cx="9228201" cy="4037059"/>
          </a:xfrm>
        </p:spPr>
        <p:txBody>
          <a:bodyPr/>
          <a:lstStyle/>
          <a:p>
            <a:r>
              <a:rPr lang="nl-NL" dirty="0"/>
              <a:t>Maak een kookboekje waarbij je rekening houdt met de Schijf van vijf</a:t>
            </a:r>
          </a:p>
          <a:p>
            <a:pPr lvl="0"/>
            <a:r>
              <a:rPr lang="nl-NL" dirty="0" smtClean="0"/>
              <a:t>* 3x </a:t>
            </a:r>
            <a:r>
              <a:rPr lang="nl-NL" dirty="0"/>
              <a:t>een verschillend, maar </a:t>
            </a:r>
            <a:r>
              <a:rPr lang="nl-NL" dirty="0" smtClean="0"/>
              <a:t>verantwoord </a:t>
            </a:r>
            <a:r>
              <a:rPr lang="nl-NL" dirty="0"/>
              <a:t>ontbijt</a:t>
            </a:r>
          </a:p>
          <a:p>
            <a:pPr lvl="0"/>
            <a:r>
              <a:rPr lang="nl-NL" dirty="0" smtClean="0"/>
              <a:t>* 3x </a:t>
            </a:r>
            <a:r>
              <a:rPr lang="nl-NL" dirty="0"/>
              <a:t>een verschillende, maar </a:t>
            </a:r>
            <a:r>
              <a:rPr lang="nl-NL" dirty="0" smtClean="0"/>
              <a:t>verantwoorde </a:t>
            </a:r>
            <a:r>
              <a:rPr lang="nl-NL" dirty="0"/>
              <a:t>lunch</a:t>
            </a:r>
          </a:p>
          <a:p>
            <a:pPr lvl="0"/>
            <a:r>
              <a:rPr lang="nl-NL" dirty="0" smtClean="0"/>
              <a:t>* 3x </a:t>
            </a:r>
            <a:r>
              <a:rPr lang="nl-NL" dirty="0"/>
              <a:t>een verschillende, maar </a:t>
            </a:r>
            <a:r>
              <a:rPr lang="nl-NL" dirty="0" smtClean="0"/>
              <a:t>verantwoorde </a:t>
            </a:r>
            <a:r>
              <a:rPr lang="nl-NL" dirty="0"/>
              <a:t>warme maaltijd met toetje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03504" y="287383"/>
            <a:ext cx="10782300" cy="1397726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Opdracht</a:t>
            </a:r>
          </a:p>
        </p:txBody>
      </p:sp>
    </p:spTree>
    <p:extLst>
      <p:ext uri="{BB962C8B-B14F-4D97-AF65-F5344CB8AC3E}">
        <p14:creationId xmlns:p14="http://schemas.microsoft.com/office/powerpoint/2010/main" val="19856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50807" y="457200"/>
            <a:ext cx="10782300" cy="1998617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>Uitvoering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endParaRPr lang="nl-NL" sz="44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580606"/>
            <a:ext cx="9228201" cy="4272190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dirty="0" smtClean="0"/>
              <a:t>Alle </a:t>
            </a:r>
            <a:r>
              <a:rPr lang="nl-NL" dirty="0"/>
              <a:t>maaltijden  worden  voorzien van  een passende </a:t>
            </a:r>
            <a:r>
              <a:rPr lang="nl-NL" dirty="0" smtClean="0"/>
              <a:t>illustratie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dirty="0" smtClean="0"/>
              <a:t>Bij </a:t>
            </a:r>
            <a:r>
              <a:rPr lang="nl-NL" dirty="0"/>
              <a:t>elke maaltijd maak je een lijst met </a:t>
            </a:r>
            <a:r>
              <a:rPr lang="nl-NL" dirty="0" smtClean="0"/>
              <a:t>benodigdheden</a:t>
            </a:r>
          </a:p>
          <a:p>
            <a:pPr lvl="0"/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Bij </a:t>
            </a:r>
            <a:r>
              <a:rPr lang="nl-NL" dirty="0"/>
              <a:t>elke maaltijd voeg je (waar nodig) recepten  </a:t>
            </a:r>
            <a:r>
              <a:rPr lang="nl-NL" dirty="0" smtClean="0"/>
              <a:t>toe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9959147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295</TotalTime>
  <Words>70</Words>
  <Application>Microsoft Office PowerPoint</Application>
  <PresentationFormat>Breedbeeld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 Light</vt:lpstr>
      <vt:lpstr>Metropolitan</vt:lpstr>
      <vt:lpstr>Kookboekje maken Week 3  </vt:lpstr>
      <vt:lpstr>Opdracht</vt:lpstr>
      <vt:lpstr>    Uitvoering 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GEZONDE VOEDING</dc:title>
  <dc:creator>Wilma ter Veen - van Gemerden</dc:creator>
  <cp:lastModifiedBy>Wilma ter Veen - van Gemerden</cp:lastModifiedBy>
  <cp:revision>13</cp:revision>
  <dcterms:created xsi:type="dcterms:W3CDTF">2020-02-02T16:36:53Z</dcterms:created>
  <dcterms:modified xsi:type="dcterms:W3CDTF">2020-02-09T20:41:51Z</dcterms:modified>
</cp:coreProperties>
</file>