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78" r:id="rId6"/>
    <p:sldId id="279" r:id="rId7"/>
    <p:sldId id="280" r:id="rId8"/>
    <p:sldId id="257" r:id="rId9"/>
    <p:sldId id="259" r:id="rId10"/>
    <p:sldId id="258" r:id="rId11"/>
    <p:sldId id="260" r:id="rId12"/>
    <p:sldId id="277" r:id="rId13"/>
    <p:sldId id="281"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FF00"/>
    <a:srgbClr val="000644"/>
    <a:srgbClr val="B8A1FF"/>
    <a:srgbClr val="431F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A48624-1C4C-4A67-9156-CEC667F23CA7}" v="878" dt="2022-10-03T09:33:46.948"/>
  </p1510:revLst>
</p1510:revInfo>
</file>

<file path=ppt/tableStyles.xml><?xml version="1.0" encoding="utf-8"?>
<a:tblStyleLst xmlns:a="http://schemas.openxmlformats.org/drawingml/2006/main" def="{5C22544A-7EE6-4342-B048-85BDC9FD1C3A}">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15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n Linkels" userId="82b2834b-7373-49b3-b259-2f89722ff704" providerId="ADAL" clId="{18E4C65A-BFA7-4673-BF50-850DC464FDF8}"/>
    <pc:docChg chg="undo custSel modSld">
      <pc:chgData name="Steven Linkels" userId="82b2834b-7373-49b3-b259-2f89722ff704" providerId="ADAL" clId="{18E4C65A-BFA7-4673-BF50-850DC464FDF8}" dt="2022-04-05T09:47:41.906" v="4" actId="207"/>
      <pc:docMkLst>
        <pc:docMk/>
      </pc:docMkLst>
      <pc:sldChg chg="modSp mod">
        <pc:chgData name="Steven Linkels" userId="82b2834b-7373-49b3-b259-2f89722ff704" providerId="ADAL" clId="{18E4C65A-BFA7-4673-BF50-850DC464FDF8}" dt="2022-04-05T09:47:41.906" v="4" actId="207"/>
        <pc:sldMkLst>
          <pc:docMk/>
          <pc:sldMk cId="1914404811" sldId="256"/>
        </pc:sldMkLst>
        <pc:graphicFrameChg chg="modGraphic">
          <ac:chgData name="Steven Linkels" userId="82b2834b-7373-49b3-b259-2f89722ff704" providerId="ADAL" clId="{18E4C65A-BFA7-4673-BF50-850DC464FDF8}" dt="2022-04-05T09:47:41.906" v="4" actId="207"/>
          <ac:graphicFrameMkLst>
            <pc:docMk/>
            <pc:sldMk cId="1914404811" sldId="256"/>
            <ac:graphicFrameMk id="7" creationId="{E301E4D4-09EB-42FE-AC70-36D3DFBAE62B}"/>
          </ac:graphicFrameMkLst>
        </pc:graphicFrameChg>
      </pc:sldChg>
    </pc:docChg>
  </pc:docChgLst>
  <pc:docChgLst>
    <pc:chgData name="Steven Linkels" userId="82b2834b-7373-49b3-b259-2f89722ff704" providerId="ADAL" clId="{32A48624-1C4C-4A67-9156-CEC667F23CA7}"/>
    <pc:docChg chg="undo custSel addSld delSld modSld">
      <pc:chgData name="Steven Linkels" userId="82b2834b-7373-49b3-b259-2f89722ff704" providerId="ADAL" clId="{32A48624-1C4C-4A67-9156-CEC667F23CA7}" dt="2022-10-03T09:42:25.263" v="2050" actId="47"/>
      <pc:docMkLst>
        <pc:docMk/>
      </pc:docMkLst>
      <pc:sldChg chg="modSp mod">
        <pc:chgData name="Steven Linkels" userId="82b2834b-7373-49b3-b259-2f89722ff704" providerId="ADAL" clId="{32A48624-1C4C-4A67-9156-CEC667F23CA7}" dt="2022-10-03T08:40:51.317" v="870" actId="20577"/>
        <pc:sldMkLst>
          <pc:docMk/>
          <pc:sldMk cId="1914404811" sldId="256"/>
        </pc:sldMkLst>
        <pc:spChg chg="mod">
          <ac:chgData name="Steven Linkels" userId="82b2834b-7373-49b3-b259-2f89722ff704" providerId="ADAL" clId="{32A48624-1C4C-4A67-9156-CEC667F23CA7}" dt="2022-10-03T08:40:41.789" v="855" actId="20577"/>
          <ac:spMkLst>
            <pc:docMk/>
            <pc:sldMk cId="1914404811" sldId="256"/>
            <ac:spMk id="4" creationId="{7E256807-68E5-45A0-8DD0-5696A7E4E94A}"/>
          </ac:spMkLst>
        </pc:spChg>
        <pc:spChg chg="mod">
          <ac:chgData name="Steven Linkels" userId="82b2834b-7373-49b3-b259-2f89722ff704" providerId="ADAL" clId="{32A48624-1C4C-4A67-9156-CEC667F23CA7}" dt="2022-10-03T08:40:51.317" v="870" actId="20577"/>
          <ac:spMkLst>
            <pc:docMk/>
            <pc:sldMk cId="1914404811" sldId="256"/>
            <ac:spMk id="6" creationId="{81B96BA2-902A-4078-8942-E8A2417A9A29}"/>
          </ac:spMkLst>
        </pc:spChg>
      </pc:sldChg>
      <pc:sldChg chg="delSp mod">
        <pc:chgData name="Steven Linkels" userId="82b2834b-7373-49b3-b259-2f89722ff704" providerId="ADAL" clId="{32A48624-1C4C-4A67-9156-CEC667F23CA7}" dt="2022-10-03T09:02:18.980" v="1378" actId="478"/>
        <pc:sldMkLst>
          <pc:docMk/>
          <pc:sldMk cId="2858711220" sldId="257"/>
        </pc:sldMkLst>
        <pc:picChg chg="del">
          <ac:chgData name="Steven Linkels" userId="82b2834b-7373-49b3-b259-2f89722ff704" providerId="ADAL" clId="{32A48624-1C4C-4A67-9156-CEC667F23CA7}" dt="2022-10-03T09:02:18.980" v="1378" actId="478"/>
          <ac:picMkLst>
            <pc:docMk/>
            <pc:sldMk cId="2858711220" sldId="257"/>
            <ac:picMk id="8" creationId="{213610F4-0D8E-4AB0-9937-2D792B770DDC}"/>
          </ac:picMkLst>
        </pc:picChg>
      </pc:sldChg>
      <pc:sldChg chg="modSp mod">
        <pc:chgData name="Steven Linkels" userId="82b2834b-7373-49b3-b259-2f89722ff704" providerId="ADAL" clId="{32A48624-1C4C-4A67-9156-CEC667F23CA7}" dt="2022-10-03T09:06:09.373" v="1581" actId="20577"/>
        <pc:sldMkLst>
          <pc:docMk/>
          <pc:sldMk cId="3728506168" sldId="258"/>
        </pc:sldMkLst>
        <pc:spChg chg="mod">
          <ac:chgData name="Steven Linkels" userId="82b2834b-7373-49b3-b259-2f89722ff704" providerId="ADAL" clId="{32A48624-1C4C-4A67-9156-CEC667F23CA7}" dt="2022-10-03T09:06:09.373" v="1581" actId="20577"/>
          <ac:spMkLst>
            <pc:docMk/>
            <pc:sldMk cId="3728506168" sldId="258"/>
            <ac:spMk id="4" creationId="{6CB63A77-0F11-42E0-859B-3479DEDDBCC7}"/>
          </ac:spMkLst>
        </pc:spChg>
      </pc:sldChg>
      <pc:sldChg chg="addSp modSp modAnim">
        <pc:chgData name="Steven Linkels" userId="82b2834b-7373-49b3-b259-2f89722ff704" providerId="ADAL" clId="{32A48624-1C4C-4A67-9156-CEC667F23CA7}" dt="2022-10-03T09:25:17.750" v="1587" actId="14100"/>
        <pc:sldMkLst>
          <pc:docMk/>
          <pc:sldMk cId="2258717330" sldId="260"/>
        </pc:sldMkLst>
        <pc:spChg chg="mod">
          <ac:chgData name="Steven Linkels" userId="82b2834b-7373-49b3-b259-2f89722ff704" providerId="ADAL" clId="{32A48624-1C4C-4A67-9156-CEC667F23CA7}" dt="2022-10-03T09:13:59.326" v="1583" actId="20577"/>
          <ac:spMkLst>
            <pc:docMk/>
            <pc:sldMk cId="2258717330" sldId="260"/>
            <ac:spMk id="3" creationId="{C0E12615-6701-4329-85DC-2EC5E8969CAC}"/>
          </ac:spMkLst>
        </pc:spChg>
        <pc:picChg chg="add mod">
          <ac:chgData name="Steven Linkels" userId="82b2834b-7373-49b3-b259-2f89722ff704" providerId="ADAL" clId="{32A48624-1C4C-4A67-9156-CEC667F23CA7}" dt="2022-10-03T09:25:17.750" v="1587" actId="14100"/>
          <ac:picMkLst>
            <pc:docMk/>
            <pc:sldMk cId="2258717330" sldId="260"/>
            <ac:picMk id="2050" creationId="{BE51DAF0-DF98-1C80-3759-1D26EF543049}"/>
          </ac:picMkLst>
        </pc:picChg>
      </pc:sldChg>
      <pc:sldChg chg="del">
        <pc:chgData name="Steven Linkels" userId="82b2834b-7373-49b3-b259-2f89722ff704" providerId="ADAL" clId="{32A48624-1C4C-4A67-9156-CEC667F23CA7}" dt="2022-10-03T09:06:22.025" v="1582" actId="47"/>
        <pc:sldMkLst>
          <pc:docMk/>
          <pc:sldMk cId="88495896" sldId="261"/>
        </pc:sldMkLst>
      </pc:sldChg>
      <pc:sldChg chg="addSp delSp modSp new mod setBg modAnim">
        <pc:chgData name="Steven Linkels" userId="82b2834b-7373-49b3-b259-2f89722ff704" providerId="ADAL" clId="{32A48624-1C4C-4A67-9156-CEC667F23CA7}" dt="2022-10-03T08:44:15.861" v="914" actId="20577"/>
        <pc:sldMkLst>
          <pc:docMk/>
          <pc:sldMk cId="1936110293" sldId="278"/>
        </pc:sldMkLst>
        <pc:spChg chg="mod">
          <ac:chgData name="Steven Linkels" userId="82b2834b-7373-49b3-b259-2f89722ff704" providerId="ADAL" clId="{32A48624-1C4C-4A67-9156-CEC667F23CA7}" dt="2022-10-03T08:39:31.630" v="809" actId="26606"/>
          <ac:spMkLst>
            <pc:docMk/>
            <pc:sldMk cId="1936110293" sldId="278"/>
            <ac:spMk id="2" creationId="{0AC9CAD1-739A-425D-0229-A8C06A0CC166}"/>
          </ac:spMkLst>
        </pc:spChg>
        <pc:spChg chg="add mod">
          <ac:chgData name="Steven Linkels" userId="82b2834b-7373-49b3-b259-2f89722ff704" providerId="ADAL" clId="{32A48624-1C4C-4A67-9156-CEC667F23CA7}" dt="2022-10-03T08:44:15.861" v="914" actId="20577"/>
          <ac:spMkLst>
            <pc:docMk/>
            <pc:sldMk cId="1936110293" sldId="278"/>
            <ac:spMk id="3" creationId="{65F89357-D769-6485-FDC2-5D6A2E5DE2B6}"/>
          </ac:spMkLst>
        </pc:spChg>
        <pc:spChg chg="add del">
          <ac:chgData name="Steven Linkels" userId="82b2834b-7373-49b3-b259-2f89722ff704" providerId="ADAL" clId="{32A48624-1C4C-4A67-9156-CEC667F23CA7}" dt="2022-10-03T08:39:25.516" v="797" actId="26606"/>
          <ac:spMkLst>
            <pc:docMk/>
            <pc:sldMk cId="1936110293" sldId="278"/>
            <ac:spMk id="9" creationId="{5E39A796-BE83-48B1-B33F-35C4A32AAB57}"/>
          </ac:spMkLst>
        </pc:spChg>
        <pc:spChg chg="add del">
          <ac:chgData name="Steven Linkels" userId="82b2834b-7373-49b3-b259-2f89722ff704" providerId="ADAL" clId="{32A48624-1C4C-4A67-9156-CEC667F23CA7}" dt="2022-10-03T08:39:25.516" v="797" actId="26606"/>
          <ac:spMkLst>
            <pc:docMk/>
            <pc:sldMk cId="1936110293" sldId="278"/>
            <ac:spMk id="11" creationId="{72F84B47-E267-4194-8194-831DB7B5547F}"/>
          </ac:spMkLst>
        </pc:spChg>
        <pc:spChg chg="add del">
          <ac:chgData name="Steven Linkels" userId="82b2834b-7373-49b3-b259-2f89722ff704" providerId="ADAL" clId="{32A48624-1C4C-4A67-9156-CEC667F23CA7}" dt="2022-10-03T08:39:28.320" v="799" actId="26606"/>
          <ac:spMkLst>
            <pc:docMk/>
            <pc:sldMk cId="1936110293" sldId="278"/>
            <ac:spMk id="14" creationId="{2B566528-1B12-4246-9431-5C2D7D081168}"/>
          </ac:spMkLst>
        </pc:spChg>
        <pc:spChg chg="add del">
          <ac:chgData name="Steven Linkels" userId="82b2834b-7373-49b3-b259-2f89722ff704" providerId="ADAL" clId="{32A48624-1C4C-4A67-9156-CEC667F23CA7}" dt="2022-10-03T08:39:28.890" v="801" actId="26606"/>
          <ac:spMkLst>
            <pc:docMk/>
            <pc:sldMk cId="1936110293" sldId="278"/>
            <ac:spMk id="20" creationId="{2B97F24A-32CE-4C1C-A50D-3016B394DCFB}"/>
          </ac:spMkLst>
        </pc:spChg>
        <pc:spChg chg="add del">
          <ac:chgData name="Steven Linkels" userId="82b2834b-7373-49b3-b259-2f89722ff704" providerId="ADAL" clId="{32A48624-1C4C-4A67-9156-CEC667F23CA7}" dt="2022-10-03T08:39:28.890" v="801" actId="26606"/>
          <ac:spMkLst>
            <pc:docMk/>
            <pc:sldMk cId="1936110293" sldId="278"/>
            <ac:spMk id="21" creationId="{CD8B4F24-440B-49E9-B85D-733523DC064B}"/>
          </ac:spMkLst>
        </pc:spChg>
        <pc:spChg chg="add del">
          <ac:chgData name="Steven Linkels" userId="82b2834b-7373-49b3-b259-2f89722ff704" providerId="ADAL" clId="{32A48624-1C4C-4A67-9156-CEC667F23CA7}" dt="2022-10-03T08:39:29.654" v="803" actId="26606"/>
          <ac:spMkLst>
            <pc:docMk/>
            <pc:sldMk cId="1936110293" sldId="278"/>
            <ac:spMk id="23" creationId="{2B566528-1B12-4246-9431-5C2D7D081168}"/>
          </ac:spMkLst>
        </pc:spChg>
        <pc:spChg chg="add del">
          <ac:chgData name="Steven Linkels" userId="82b2834b-7373-49b3-b259-2f89722ff704" providerId="ADAL" clId="{32A48624-1C4C-4A67-9156-CEC667F23CA7}" dt="2022-10-03T08:39:30.456" v="805" actId="26606"/>
          <ac:spMkLst>
            <pc:docMk/>
            <pc:sldMk cId="1936110293" sldId="278"/>
            <ac:spMk id="27" creationId="{7FF47CB7-972F-479F-A36D-9E72D26EC8DA}"/>
          </ac:spMkLst>
        </pc:spChg>
        <pc:spChg chg="add del">
          <ac:chgData name="Steven Linkels" userId="82b2834b-7373-49b3-b259-2f89722ff704" providerId="ADAL" clId="{32A48624-1C4C-4A67-9156-CEC667F23CA7}" dt="2022-10-03T08:39:30.456" v="805" actId="26606"/>
          <ac:spMkLst>
            <pc:docMk/>
            <pc:sldMk cId="1936110293" sldId="278"/>
            <ac:spMk id="28" creationId="{0D153B68-5844-490D-8E67-F616D6D721CA}"/>
          </ac:spMkLst>
        </pc:spChg>
        <pc:spChg chg="add del">
          <ac:chgData name="Steven Linkels" userId="82b2834b-7373-49b3-b259-2f89722ff704" providerId="ADAL" clId="{32A48624-1C4C-4A67-9156-CEC667F23CA7}" dt="2022-10-03T08:39:30.456" v="805" actId="26606"/>
          <ac:spMkLst>
            <pc:docMk/>
            <pc:sldMk cId="1936110293" sldId="278"/>
            <ac:spMk id="29" creationId="{9A0D773F-7A7D-4DBB-9DEA-86BB8B8F4BC8}"/>
          </ac:spMkLst>
        </pc:spChg>
        <pc:spChg chg="add del">
          <ac:chgData name="Steven Linkels" userId="82b2834b-7373-49b3-b259-2f89722ff704" providerId="ADAL" clId="{32A48624-1C4C-4A67-9156-CEC667F23CA7}" dt="2022-10-03T08:39:31.542" v="808" actId="26606"/>
          <ac:spMkLst>
            <pc:docMk/>
            <pc:sldMk cId="1936110293" sldId="278"/>
            <ac:spMk id="31" creationId="{1A95671B-3CC6-4792-9114-B74FAEA224E6}"/>
          </ac:spMkLst>
        </pc:spChg>
        <pc:spChg chg="add">
          <ac:chgData name="Steven Linkels" userId="82b2834b-7373-49b3-b259-2f89722ff704" providerId="ADAL" clId="{32A48624-1C4C-4A67-9156-CEC667F23CA7}" dt="2022-10-03T08:39:31.630" v="809" actId="26606"/>
          <ac:spMkLst>
            <pc:docMk/>
            <pc:sldMk cId="1936110293" sldId="278"/>
            <ac:spMk id="33" creationId="{7FF47CB7-972F-479F-A36D-9E72D26EC8DA}"/>
          </ac:spMkLst>
        </pc:spChg>
        <pc:spChg chg="add">
          <ac:chgData name="Steven Linkels" userId="82b2834b-7373-49b3-b259-2f89722ff704" providerId="ADAL" clId="{32A48624-1C4C-4A67-9156-CEC667F23CA7}" dt="2022-10-03T08:39:31.630" v="809" actId="26606"/>
          <ac:spMkLst>
            <pc:docMk/>
            <pc:sldMk cId="1936110293" sldId="278"/>
            <ac:spMk id="34" creationId="{0D153B68-5844-490D-8E67-F616D6D721CA}"/>
          </ac:spMkLst>
        </pc:spChg>
        <pc:spChg chg="add">
          <ac:chgData name="Steven Linkels" userId="82b2834b-7373-49b3-b259-2f89722ff704" providerId="ADAL" clId="{32A48624-1C4C-4A67-9156-CEC667F23CA7}" dt="2022-10-03T08:39:31.630" v="809" actId="26606"/>
          <ac:spMkLst>
            <pc:docMk/>
            <pc:sldMk cId="1936110293" sldId="278"/>
            <ac:spMk id="35" creationId="{9A0D773F-7A7D-4DBB-9DEA-86BB8B8F4BC8}"/>
          </ac:spMkLst>
        </pc:spChg>
        <pc:grpChg chg="add del">
          <ac:chgData name="Steven Linkels" userId="82b2834b-7373-49b3-b259-2f89722ff704" providerId="ADAL" clId="{32A48624-1C4C-4A67-9156-CEC667F23CA7}" dt="2022-10-03T08:39:28.320" v="799" actId="26606"/>
          <ac:grpSpMkLst>
            <pc:docMk/>
            <pc:sldMk cId="1936110293" sldId="278"/>
            <ac:grpSpMk id="15" creationId="{5995D10D-E9C9-47DB-AE7E-801FEF38F5C9}"/>
          </ac:grpSpMkLst>
        </pc:grpChg>
        <pc:grpChg chg="add del">
          <ac:chgData name="Steven Linkels" userId="82b2834b-7373-49b3-b259-2f89722ff704" providerId="ADAL" clId="{32A48624-1C4C-4A67-9156-CEC667F23CA7}" dt="2022-10-03T08:39:28.320" v="799" actId="26606"/>
          <ac:grpSpMkLst>
            <pc:docMk/>
            <pc:sldMk cId="1936110293" sldId="278"/>
            <ac:grpSpMk id="18" creationId="{828A5161-06F1-46CF-8AD7-844680A59E13}"/>
          </ac:grpSpMkLst>
        </pc:grpChg>
        <pc:grpChg chg="add del">
          <ac:chgData name="Steven Linkels" userId="82b2834b-7373-49b3-b259-2f89722ff704" providerId="ADAL" clId="{32A48624-1C4C-4A67-9156-CEC667F23CA7}" dt="2022-10-03T08:39:29.654" v="803" actId="26606"/>
          <ac:grpSpMkLst>
            <pc:docMk/>
            <pc:sldMk cId="1936110293" sldId="278"/>
            <ac:grpSpMk id="24" creationId="{828A5161-06F1-46CF-8AD7-844680A59E13}"/>
          </ac:grpSpMkLst>
        </pc:grpChg>
        <pc:grpChg chg="add del">
          <ac:chgData name="Steven Linkels" userId="82b2834b-7373-49b3-b259-2f89722ff704" providerId="ADAL" clId="{32A48624-1C4C-4A67-9156-CEC667F23CA7}" dt="2022-10-03T08:39:29.654" v="803" actId="26606"/>
          <ac:grpSpMkLst>
            <pc:docMk/>
            <pc:sldMk cId="1936110293" sldId="278"/>
            <ac:grpSpMk id="25" creationId="{5995D10D-E9C9-47DB-AE7E-801FEF38F5C9}"/>
          </ac:grpSpMkLst>
        </pc:grpChg>
        <pc:picChg chg="add mod">
          <ac:chgData name="Steven Linkels" userId="82b2834b-7373-49b3-b259-2f89722ff704" providerId="ADAL" clId="{32A48624-1C4C-4A67-9156-CEC667F23CA7}" dt="2022-10-03T08:39:31.630" v="809" actId="26606"/>
          <ac:picMkLst>
            <pc:docMk/>
            <pc:sldMk cId="1936110293" sldId="278"/>
            <ac:picMk id="4" creationId="{7B8F2446-3F6C-AA9C-4006-A438ACC4E5CC}"/>
          </ac:picMkLst>
        </pc:picChg>
      </pc:sldChg>
      <pc:sldChg chg="addSp delSp modSp new mod setBg">
        <pc:chgData name="Steven Linkels" userId="82b2834b-7373-49b3-b259-2f89722ff704" providerId="ADAL" clId="{32A48624-1C4C-4A67-9156-CEC667F23CA7}" dt="2022-10-03T08:55:11.510" v="1163" actId="20577"/>
        <pc:sldMkLst>
          <pc:docMk/>
          <pc:sldMk cId="2616235317" sldId="279"/>
        </pc:sldMkLst>
        <pc:spChg chg="mod">
          <ac:chgData name="Steven Linkels" userId="82b2834b-7373-49b3-b259-2f89722ff704" providerId="ADAL" clId="{32A48624-1C4C-4A67-9156-CEC667F23CA7}" dt="2022-10-03T08:55:11.510" v="1163" actId="20577"/>
          <ac:spMkLst>
            <pc:docMk/>
            <pc:sldMk cId="2616235317" sldId="279"/>
            <ac:spMk id="2" creationId="{949EB163-D70E-E6F9-3280-303B01AE7DFB}"/>
          </ac:spMkLst>
        </pc:spChg>
        <pc:spChg chg="add mod">
          <ac:chgData name="Steven Linkels" userId="82b2834b-7373-49b3-b259-2f89722ff704" providerId="ADAL" clId="{32A48624-1C4C-4A67-9156-CEC667F23CA7}" dt="2022-10-03T08:55:02.828" v="1161" actId="5793"/>
          <ac:spMkLst>
            <pc:docMk/>
            <pc:sldMk cId="2616235317" sldId="279"/>
            <ac:spMk id="3" creationId="{DDA0504C-115F-A5EE-DA6F-75E01AB1E54F}"/>
          </ac:spMkLst>
        </pc:spChg>
        <pc:spChg chg="add del">
          <ac:chgData name="Steven Linkels" userId="82b2834b-7373-49b3-b259-2f89722ff704" providerId="ADAL" clId="{32A48624-1C4C-4A67-9156-CEC667F23CA7}" dt="2022-10-03T08:54:39.719" v="1142" actId="26606"/>
          <ac:spMkLst>
            <pc:docMk/>
            <pc:sldMk cId="2616235317" sldId="279"/>
            <ac:spMk id="8" creationId="{907EF6B7-1338-4443-8C46-6A318D952DFD}"/>
          </ac:spMkLst>
        </pc:spChg>
        <pc:spChg chg="add del">
          <ac:chgData name="Steven Linkels" userId="82b2834b-7373-49b3-b259-2f89722ff704" providerId="ADAL" clId="{32A48624-1C4C-4A67-9156-CEC667F23CA7}" dt="2022-10-03T08:54:39.719" v="1142" actId="26606"/>
          <ac:spMkLst>
            <pc:docMk/>
            <pc:sldMk cId="2616235317" sldId="279"/>
            <ac:spMk id="10" creationId="{DAAE4CDD-124C-4DCF-9584-B6033B545DD5}"/>
          </ac:spMkLst>
        </pc:spChg>
        <pc:spChg chg="add del">
          <ac:chgData name="Steven Linkels" userId="82b2834b-7373-49b3-b259-2f89722ff704" providerId="ADAL" clId="{32A48624-1C4C-4A67-9156-CEC667F23CA7}" dt="2022-10-03T08:54:39.719" v="1142" actId="26606"/>
          <ac:spMkLst>
            <pc:docMk/>
            <pc:sldMk cId="2616235317" sldId="279"/>
            <ac:spMk id="12" creationId="{081E4A58-353D-44AE-B2FC-2A74E2E400F7}"/>
          </ac:spMkLst>
        </pc:spChg>
        <pc:spChg chg="add del">
          <ac:chgData name="Steven Linkels" userId="82b2834b-7373-49b3-b259-2f89722ff704" providerId="ADAL" clId="{32A48624-1C4C-4A67-9156-CEC667F23CA7}" dt="2022-10-03T08:54:41.075" v="1144" actId="26606"/>
          <ac:spMkLst>
            <pc:docMk/>
            <pc:sldMk cId="2616235317" sldId="279"/>
            <ac:spMk id="14" creationId="{100EDD19-6802-4EC3-95CE-CFFAB042CFD6}"/>
          </ac:spMkLst>
        </pc:spChg>
        <pc:spChg chg="add del">
          <ac:chgData name="Steven Linkels" userId="82b2834b-7373-49b3-b259-2f89722ff704" providerId="ADAL" clId="{32A48624-1C4C-4A67-9156-CEC667F23CA7}" dt="2022-10-03T08:54:41.075" v="1144" actId="26606"/>
          <ac:spMkLst>
            <pc:docMk/>
            <pc:sldMk cId="2616235317" sldId="279"/>
            <ac:spMk id="15" creationId="{DB17E863-922E-4C26-BD64-E8FD41D28661}"/>
          </ac:spMkLst>
        </pc:spChg>
        <pc:spChg chg="add del">
          <ac:chgData name="Steven Linkels" userId="82b2834b-7373-49b3-b259-2f89722ff704" providerId="ADAL" clId="{32A48624-1C4C-4A67-9156-CEC667F23CA7}" dt="2022-10-03T08:54:41.675" v="1146" actId="26606"/>
          <ac:spMkLst>
            <pc:docMk/>
            <pc:sldMk cId="2616235317" sldId="279"/>
            <ac:spMk id="16" creationId="{D2B78728-A580-49A7-84F9-6EF6F583ADE0}"/>
          </ac:spMkLst>
        </pc:spChg>
        <pc:spChg chg="add del">
          <ac:chgData name="Steven Linkels" userId="82b2834b-7373-49b3-b259-2f89722ff704" providerId="ADAL" clId="{32A48624-1C4C-4A67-9156-CEC667F23CA7}" dt="2022-10-03T08:54:41.675" v="1146" actId="26606"/>
          <ac:spMkLst>
            <pc:docMk/>
            <pc:sldMk cId="2616235317" sldId="279"/>
            <ac:spMk id="17" creationId="{09588DA8-065E-4F6F-8EFD-43104AB2E0CF}"/>
          </ac:spMkLst>
        </pc:spChg>
        <pc:spChg chg="add del">
          <ac:chgData name="Steven Linkels" userId="82b2834b-7373-49b3-b259-2f89722ff704" providerId="ADAL" clId="{32A48624-1C4C-4A67-9156-CEC667F23CA7}" dt="2022-10-03T08:54:41.675" v="1146" actId="26606"/>
          <ac:spMkLst>
            <pc:docMk/>
            <pc:sldMk cId="2616235317" sldId="279"/>
            <ac:spMk id="18" creationId="{38FAA1A1-D861-433F-88FA-1E9D6FD31D11}"/>
          </ac:spMkLst>
        </pc:spChg>
        <pc:spChg chg="add del">
          <ac:chgData name="Steven Linkels" userId="82b2834b-7373-49b3-b259-2f89722ff704" providerId="ADAL" clId="{32A48624-1C4C-4A67-9156-CEC667F23CA7}" dt="2022-10-03T08:54:41.675" v="1146" actId="26606"/>
          <ac:spMkLst>
            <pc:docMk/>
            <pc:sldMk cId="2616235317" sldId="279"/>
            <ac:spMk id="19" creationId="{C4285719-470E-454C-AF62-8323075F1F5B}"/>
          </ac:spMkLst>
        </pc:spChg>
        <pc:spChg chg="add del">
          <ac:chgData name="Steven Linkels" userId="82b2834b-7373-49b3-b259-2f89722ff704" providerId="ADAL" clId="{32A48624-1C4C-4A67-9156-CEC667F23CA7}" dt="2022-10-03T08:54:41.675" v="1146" actId="26606"/>
          <ac:spMkLst>
            <pc:docMk/>
            <pc:sldMk cId="2616235317" sldId="279"/>
            <ac:spMk id="20" creationId="{8D71EDA1-87BF-4D5D-AB79-F346FD19278A}"/>
          </ac:spMkLst>
        </pc:spChg>
        <pc:spChg chg="add del">
          <ac:chgData name="Steven Linkels" userId="82b2834b-7373-49b3-b259-2f89722ff704" providerId="ADAL" clId="{32A48624-1C4C-4A67-9156-CEC667F23CA7}" dt="2022-10-03T08:54:41.675" v="1146" actId="26606"/>
          <ac:spMkLst>
            <pc:docMk/>
            <pc:sldMk cId="2616235317" sldId="279"/>
            <ac:spMk id="21" creationId="{CD9FE4EF-C4D8-49A0-B2FF-81D8DB7D8A24}"/>
          </ac:spMkLst>
        </pc:spChg>
        <pc:spChg chg="add del">
          <ac:chgData name="Steven Linkels" userId="82b2834b-7373-49b3-b259-2f89722ff704" providerId="ADAL" clId="{32A48624-1C4C-4A67-9156-CEC667F23CA7}" dt="2022-10-03T08:54:41.675" v="1146" actId="26606"/>
          <ac:spMkLst>
            <pc:docMk/>
            <pc:sldMk cId="2616235317" sldId="279"/>
            <ac:spMk id="22" creationId="{4300840D-0A0B-4512-BACA-B439D5B9C57C}"/>
          </ac:spMkLst>
        </pc:spChg>
        <pc:spChg chg="add del">
          <ac:chgData name="Steven Linkels" userId="82b2834b-7373-49b3-b259-2f89722ff704" providerId="ADAL" clId="{32A48624-1C4C-4A67-9156-CEC667F23CA7}" dt="2022-10-03T08:54:43.114" v="1148" actId="26606"/>
          <ac:spMkLst>
            <pc:docMk/>
            <pc:sldMk cId="2616235317" sldId="279"/>
            <ac:spMk id="24" creationId="{827B839B-9ADE-406B-8590-F1CAEDED45A1}"/>
          </ac:spMkLst>
        </pc:spChg>
        <pc:spChg chg="add del">
          <ac:chgData name="Steven Linkels" userId="82b2834b-7373-49b3-b259-2f89722ff704" providerId="ADAL" clId="{32A48624-1C4C-4A67-9156-CEC667F23CA7}" dt="2022-10-03T08:54:43.114" v="1148" actId="26606"/>
          <ac:spMkLst>
            <pc:docMk/>
            <pc:sldMk cId="2616235317" sldId="279"/>
            <ac:spMk id="25" creationId="{CFE45BF0-46DB-408C-B5F7-7B11716805D4}"/>
          </ac:spMkLst>
        </pc:spChg>
        <pc:spChg chg="add del">
          <ac:chgData name="Steven Linkels" userId="82b2834b-7373-49b3-b259-2f89722ff704" providerId="ADAL" clId="{32A48624-1C4C-4A67-9156-CEC667F23CA7}" dt="2022-10-03T08:54:43.114" v="1148" actId="26606"/>
          <ac:spMkLst>
            <pc:docMk/>
            <pc:sldMk cId="2616235317" sldId="279"/>
            <ac:spMk id="26" creationId="{2AEBC8F2-97B1-41B4-93F1-2D289E197FBA}"/>
          </ac:spMkLst>
        </pc:spChg>
        <pc:spChg chg="add del">
          <ac:chgData name="Steven Linkels" userId="82b2834b-7373-49b3-b259-2f89722ff704" providerId="ADAL" clId="{32A48624-1C4C-4A67-9156-CEC667F23CA7}" dt="2022-10-03T08:54:43.114" v="1148" actId="26606"/>
          <ac:spMkLst>
            <pc:docMk/>
            <pc:sldMk cId="2616235317" sldId="279"/>
            <ac:spMk id="27" creationId="{472E3A19-F5D5-48FC-BB9C-48C2F68F598B}"/>
          </ac:spMkLst>
        </pc:spChg>
        <pc:spChg chg="add del">
          <ac:chgData name="Steven Linkels" userId="82b2834b-7373-49b3-b259-2f89722ff704" providerId="ADAL" clId="{32A48624-1C4C-4A67-9156-CEC667F23CA7}" dt="2022-10-03T08:54:43.114" v="1148" actId="26606"/>
          <ac:spMkLst>
            <pc:docMk/>
            <pc:sldMk cId="2616235317" sldId="279"/>
            <ac:spMk id="28" creationId="{7A62E32F-BB65-43A8-8EB5-92346890E549}"/>
          </ac:spMkLst>
        </pc:spChg>
        <pc:spChg chg="add del">
          <ac:chgData name="Steven Linkels" userId="82b2834b-7373-49b3-b259-2f89722ff704" providerId="ADAL" clId="{32A48624-1C4C-4A67-9156-CEC667F23CA7}" dt="2022-10-03T08:54:43.114" v="1148" actId="26606"/>
          <ac:spMkLst>
            <pc:docMk/>
            <pc:sldMk cId="2616235317" sldId="279"/>
            <ac:spMk id="29" creationId="{14E91B64-9FCC-451E-AFB4-A827D6329367}"/>
          </ac:spMkLst>
        </pc:spChg>
        <pc:spChg chg="add del">
          <ac:chgData name="Steven Linkels" userId="82b2834b-7373-49b3-b259-2f89722ff704" providerId="ADAL" clId="{32A48624-1C4C-4A67-9156-CEC667F23CA7}" dt="2022-10-03T08:54:43.660" v="1150" actId="26606"/>
          <ac:spMkLst>
            <pc:docMk/>
            <pc:sldMk cId="2616235317" sldId="279"/>
            <ac:spMk id="31" creationId="{C2554CA6-288E-4202-BC52-2E5A8F0C0AED}"/>
          </ac:spMkLst>
        </pc:spChg>
        <pc:spChg chg="add del">
          <ac:chgData name="Steven Linkels" userId="82b2834b-7373-49b3-b259-2f89722ff704" providerId="ADAL" clId="{32A48624-1C4C-4A67-9156-CEC667F23CA7}" dt="2022-10-03T08:54:43.660" v="1150" actId="26606"/>
          <ac:spMkLst>
            <pc:docMk/>
            <pc:sldMk cId="2616235317" sldId="279"/>
            <ac:spMk id="32" creationId="{B10BB131-AC8E-4A8E-A5D1-36260F720C3B}"/>
          </ac:spMkLst>
        </pc:spChg>
        <pc:spChg chg="add del">
          <ac:chgData name="Steven Linkels" userId="82b2834b-7373-49b3-b259-2f89722ff704" providerId="ADAL" clId="{32A48624-1C4C-4A67-9156-CEC667F23CA7}" dt="2022-10-03T08:54:43.660" v="1150" actId="26606"/>
          <ac:spMkLst>
            <pc:docMk/>
            <pc:sldMk cId="2616235317" sldId="279"/>
            <ac:spMk id="33" creationId="{5B7778FC-632E-4DCA-A7CB-0D7731CCF970}"/>
          </ac:spMkLst>
        </pc:spChg>
        <pc:spChg chg="add del">
          <ac:chgData name="Steven Linkels" userId="82b2834b-7373-49b3-b259-2f89722ff704" providerId="ADAL" clId="{32A48624-1C4C-4A67-9156-CEC667F23CA7}" dt="2022-10-03T08:54:43.660" v="1150" actId="26606"/>
          <ac:spMkLst>
            <pc:docMk/>
            <pc:sldMk cId="2616235317" sldId="279"/>
            <ac:spMk id="34" creationId="{FA23A907-97FB-4A8F-880A-DD77401C4296}"/>
          </ac:spMkLst>
        </pc:spChg>
        <pc:spChg chg="add del">
          <ac:chgData name="Steven Linkels" userId="82b2834b-7373-49b3-b259-2f89722ff704" providerId="ADAL" clId="{32A48624-1C4C-4A67-9156-CEC667F23CA7}" dt="2022-10-03T08:54:45.858" v="1152" actId="26606"/>
          <ac:spMkLst>
            <pc:docMk/>
            <pc:sldMk cId="2616235317" sldId="279"/>
            <ac:spMk id="36" creationId="{100EDD19-6802-4EC3-95CE-CFFAB042CFD6}"/>
          </ac:spMkLst>
        </pc:spChg>
        <pc:spChg chg="add del">
          <ac:chgData name="Steven Linkels" userId="82b2834b-7373-49b3-b259-2f89722ff704" providerId="ADAL" clId="{32A48624-1C4C-4A67-9156-CEC667F23CA7}" dt="2022-10-03T08:54:45.858" v="1152" actId="26606"/>
          <ac:spMkLst>
            <pc:docMk/>
            <pc:sldMk cId="2616235317" sldId="279"/>
            <ac:spMk id="37" creationId="{DB17E863-922E-4C26-BD64-E8FD41D28661}"/>
          </ac:spMkLst>
        </pc:spChg>
        <pc:spChg chg="add del">
          <ac:chgData name="Steven Linkels" userId="82b2834b-7373-49b3-b259-2f89722ff704" providerId="ADAL" clId="{32A48624-1C4C-4A67-9156-CEC667F23CA7}" dt="2022-10-03T08:54:47.630" v="1154" actId="26606"/>
          <ac:spMkLst>
            <pc:docMk/>
            <pc:sldMk cId="2616235317" sldId="279"/>
            <ac:spMk id="39" creationId="{2B566528-1B12-4246-9431-5C2D7D081168}"/>
          </ac:spMkLst>
        </pc:spChg>
        <pc:spChg chg="add del">
          <ac:chgData name="Steven Linkels" userId="82b2834b-7373-49b3-b259-2f89722ff704" providerId="ADAL" clId="{32A48624-1C4C-4A67-9156-CEC667F23CA7}" dt="2022-10-03T08:54:47.630" v="1154" actId="26606"/>
          <ac:spMkLst>
            <pc:docMk/>
            <pc:sldMk cId="2616235317" sldId="279"/>
            <ac:spMk id="40" creationId="{2E80C965-DB6D-4F81-9E9E-B027384D0BD6}"/>
          </ac:spMkLst>
        </pc:spChg>
        <pc:spChg chg="add del">
          <ac:chgData name="Steven Linkels" userId="82b2834b-7373-49b3-b259-2f89722ff704" providerId="ADAL" clId="{32A48624-1C4C-4A67-9156-CEC667F23CA7}" dt="2022-10-03T08:54:47.630" v="1154" actId="26606"/>
          <ac:spMkLst>
            <pc:docMk/>
            <pc:sldMk cId="2616235317" sldId="279"/>
            <ac:spMk id="41" creationId="{A580F890-B085-4E95-96AA-55AEBEC5CE6E}"/>
          </ac:spMkLst>
        </pc:spChg>
        <pc:spChg chg="add del">
          <ac:chgData name="Steven Linkels" userId="82b2834b-7373-49b3-b259-2f89722ff704" providerId="ADAL" clId="{32A48624-1C4C-4A67-9156-CEC667F23CA7}" dt="2022-10-03T08:54:47.630" v="1154" actId="26606"/>
          <ac:spMkLst>
            <pc:docMk/>
            <pc:sldMk cId="2616235317" sldId="279"/>
            <ac:spMk id="42" creationId="{D3F51FEB-38FB-4F6C-9F7B-2F2AFAB65463}"/>
          </ac:spMkLst>
        </pc:spChg>
        <pc:spChg chg="add del">
          <ac:chgData name="Steven Linkels" userId="82b2834b-7373-49b3-b259-2f89722ff704" providerId="ADAL" clId="{32A48624-1C4C-4A67-9156-CEC667F23CA7}" dt="2022-10-03T08:54:47.630" v="1154" actId="26606"/>
          <ac:spMkLst>
            <pc:docMk/>
            <pc:sldMk cId="2616235317" sldId="279"/>
            <ac:spMk id="43" creationId="{1E547BA6-BAE0-43BB-A7CA-60F69CE252F0}"/>
          </ac:spMkLst>
        </pc:spChg>
        <pc:spChg chg="add del">
          <ac:chgData name="Steven Linkels" userId="82b2834b-7373-49b3-b259-2f89722ff704" providerId="ADAL" clId="{32A48624-1C4C-4A67-9156-CEC667F23CA7}" dt="2022-10-03T08:54:48.234" v="1156" actId="26606"/>
          <ac:spMkLst>
            <pc:docMk/>
            <pc:sldMk cId="2616235317" sldId="279"/>
            <ac:spMk id="45" creationId="{18873D23-2DCF-4B31-A009-95721C06E8E1}"/>
          </ac:spMkLst>
        </pc:spChg>
        <pc:spChg chg="add del">
          <ac:chgData name="Steven Linkels" userId="82b2834b-7373-49b3-b259-2f89722ff704" providerId="ADAL" clId="{32A48624-1C4C-4A67-9156-CEC667F23CA7}" dt="2022-10-03T08:54:48.234" v="1156" actId="26606"/>
          <ac:spMkLst>
            <pc:docMk/>
            <pc:sldMk cId="2616235317" sldId="279"/>
            <ac:spMk id="46" creationId="{C13EF075-D4EF-4929-ADBC-91B27DA19955}"/>
          </ac:spMkLst>
        </pc:spChg>
        <pc:spChg chg="add">
          <ac:chgData name="Steven Linkels" userId="82b2834b-7373-49b3-b259-2f89722ff704" providerId="ADAL" clId="{32A48624-1C4C-4A67-9156-CEC667F23CA7}" dt="2022-10-03T08:54:48.249" v="1157" actId="26606"/>
          <ac:spMkLst>
            <pc:docMk/>
            <pc:sldMk cId="2616235317" sldId="279"/>
            <ac:spMk id="52" creationId="{907EF6B7-1338-4443-8C46-6A318D952DFD}"/>
          </ac:spMkLst>
        </pc:spChg>
        <pc:spChg chg="add">
          <ac:chgData name="Steven Linkels" userId="82b2834b-7373-49b3-b259-2f89722ff704" providerId="ADAL" clId="{32A48624-1C4C-4A67-9156-CEC667F23CA7}" dt="2022-10-03T08:54:48.249" v="1157" actId="26606"/>
          <ac:spMkLst>
            <pc:docMk/>
            <pc:sldMk cId="2616235317" sldId="279"/>
            <ac:spMk id="53" creationId="{DAAE4CDD-124C-4DCF-9584-B6033B545DD5}"/>
          </ac:spMkLst>
        </pc:spChg>
        <pc:spChg chg="add">
          <ac:chgData name="Steven Linkels" userId="82b2834b-7373-49b3-b259-2f89722ff704" providerId="ADAL" clId="{32A48624-1C4C-4A67-9156-CEC667F23CA7}" dt="2022-10-03T08:54:48.249" v="1157" actId="26606"/>
          <ac:spMkLst>
            <pc:docMk/>
            <pc:sldMk cId="2616235317" sldId="279"/>
            <ac:spMk id="54" creationId="{081E4A58-353D-44AE-B2FC-2A74E2E400F7}"/>
          </ac:spMkLst>
        </pc:spChg>
        <pc:grpChg chg="add del">
          <ac:chgData name="Steven Linkels" userId="82b2834b-7373-49b3-b259-2f89722ff704" providerId="ADAL" clId="{32A48624-1C4C-4A67-9156-CEC667F23CA7}" dt="2022-10-03T08:54:48.234" v="1156" actId="26606"/>
          <ac:grpSpMkLst>
            <pc:docMk/>
            <pc:sldMk cId="2616235317" sldId="279"/>
            <ac:grpSpMk id="47" creationId="{DAA26DFA-AAB2-4973-9C17-16D587C7B198}"/>
          </ac:grpSpMkLst>
        </pc:grpChg>
      </pc:sldChg>
      <pc:sldChg chg="addSp delSp modSp new mod setBg">
        <pc:chgData name="Steven Linkels" userId="82b2834b-7373-49b3-b259-2f89722ff704" providerId="ADAL" clId="{32A48624-1C4C-4A67-9156-CEC667F23CA7}" dt="2022-10-03T08:59:55.977" v="1377" actId="790"/>
        <pc:sldMkLst>
          <pc:docMk/>
          <pc:sldMk cId="2561599267" sldId="280"/>
        </pc:sldMkLst>
        <pc:spChg chg="mod">
          <ac:chgData name="Steven Linkels" userId="82b2834b-7373-49b3-b259-2f89722ff704" providerId="ADAL" clId="{32A48624-1C4C-4A67-9156-CEC667F23CA7}" dt="2022-10-03T08:59:43.614" v="1375" actId="26606"/>
          <ac:spMkLst>
            <pc:docMk/>
            <pc:sldMk cId="2561599267" sldId="280"/>
            <ac:spMk id="2" creationId="{4C242DC8-72FA-501E-35DE-CC5D75D42309}"/>
          </ac:spMkLst>
        </pc:spChg>
        <pc:spChg chg="add mod">
          <ac:chgData name="Steven Linkels" userId="82b2834b-7373-49b3-b259-2f89722ff704" providerId="ADAL" clId="{32A48624-1C4C-4A67-9156-CEC667F23CA7}" dt="2022-10-03T08:59:55.977" v="1377" actId="790"/>
          <ac:spMkLst>
            <pc:docMk/>
            <pc:sldMk cId="2561599267" sldId="280"/>
            <ac:spMk id="4" creationId="{DFEA01F4-42FA-8C68-C2A2-893DB91703B7}"/>
          </ac:spMkLst>
        </pc:spChg>
        <pc:spChg chg="add del">
          <ac:chgData name="Steven Linkels" userId="82b2834b-7373-49b3-b259-2f89722ff704" providerId="ADAL" clId="{32A48624-1C4C-4A67-9156-CEC667F23CA7}" dt="2022-10-03T08:59:43.601" v="1374" actId="26606"/>
          <ac:spMkLst>
            <pc:docMk/>
            <pc:sldMk cId="2561599267" sldId="280"/>
            <ac:spMk id="1031" creationId="{2B97F24A-32CE-4C1C-A50D-3016B394DCFB}"/>
          </ac:spMkLst>
        </pc:spChg>
        <pc:spChg chg="add del">
          <ac:chgData name="Steven Linkels" userId="82b2834b-7373-49b3-b259-2f89722ff704" providerId="ADAL" clId="{32A48624-1C4C-4A67-9156-CEC667F23CA7}" dt="2022-10-03T08:59:43.601" v="1374" actId="26606"/>
          <ac:spMkLst>
            <pc:docMk/>
            <pc:sldMk cId="2561599267" sldId="280"/>
            <ac:spMk id="1033" creationId="{CD8B4F24-440B-49E9-B85D-733523DC064B}"/>
          </ac:spMkLst>
        </pc:spChg>
        <pc:spChg chg="add">
          <ac:chgData name="Steven Linkels" userId="82b2834b-7373-49b3-b259-2f89722ff704" providerId="ADAL" clId="{32A48624-1C4C-4A67-9156-CEC667F23CA7}" dt="2022-10-03T08:59:43.614" v="1375" actId="26606"/>
          <ac:spMkLst>
            <pc:docMk/>
            <pc:sldMk cId="2561599267" sldId="280"/>
            <ac:spMk id="1035" creationId="{743AA782-23D1-4521-8CAD-47662984AA08}"/>
          </ac:spMkLst>
        </pc:spChg>
        <pc:spChg chg="add">
          <ac:chgData name="Steven Linkels" userId="82b2834b-7373-49b3-b259-2f89722ff704" providerId="ADAL" clId="{32A48624-1C4C-4A67-9156-CEC667F23CA7}" dt="2022-10-03T08:59:43.614" v="1375" actId="26606"/>
          <ac:spMkLst>
            <pc:docMk/>
            <pc:sldMk cId="2561599267" sldId="280"/>
            <ac:spMk id="1036" creationId="{71877DBC-BB60-40F0-AC93-2ACDBAAE60CE}"/>
          </ac:spMkLst>
        </pc:spChg>
        <pc:picChg chg="add mod">
          <ac:chgData name="Steven Linkels" userId="82b2834b-7373-49b3-b259-2f89722ff704" providerId="ADAL" clId="{32A48624-1C4C-4A67-9156-CEC667F23CA7}" dt="2022-10-03T08:59:43.614" v="1375" actId="26606"/>
          <ac:picMkLst>
            <pc:docMk/>
            <pc:sldMk cId="2561599267" sldId="280"/>
            <ac:picMk id="1026" creationId="{AEF0F582-EC48-EEE1-22C8-AE2D47D7DD11}"/>
          </ac:picMkLst>
        </pc:picChg>
      </pc:sldChg>
      <pc:sldChg chg="addSp modSp new mod setBg modAnim">
        <pc:chgData name="Steven Linkels" userId="82b2834b-7373-49b3-b259-2f89722ff704" providerId="ADAL" clId="{32A48624-1C4C-4A67-9156-CEC667F23CA7}" dt="2022-10-03T09:33:46.947" v="2046" actId="20577"/>
        <pc:sldMkLst>
          <pc:docMk/>
          <pc:sldMk cId="4243337729" sldId="281"/>
        </pc:sldMkLst>
        <pc:spChg chg="mod">
          <ac:chgData name="Steven Linkels" userId="82b2834b-7373-49b3-b259-2f89722ff704" providerId="ADAL" clId="{32A48624-1C4C-4A67-9156-CEC667F23CA7}" dt="2022-10-03T09:28:52.814" v="1734" actId="26606"/>
          <ac:spMkLst>
            <pc:docMk/>
            <pc:sldMk cId="4243337729" sldId="281"/>
            <ac:spMk id="2" creationId="{31C43428-A54B-53E2-BC4D-99586754E9CF}"/>
          </ac:spMkLst>
        </pc:spChg>
        <pc:spChg chg="mod">
          <ac:chgData name="Steven Linkels" userId="82b2834b-7373-49b3-b259-2f89722ff704" providerId="ADAL" clId="{32A48624-1C4C-4A67-9156-CEC667F23CA7}" dt="2022-10-03T09:33:46.947" v="2046" actId="20577"/>
          <ac:spMkLst>
            <pc:docMk/>
            <pc:sldMk cId="4243337729" sldId="281"/>
            <ac:spMk id="3" creationId="{5FCFFFBB-F61F-782C-658F-BA7A8E9E5700}"/>
          </ac:spMkLst>
        </pc:spChg>
        <pc:spChg chg="add">
          <ac:chgData name="Steven Linkels" userId="82b2834b-7373-49b3-b259-2f89722ff704" providerId="ADAL" clId="{32A48624-1C4C-4A67-9156-CEC667F23CA7}" dt="2022-10-03T09:28:52.814" v="1734" actId="26606"/>
          <ac:spMkLst>
            <pc:docMk/>
            <pc:sldMk cId="4243337729" sldId="281"/>
            <ac:spMk id="3079" creationId="{5E39A796-BE83-48B1-B33F-35C4A32AAB57}"/>
          </ac:spMkLst>
        </pc:spChg>
        <pc:spChg chg="add">
          <ac:chgData name="Steven Linkels" userId="82b2834b-7373-49b3-b259-2f89722ff704" providerId="ADAL" clId="{32A48624-1C4C-4A67-9156-CEC667F23CA7}" dt="2022-10-03T09:28:52.814" v="1734" actId="26606"/>
          <ac:spMkLst>
            <pc:docMk/>
            <pc:sldMk cId="4243337729" sldId="281"/>
            <ac:spMk id="3081" creationId="{72F84B47-E267-4194-8194-831DB7B5547F}"/>
          </ac:spMkLst>
        </pc:spChg>
        <pc:picChg chg="add mod">
          <ac:chgData name="Steven Linkels" userId="82b2834b-7373-49b3-b259-2f89722ff704" providerId="ADAL" clId="{32A48624-1C4C-4A67-9156-CEC667F23CA7}" dt="2022-10-03T09:28:52.814" v="1734" actId="26606"/>
          <ac:picMkLst>
            <pc:docMk/>
            <pc:sldMk cId="4243337729" sldId="281"/>
            <ac:picMk id="3074" creationId="{138D63F4-547F-07BA-9731-F6D9D7A0D3CC}"/>
          </ac:picMkLst>
        </pc:picChg>
      </pc:sldChg>
      <pc:sldChg chg="addSp delSp modSp new del mod">
        <pc:chgData name="Steven Linkels" userId="82b2834b-7373-49b3-b259-2f89722ff704" providerId="ADAL" clId="{32A48624-1C4C-4A67-9156-CEC667F23CA7}" dt="2022-10-03T09:42:25.263" v="2050" actId="47"/>
        <pc:sldMkLst>
          <pc:docMk/>
          <pc:sldMk cId="158179636" sldId="282"/>
        </pc:sldMkLst>
        <pc:spChg chg="mod">
          <ac:chgData name="Steven Linkels" userId="82b2834b-7373-49b3-b259-2f89722ff704" providerId="ADAL" clId="{32A48624-1C4C-4A67-9156-CEC667F23CA7}" dt="2022-10-03T09:33:17.084" v="2044" actId="113"/>
          <ac:spMkLst>
            <pc:docMk/>
            <pc:sldMk cId="158179636" sldId="282"/>
            <ac:spMk id="2" creationId="{8454B88E-9B15-8728-A79F-3D2D36CFEA87}"/>
          </ac:spMkLst>
        </pc:spChg>
        <pc:picChg chg="add del mod">
          <ac:chgData name="Steven Linkels" userId="82b2834b-7373-49b3-b259-2f89722ff704" providerId="ADAL" clId="{32A48624-1C4C-4A67-9156-CEC667F23CA7}" dt="2022-10-03T09:39:00.721" v="2049" actId="478"/>
          <ac:picMkLst>
            <pc:docMk/>
            <pc:sldMk cId="158179636" sldId="282"/>
            <ac:picMk id="5" creationId="{067046E0-A687-7C52-5D20-85BBC40FF144}"/>
          </ac:picMkLst>
        </pc:picChg>
      </pc:sldChg>
    </pc:docChg>
  </pc:docChgLst>
  <pc:docChgLst>
    <pc:chgData name="Steven Linkels" userId="82b2834b-7373-49b3-b259-2f89722ff704" providerId="ADAL" clId="{FC429C09-2E1F-4FFC-B6EF-EA6E8467B2AF}"/>
    <pc:docChg chg="undo custSel addSld delSld modSld sldOrd">
      <pc:chgData name="Steven Linkels" userId="82b2834b-7373-49b3-b259-2f89722ff704" providerId="ADAL" clId="{FC429C09-2E1F-4FFC-B6EF-EA6E8467B2AF}" dt="2022-02-07T14:54:40.952" v="2517" actId="20577"/>
      <pc:docMkLst>
        <pc:docMk/>
      </pc:docMkLst>
      <pc:sldChg chg="modSp mod">
        <pc:chgData name="Steven Linkels" userId="82b2834b-7373-49b3-b259-2f89722ff704" providerId="ADAL" clId="{FC429C09-2E1F-4FFC-B6EF-EA6E8467B2AF}" dt="2022-02-07T14:54:40.952" v="2517" actId="20577"/>
        <pc:sldMkLst>
          <pc:docMk/>
          <pc:sldMk cId="1914404811" sldId="256"/>
        </pc:sldMkLst>
        <pc:spChg chg="mod">
          <ac:chgData name="Steven Linkels" userId="82b2834b-7373-49b3-b259-2f89722ff704" providerId="ADAL" clId="{FC429C09-2E1F-4FFC-B6EF-EA6E8467B2AF}" dt="2022-02-07T14:38:44.242" v="2140" actId="20577"/>
          <ac:spMkLst>
            <pc:docMk/>
            <pc:sldMk cId="1914404811" sldId="256"/>
            <ac:spMk id="4" creationId="{7E256807-68E5-45A0-8DD0-5696A7E4E94A}"/>
          </ac:spMkLst>
        </pc:spChg>
        <pc:spChg chg="mod">
          <ac:chgData name="Steven Linkels" userId="82b2834b-7373-49b3-b259-2f89722ff704" providerId="ADAL" clId="{FC429C09-2E1F-4FFC-B6EF-EA6E8467B2AF}" dt="2022-02-07T14:54:40.952" v="2517" actId="20577"/>
          <ac:spMkLst>
            <pc:docMk/>
            <pc:sldMk cId="1914404811" sldId="256"/>
            <ac:spMk id="6" creationId="{81B96BA2-902A-4078-8942-E8A2417A9A29}"/>
          </ac:spMkLst>
        </pc:spChg>
        <pc:spChg chg="mod">
          <ac:chgData name="Steven Linkels" userId="82b2834b-7373-49b3-b259-2f89722ff704" providerId="ADAL" clId="{FC429C09-2E1F-4FFC-B6EF-EA6E8467B2AF}" dt="2022-02-07T12:48:08.606" v="74" actId="5793"/>
          <ac:spMkLst>
            <pc:docMk/>
            <pc:sldMk cId="1914404811" sldId="256"/>
            <ac:spMk id="11" creationId="{5EE0F054-A7F1-4A05-967D-E5A1727AF1BE}"/>
          </ac:spMkLst>
        </pc:spChg>
        <pc:spChg chg="mod">
          <ac:chgData name="Steven Linkels" userId="82b2834b-7373-49b3-b259-2f89722ff704" providerId="ADAL" clId="{FC429C09-2E1F-4FFC-B6EF-EA6E8467B2AF}" dt="2022-02-07T12:48:39.492" v="120" actId="20577"/>
          <ac:spMkLst>
            <pc:docMk/>
            <pc:sldMk cId="1914404811" sldId="256"/>
            <ac:spMk id="12" creationId="{F7D7D343-C446-4269-9CDA-8F6FACD7F614}"/>
          </ac:spMkLst>
        </pc:spChg>
        <pc:graphicFrameChg chg="modGraphic">
          <ac:chgData name="Steven Linkels" userId="82b2834b-7373-49b3-b259-2f89722ff704" providerId="ADAL" clId="{FC429C09-2E1F-4FFC-B6EF-EA6E8467B2AF}" dt="2022-02-07T12:47:48.007" v="38" actId="207"/>
          <ac:graphicFrameMkLst>
            <pc:docMk/>
            <pc:sldMk cId="1914404811" sldId="256"/>
            <ac:graphicFrameMk id="7" creationId="{E301E4D4-09EB-42FE-AC70-36D3DFBAE62B}"/>
          </ac:graphicFrameMkLst>
        </pc:graphicFrameChg>
      </pc:sldChg>
      <pc:sldChg chg="addSp delSp modSp mod">
        <pc:chgData name="Steven Linkels" userId="82b2834b-7373-49b3-b259-2f89722ff704" providerId="ADAL" clId="{FC429C09-2E1F-4FFC-B6EF-EA6E8467B2AF}" dt="2022-02-07T14:42:16.679" v="2149" actId="14100"/>
        <pc:sldMkLst>
          <pc:docMk/>
          <pc:sldMk cId="2858711220" sldId="257"/>
        </pc:sldMkLst>
        <pc:spChg chg="mod">
          <ac:chgData name="Steven Linkels" userId="82b2834b-7373-49b3-b259-2f89722ff704" providerId="ADAL" clId="{FC429C09-2E1F-4FFC-B6EF-EA6E8467B2AF}" dt="2022-02-07T12:41:01.805" v="1" actId="122"/>
          <ac:spMkLst>
            <pc:docMk/>
            <pc:sldMk cId="2858711220" sldId="257"/>
            <ac:spMk id="2" creationId="{0571DB01-16FC-4CF2-9BFD-9EEB49F0F207}"/>
          </ac:spMkLst>
        </pc:spChg>
        <pc:spChg chg="add del">
          <ac:chgData name="Steven Linkels" userId="82b2834b-7373-49b3-b259-2f89722ff704" providerId="ADAL" clId="{FC429C09-2E1F-4FFC-B6EF-EA6E8467B2AF}" dt="2022-02-07T12:41:06.761" v="3" actId="478"/>
          <ac:spMkLst>
            <pc:docMk/>
            <pc:sldMk cId="2858711220" sldId="257"/>
            <ac:spMk id="4" creationId="{11C018C8-C5B1-4AAA-8665-858C143B6A22}"/>
          </ac:spMkLst>
        </pc:spChg>
        <pc:picChg chg="add mod">
          <ac:chgData name="Steven Linkels" userId="82b2834b-7373-49b3-b259-2f89722ff704" providerId="ADAL" clId="{FC429C09-2E1F-4FFC-B6EF-EA6E8467B2AF}" dt="2022-02-07T14:42:16.679" v="2149" actId="14100"/>
          <ac:picMkLst>
            <pc:docMk/>
            <pc:sldMk cId="2858711220" sldId="257"/>
            <ac:picMk id="6" creationId="{D1699199-BF52-4AE3-9000-EE8C4AB9B9BD}"/>
          </ac:picMkLst>
        </pc:picChg>
        <pc:picChg chg="add mod">
          <ac:chgData name="Steven Linkels" userId="82b2834b-7373-49b3-b259-2f89722ff704" providerId="ADAL" clId="{FC429C09-2E1F-4FFC-B6EF-EA6E8467B2AF}" dt="2022-02-07T14:42:02.996" v="2146" actId="14100"/>
          <ac:picMkLst>
            <pc:docMk/>
            <pc:sldMk cId="2858711220" sldId="257"/>
            <ac:picMk id="8" creationId="{213610F4-0D8E-4AB0-9937-2D792B770DDC}"/>
          </ac:picMkLst>
        </pc:picChg>
      </pc:sldChg>
      <pc:sldChg chg="addSp delSp modSp new mod">
        <pc:chgData name="Steven Linkels" userId="82b2834b-7373-49b3-b259-2f89722ff704" providerId="ADAL" clId="{FC429C09-2E1F-4FFC-B6EF-EA6E8467B2AF}" dt="2022-02-07T13:34:50.927" v="735" actId="20577"/>
        <pc:sldMkLst>
          <pc:docMk/>
          <pc:sldMk cId="3728506168" sldId="258"/>
        </pc:sldMkLst>
        <pc:spChg chg="mod">
          <ac:chgData name="Steven Linkels" userId="82b2834b-7373-49b3-b259-2f89722ff704" providerId="ADAL" clId="{FC429C09-2E1F-4FFC-B6EF-EA6E8467B2AF}" dt="2022-02-07T12:53:39.271" v="181" actId="113"/>
          <ac:spMkLst>
            <pc:docMk/>
            <pc:sldMk cId="3728506168" sldId="258"/>
            <ac:spMk id="2" creationId="{91E10796-C409-4551-9BC4-9D092F37A60A}"/>
          </ac:spMkLst>
        </pc:spChg>
        <pc:spChg chg="add del mod">
          <ac:chgData name="Steven Linkels" userId="82b2834b-7373-49b3-b259-2f89722ff704" providerId="ADAL" clId="{FC429C09-2E1F-4FFC-B6EF-EA6E8467B2AF}" dt="2022-02-07T12:54:36.098" v="185"/>
          <ac:spMkLst>
            <pc:docMk/>
            <pc:sldMk cId="3728506168" sldId="258"/>
            <ac:spMk id="3" creationId="{09883CCC-2B0E-450F-A32D-B9D72BA7CB73}"/>
          </ac:spMkLst>
        </pc:spChg>
        <pc:spChg chg="add mod">
          <ac:chgData name="Steven Linkels" userId="82b2834b-7373-49b3-b259-2f89722ff704" providerId="ADAL" clId="{FC429C09-2E1F-4FFC-B6EF-EA6E8467B2AF}" dt="2022-02-07T13:34:50.927" v="735" actId="20577"/>
          <ac:spMkLst>
            <pc:docMk/>
            <pc:sldMk cId="3728506168" sldId="258"/>
            <ac:spMk id="4" creationId="{6CB63A77-0F11-42E0-859B-3479DEDDBCC7}"/>
          </ac:spMkLst>
        </pc:spChg>
      </pc:sldChg>
      <pc:sldChg chg="addSp modSp new mod ord modAnim">
        <pc:chgData name="Steven Linkels" userId="82b2834b-7373-49b3-b259-2f89722ff704" providerId="ADAL" clId="{FC429C09-2E1F-4FFC-B6EF-EA6E8467B2AF}" dt="2022-02-07T13:56:26.187" v="1397" actId="20577"/>
        <pc:sldMkLst>
          <pc:docMk/>
          <pc:sldMk cId="665627821" sldId="259"/>
        </pc:sldMkLst>
        <pc:spChg chg="mod">
          <ac:chgData name="Steven Linkels" userId="82b2834b-7373-49b3-b259-2f89722ff704" providerId="ADAL" clId="{FC429C09-2E1F-4FFC-B6EF-EA6E8467B2AF}" dt="2022-02-07T13:40:19.418" v="770" actId="122"/>
          <ac:spMkLst>
            <pc:docMk/>
            <pc:sldMk cId="665627821" sldId="259"/>
            <ac:spMk id="2" creationId="{E0F5D7C3-B8BD-41DB-B2BB-3BA622D5B7FD}"/>
          </ac:spMkLst>
        </pc:spChg>
        <pc:spChg chg="add mod">
          <ac:chgData name="Steven Linkels" userId="82b2834b-7373-49b3-b259-2f89722ff704" providerId="ADAL" clId="{FC429C09-2E1F-4FFC-B6EF-EA6E8467B2AF}" dt="2022-02-07T13:56:26.187" v="1397" actId="20577"/>
          <ac:spMkLst>
            <pc:docMk/>
            <pc:sldMk cId="665627821" sldId="259"/>
            <ac:spMk id="3" creationId="{F1962F07-4127-40B4-84C3-066A6FABD8DF}"/>
          </ac:spMkLst>
        </pc:spChg>
        <pc:picChg chg="add mod">
          <ac:chgData name="Steven Linkels" userId="82b2834b-7373-49b3-b259-2f89722ff704" providerId="ADAL" clId="{FC429C09-2E1F-4FFC-B6EF-EA6E8467B2AF}" dt="2022-02-07T13:43:12.946" v="969" actId="14100"/>
          <ac:picMkLst>
            <pc:docMk/>
            <pc:sldMk cId="665627821" sldId="259"/>
            <ac:picMk id="1026" creationId="{E00045DD-5F98-4364-9D33-B9212CE629F1}"/>
          </ac:picMkLst>
        </pc:picChg>
      </pc:sldChg>
      <pc:sldChg chg="addSp modSp new mod modAnim">
        <pc:chgData name="Steven Linkels" userId="82b2834b-7373-49b3-b259-2f89722ff704" providerId="ADAL" clId="{FC429C09-2E1F-4FFC-B6EF-EA6E8467B2AF}" dt="2022-02-07T14:36:46.528" v="2105" actId="20577"/>
        <pc:sldMkLst>
          <pc:docMk/>
          <pc:sldMk cId="2258717330" sldId="260"/>
        </pc:sldMkLst>
        <pc:spChg chg="mod">
          <ac:chgData name="Steven Linkels" userId="82b2834b-7373-49b3-b259-2f89722ff704" providerId="ADAL" clId="{FC429C09-2E1F-4FFC-B6EF-EA6E8467B2AF}" dt="2022-02-07T14:24:28.110" v="1418" actId="113"/>
          <ac:spMkLst>
            <pc:docMk/>
            <pc:sldMk cId="2258717330" sldId="260"/>
            <ac:spMk id="2" creationId="{44685E1E-0D8D-4AD2-8D14-BE60C15B66DD}"/>
          </ac:spMkLst>
        </pc:spChg>
        <pc:spChg chg="add mod">
          <ac:chgData name="Steven Linkels" userId="82b2834b-7373-49b3-b259-2f89722ff704" providerId="ADAL" clId="{FC429C09-2E1F-4FFC-B6EF-EA6E8467B2AF}" dt="2022-02-07T14:36:46.528" v="2105" actId="20577"/>
          <ac:spMkLst>
            <pc:docMk/>
            <pc:sldMk cId="2258717330" sldId="260"/>
            <ac:spMk id="3" creationId="{C0E12615-6701-4329-85DC-2EC5E8969CAC}"/>
          </ac:spMkLst>
        </pc:spChg>
      </pc:sldChg>
      <pc:sldChg chg="addSp delSp modSp new mod">
        <pc:chgData name="Steven Linkels" userId="82b2834b-7373-49b3-b259-2f89722ff704" providerId="ADAL" clId="{FC429C09-2E1F-4FFC-B6EF-EA6E8467B2AF}" dt="2022-02-07T14:53:54.564" v="2462"/>
        <pc:sldMkLst>
          <pc:docMk/>
          <pc:sldMk cId="88495896" sldId="261"/>
        </pc:sldMkLst>
        <pc:spChg chg="mod">
          <ac:chgData name="Steven Linkels" userId="82b2834b-7373-49b3-b259-2f89722ff704" providerId="ADAL" clId="{FC429C09-2E1F-4FFC-B6EF-EA6E8467B2AF}" dt="2022-02-07T14:46:30.453" v="2222" actId="113"/>
          <ac:spMkLst>
            <pc:docMk/>
            <pc:sldMk cId="88495896" sldId="261"/>
            <ac:spMk id="2" creationId="{028EE060-20AC-41DF-999F-516B8D258E35}"/>
          </ac:spMkLst>
        </pc:spChg>
        <pc:spChg chg="add del mod">
          <ac:chgData name="Steven Linkels" userId="82b2834b-7373-49b3-b259-2f89722ff704" providerId="ADAL" clId="{FC429C09-2E1F-4FFC-B6EF-EA6E8467B2AF}" dt="2022-02-07T14:53:54.564" v="2462"/>
          <ac:spMkLst>
            <pc:docMk/>
            <pc:sldMk cId="88495896" sldId="261"/>
            <ac:spMk id="3" creationId="{F6D99891-5C2D-46C0-8F88-92752824D384}"/>
          </ac:spMkLst>
        </pc:spChg>
        <pc:spChg chg="add mod">
          <ac:chgData name="Steven Linkels" userId="82b2834b-7373-49b3-b259-2f89722ff704" providerId="ADAL" clId="{FC429C09-2E1F-4FFC-B6EF-EA6E8467B2AF}" dt="2022-02-07T14:53:42.655" v="2458" actId="313"/>
          <ac:spMkLst>
            <pc:docMk/>
            <pc:sldMk cId="88495896" sldId="261"/>
            <ac:spMk id="5" creationId="{B7C7DB98-C263-41EF-AF6B-6A76B2609024}"/>
          </ac:spMkLst>
        </pc:spChg>
        <pc:picChg chg="add mod">
          <ac:chgData name="Steven Linkels" userId="82b2834b-7373-49b3-b259-2f89722ff704" providerId="ADAL" clId="{FC429C09-2E1F-4FFC-B6EF-EA6E8467B2AF}" dt="2022-02-07T14:53:46.793" v="2459" actId="14100"/>
          <ac:picMkLst>
            <pc:docMk/>
            <pc:sldMk cId="88495896" sldId="261"/>
            <ac:picMk id="4" creationId="{07221848-EFC8-4D56-B857-1FA72209A5AD}"/>
          </ac:picMkLst>
        </pc:picChg>
      </pc:sldChg>
      <pc:sldChg chg="modSp add mod ord">
        <pc:chgData name="Steven Linkels" userId="82b2834b-7373-49b3-b259-2f89722ff704" providerId="ADAL" clId="{FC429C09-2E1F-4FFC-B6EF-EA6E8467B2AF}" dt="2022-02-07T14:45:58.893" v="2185" actId="20577"/>
        <pc:sldMkLst>
          <pc:docMk/>
          <pc:sldMk cId="1507438539" sldId="277"/>
        </pc:sldMkLst>
        <pc:spChg chg="mod">
          <ac:chgData name="Steven Linkels" userId="82b2834b-7373-49b3-b259-2f89722ff704" providerId="ADAL" clId="{FC429C09-2E1F-4FFC-B6EF-EA6E8467B2AF}" dt="2022-02-07T14:45:20.567" v="2155" actId="113"/>
          <ac:spMkLst>
            <pc:docMk/>
            <pc:sldMk cId="1507438539" sldId="277"/>
            <ac:spMk id="2" creationId="{00000000-0000-0000-0000-000000000000}"/>
          </ac:spMkLst>
        </pc:spChg>
        <pc:spChg chg="mod">
          <ac:chgData name="Steven Linkels" userId="82b2834b-7373-49b3-b259-2f89722ff704" providerId="ADAL" clId="{FC429C09-2E1F-4FFC-B6EF-EA6E8467B2AF}" dt="2022-02-07T14:45:58.893" v="2185" actId="20577"/>
          <ac:spMkLst>
            <pc:docMk/>
            <pc:sldMk cId="1507438539" sldId="277"/>
            <ac:spMk id="5" creationId="{00000000-0000-0000-0000-000000000000}"/>
          </ac:spMkLst>
        </pc:spChg>
      </pc:sldChg>
      <pc:sldChg chg="new del">
        <pc:chgData name="Steven Linkels" userId="82b2834b-7373-49b3-b259-2f89722ff704" providerId="ADAL" clId="{FC429C09-2E1F-4FFC-B6EF-EA6E8467B2AF}" dt="2022-02-07T14:54:12.495" v="2463" actId="47"/>
        <pc:sldMkLst>
          <pc:docMk/>
          <pc:sldMk cId="890250461" sldId="27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95A580-964C-401F-9980-F2EF6FC55C32}" type="datetimeFigureOut">
              <a:rPr lang="nl-NL" smtClean="0"/>
              <a:t>3-10-2022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7910AF-50D1-4426-9262-820E2D8661D1}" type="slidenum">
              <a:rPr lang="nl-NL" smtClean="0"/>
              <a:t>‹nr.›</a:t>
            </a:fld>
            <a:endParaRPr lang="nl-NL"/>
          </a:p>
        </p:txBody>
      </p:sp>
    </p:spTree>
    <p:extLst>
      <p:ext uri="{BB962C8B-B14F-4D97-AF65-F5344CB8AC3E}">
        <p14:creationId xmlns:p14="http://schemas.microsoft.com/office/powerpoint/2010/main" val="805409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517910AF-50D1-4426-9262-820E2D8661D1}" type="slidenum">
              <a:rPr lang="nl-NL" smtClean="0"/>
              <a:t>4</a:t>
            </a:fld>
            <a:endParaRPr lang="nl-NL"/>
          </a:p>
        </p:txBody>
      </p:sp>
    </p:spTree>
    <p:extLst>
      <p:ext uri="{BB962C8B-B14F-4D97-AF65-F5344CB8AC3E}">
        <p14:creationId xmlns:p14="http://schemas.microsoft.com/office/powerpoint/2010/main" val="17796254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9" name="Vormentaal">
            <a:extLst>
              <a:ext uri="{FF2B5EF4-FFF2-40B4-BE49-F238E27FC236}">
                <a16:creationId xmlns:a16="http://schemas.microsoft.com/office/drawing/2014/main" id="{B1A8BD68-CFB7-4CE8-927C-EC6ABA75118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6C8E20B-A0BF-4CD6-AEE6-FAEAB7BE140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7894417-9658-4824-AB01-4E994083A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C824CAF-DF54-4A8A-A4C4-E08E0DB6F5BA}"/>
              </a:ext>
            </a:extLst>
          </p:cNvPr>
          <p:cNvSpPr>
            <a:spLocks noGrp="1"/>
          </p:cNvSpPr>
          <p:nvPr>
            <p:ph type="dt" sz="half" idx="10"/>
          </p:nvPr>
        </p:nvSpPr>
        <p:spPr/>
        <p:txBody>
          <a:bodyPr/>
          <a:lstStyle/>
          <a:p>
            <a:fld id="{B9E8D4D1-00C4-4E8E-99A5-8D1DF5379DBE}" type="datetimeFigureOut">
              <a:rPr lang="nl-NL" smtClean="0"/>
              <a:t>3-10-2022</a:t>
            </a:fld>
            <a:endParaRPr lang="nl-NL"/>
          </a:p>
        </p:txBody>
      </p:sp>
      <p:sp>
        <p:nvSpPr>
          <p:cNvPr id="5" name="Tijdelijke aanduiding voor voettekst 4">
            <a:extLst>
              <a:ext uri="{FF2B5EF4-FFF2-40B4-BE49-F238E27FC236}">
                <a16:creationId xmlns:a16="http://schemas.microsoft.com/office/drawing/2014/main" id="{9A008C39-37FF-4EBA-8913-006DB03BCACB}"/>
              </a:ext>
            </a:extLst>
          </p:cNvPr>
          <p:cNvSpPr>
            <a:spLocks noGrp="1"/>
          </p:cNvSpPr>
          <p:nvPr>
            <p:ph type="ftr" sz="quarter" idx="11"/>
          </p:nvPr>
        </p:nvSpPr>
        <p:spPr/>
        <p:txBody>
          <a:bodyPr/>
          <a:lstStyle/>
          <a:p>
            <a:endParaRPr lang="nl-NL"/>
          </a:p>
        </p:txBody>
      </p:sp>
      <p:pic>
        <p:nvPicPr>
          <p:cNvPr id="8" name="Afbeelding 7">
            <a:extLst>
              <a:ext uri="{FF2B5EF4-FFF2-40B4-BE49-F238E27FC236}">
                <a16:creationId xmlns:a16="http://schemas.microsoft.com/office/drawing/2014/main" id="{F78F163C-C938-43FA-A41C-FC704C35311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2905244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0591A0-60A4-4847-AF78-F5902E00DA58}"/>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8837452B-0951-4A8E-A308-0F1DC67E45C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B75F331-83B5-4EAC-B87D-4CC6AA48B29E}"/>
              </a:ext>
            </a:extLst>
          </p:cNvPr>
          <p:cNvSpPr>
            <a:spLocks noGrp="1"/>
          </p:cNvSpPr>
          <p:nvPr>
            <p:ph type="dt" sz="half" idx="10"/>
          </p:nvPr>
        </p:nvSpPr>
        <p:spPr/>
        <p:txBody>
          <a:bodyPr/>
          <a:lstStyle/>
          <a:p>
            <a:fld id="{B9E8D4D1-00C4-4E8E-99A5-8D1DF5379DBE}" type="datetimeFigureOut">
              <a:rPr lang="nl-NL" smtClean="0"/>
              <a:t>3-10-2022</a:t>
            </a:fld>
            <a:endParaRPr lang="nl-NL"/>
          </a:p>
        </p:txBody>
      </p:sp>
      <p:sp>
        <p:nvSpPr>
          <p:cNvPr id="5" name="Tijdelijke aanduiding voor voettekst 4">
            <a:extLst>
              <a:ext uri="{FF2B5EF4-FFF2-40B4-BE49-F238E27FC236}">
                <a16:creationId xmlns:a16="http://schemas.microsoft.com/office/drawing/2014/main" id="{A7201D60-3EB0-4848-9483-BA0B7A382D1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382EEA5-DFCC-4140-A4BA-7684F9CE9E0B}"/>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654075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9AC9D59A-D458-4DDF-94BA-24798633E07C}"/>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09415F9B-FAA3-4C44-A97A-1464DEF448FD}"/>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57FD2AF-8CB4-45F1-97D8-4297B01B38EC}"/>
              </a:ext>
            </a:extLst>
          </p:cNvPr>
          <p:cNvSpPr>
            <a:spLocks noGrp="1"/>
          </p:cNvSpPr>
          <p:nvPr>
            <p:ph type="dt" sz="half" idx="10"/>
          </p:nvPr>
        </p:nvSpPr>
        <p:spPr/>
        <p:txBody>
          <a:bodyPr/>
          <a:lstStyle/>
          <a:p>
            <a:fld id="{B9E8D4D1-00C4-4E8E-99A5-8D1DF5379DBE}" type="datetimeFigureOut">
              <a:rPr lang="nl-NL" smtClean="0"/>
              <a:t>3-10-2022</a:t>
            </a:fld>
            <a:endParaRPr lang="nl-NL"/>
          </a:p>
        </p:txBody>
      </p:sp>
      <p:sp>
        <p:nvSpPr>
          <p:cNvPr id="5" name="Tijdelijke aanduiding voor voettekst 4">
            <a:extLst>
              <a:ext uri="{FF2B5EF4-FFF2-40B4-BE49-F238E27FC236}">
                <a16:creationId xmlns:a16="http://schemas.microsoft.com/office/drawing/2014/main" id="{CFFFB73D-C98E-4D31-8992-B05E3E63385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9437391-13BE-45E9-AE69-B660F3A9681D}"/>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474414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394318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7" name="Vormentaal">
            <a:extLst>
              <a:ext uri="{FF2B5EF4-FFF2-40B4-BE49-F238E27FC236}">
                <a16:creationId xmlns:a16="http://schemas.microsoft.com/office/drawing/2014/main" id="{9F6768AA-6EFF-47EC-90A7-8C4D4510EF5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C041AC9-116B-4F01-8FC8-907E718B2132}"/>
              </a:ext>
            </a:extLst>
          </p:cNvPr>
          <p:cNvSpPr>
            <a:spLocks noGrp="1"/>
          </p:cNvSpPr>
          <p:nvPr>
            <p:ph type="title"/>
          </p:nvPr>
        </p:nvSpPr>
        <p:spPr/>
        <p:txBody>
          <a:bodyPr/>
          <a:lstStyle/>
          <a:p>
            <a:r>
              <a:rPr lang="nl-NL"/>
              <a:t>Klik om stijl te bewerken</a:t>
            </a:r>
          </a:p>
        </p:txBody>
      </p:sp>
      <p:sp>
        <p:nvSpPr>
          <p:cNvPr id="4" name="Tijdelijke aanduiding voor datum 3">
            <a:extLst>
              <a:ext uri="{FF2B5EF4-FFF2-40B4-BE49-F238E27FC236}">
                <a16:creationId xmlns:a16="http://schemas.microsoft.com/office/drawing/2014/main" id="{ABDFFB96-23F6-436F-B999-260145B381AE}"/>
              </a:ext>
            </a:extLst>
          </p:cNvPr>
          <p:cNvSpPr>
            <a:spLocks noGrp="1"/>
          </p:cNvSpPr>
          <p:nvPr>
            <p:ph type="dt" sz="half" idx="10"/>
          </p:nvPr>
        </p:nvSpPr>
        <p:spPr/>
        <p:txBody>
          <a:bodyPr/>
          <a:lstStyle/>
          <a:p>
            <a:fld id="{B9E8D4D1-00C4-4E8E-99A5-8D1DF5379DBE}" type="datetimeFigureOut">
              <a:rPr lang="nl-NL" smtClean="0"/>
              <a:t>3-10-2022</a:t>
            </a:fld>
            <a:endParaRPr lang="nl-NL"/>
          </a:p>
        </p:txBody>
      </p:sp>
      <p:sp>
        <p:nvSpPr>
          <p:cNvPr id="5" name="Tijdelijke aanduiding voor voettekst 4">
            <a:extLst>
              <a:ext uri="{FF2B5EF4-FFF2-40B4-BE49-F238E27FC236}">
                <a16:creationId xmlns:a16="http://schemas.microsoft.com/office/drawing/2014/main" id="{2ACEA7AC-038A-4FE9-8417-7A5B7BC14899}"/>
              </a:ext>
            </a:extLst>
          </p:cNvPr>
          <p:cNvSpPr>
            <a:spLocks noGrp="1"/>
          </p:cNvSpPr>
          <p:nvPr>
            <p:ph type="ftr" sz="quarter" idx="11"/>
          </p:nvPr>
        </p:nvSpPr>
        <p:spPr/>
        <p:txBody>
          <a:bodyPr/>
          <a:lstStyle/>
          <a:p>
            <a:endParaRPr lang="nl-NL"/>
          </a:p>
        </p:txBody>
      </p:sp>
      <p:pic>
        <p:nvPicPr>
          <p:cNvPr id="12" name="Afbeelding 11">
            <a:extLst>
              <a:ext uri="{FF2B5EF4-FFF2-40B4-BE49-F238E27FC236}">
                <a16:creationId xmlns:a16="http://schemas.microsoft.com/office/drawing/2014/main" id="{2CD80BFB-C780-410E-B4A6-97DA0C40417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192027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394600-9DAC-4D92-8597-8AB85823B8A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B17AAB87-9E9D-4848-B01F-B686DFFC71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A525AA0-CCF7-4BA9-BE63-E4E6D9DD0874}"/>
              </a:ext>
            </a:extLst>
          </p:cNvPr>
          <p:cNvSpPr>
            <a:spLocks noGrp="1"/>
          </p:cNvSpPr>
          <p:nvPr>
            <p:ph type="dt" sz="half" idx="10"/>
          </p:nvPr>
        </p:nvSpPr>
        <p:spPr/>
        <p:txBody>
          <a:bodyPr/>
          <a:lstStyle/>
          <a:p>
            <a:fld id="{B9E8D4D1-00C4-4E8E-99A5-8D1DF5379DBE}" type="datetimeFigureOut">
              <a:rPr lang="nl-NL" smtClean="0"/>
              <a:t>3-10-2022</a:t>
            </a:fld>
            <a:endParaRPr lang="nl-NL"/>
          </a:p>
        </p:txBody>
      </p:sp>
      <p:sp>
        <p:nvSpPr>
          <p:cNvPr id="5" name="Tijdelijke aanduiding voor voettekst 4">
            <a:extLst>
              <a:ext uri="{FF2B5EF4-FFF2-40B4-BE49-F238E27FC236}">
                <a16:creationId xmlns:a16="http://schemas.microsoft.com/office/drawing/2014/main" id="{4C6792A8-FDDC-4370-9B77-0D977ABEC51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620C28A-39F5-413C-AEB2-CCA744B7439E}"/>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534882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2AB93F-D037-4CCB-8B21-F2F48F4AA78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4F5F613-CCBA-40B2-B2E2-8537C79A806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A9D08B1D-4D0F-4632-B2CC-189A95048E8A}"/>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AE51300-EA7D-4A03-B30C-EE3D97655BBF}"/>
              </a:ext>
            </a:extLst>
          </p:cNvPr>
          <p:cNvSpPr>
            <a:spLocks noGrp="1"/>
          </p:cNvSpPr>
          <p:nvPr>
            <p:ph type="dt" sz="half" idx="10"/>
          </p:nvPr>
        </p:nvSpPr>
        <p:spPr/>
        <p:txBody>
          <a:bodyPr/>
          <a:lstStyle/>
          <a:p>
            <a:fld id="{B9E8D4D1-00C4-4E8E-99A5-8D1DF5379DBE}" type="datetimeFigureOut">
              <a:rPr lang="nl-NL" smtClean="0"/>
              <a:t>3-10-2022</a:t>
            </a:fld>
            <a:endParaRPr lang="nl-NL"/>
          </a:p>
        </p:txBody>
      </p:sp>
      <p:sp>
        <p:nvSpPr>
          <p:cNvPr id="6" name="Tijdelijke aanduiding voor voettekst 5">
            <a:extLst>
              <a:ext uri="{FF2B5EF4-FFF2-40B4-BE49-F238E27FC236}">
                <a16:creationId xmlns:a16="http://schemas.microsoft.com/office/drawing/2014/main" id="{5D438FE8-C55B-4E7D-820A-04DB0D9FBFB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23F88EC-826B-45A7-BCC1-8FF2569B35A8}"/>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836340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6FDB4A-0726-418D-AC69-D0382940D38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C7A7694-8529-4E68-B4C2-04052E31FA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56FB180-AFE4-4D00-A208-D87655B567B1}"/>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3FB310F7-6ED9-4016-BDEF-02F3CDCF28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BD454CAF-1BDC-49F9-9A71-37EC6D1120D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D7CB9E7B-CA38-4CF5-B792-B9B9AD1D385B}"/>
              </a:ext>
            </a:extLst>
          </p:cNvPr>
          <p:cNvSpPr>
            <a:spLocks noGrp="1"/>
          </p:cNvSpPr>
          <p:nvPr>
            <p:ph type="dt" sz="half" idx="10"/>
          </p:nvPr>
        </p:nvSpPr>
        <p:spPr/>
        <p:txBody>
          <a:bodyPr/>
          <a:lstStyle/>
          <a:p>
            <a:fld id="{B9E8D4D1-00C4-4E8E-99A5-8D1DF5379DBE}" type="datetimeFigureOut">
              <a:rPr lang="nl-NL" smtClean="0"/>
              <a:t>3-10-2022</a:t>
            </a:fld>
            <a:endParaRPr lang="nl-NL"/>
          </a:p>
        </p:txBody>
      </p:sp>
      <p:sp>
        <p:nvSpPr>
          <p:cNvPr id="8" name="Tijdelijke aanduiding voor voettekst 7">
            <a:extLst>
              <a:ext uri="{FF2B5EF4-FFF2-40B4-BE49-F238E27FC236}">
                <a16:creationId xmlns:a16="http://schemas.microsoft.com/office/drawing/2014/main" id="{337B29A3-3C01-4965-B6F9-6264E15F601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80B58FCE-5190-4C2C-8297-252D9C3D27C5}"/>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876800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77D59E-AD22-4185-BBE5-357BA5A1D778}"/>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07E239D-5E0C-449F-81DF-D7DBEFCB6E9B}"/>
              </a:ext>
            </a:extLst>
          </p:cNvPr>
          <p:cNvSpPr>
            <a:spLocks noGrp="1"/>
          </p:cNvSpPr>
          <p:nvPr>
            <p:ph type="dt" sz="half" idx="10"/>
          </p:nvPr>
        </p:nvSpPr>
        <p:spPr/>
        <p:txBody>
          <a:bodyPr/>
          <a:lstStyle/>
          <a:p>
            <a:fld id="{B9E8D4D1-00C4-4E8E-99A5-8D1DF5379DBE}" type="datetimeFigureOut">
              <a:rPr lang="nl-NL" smtClean="0"/>
              <a:t>3-10-2022</a:t>
            </a:fld>
            <a:endParaRPr lang="nl-NL"/>
          </a:p>
        </p:txBody>
      </p:sp>
      <p:sp>
        <p:nvSpPr>
          <p:cNvPr id="4" name="Tijdelijke aanduiding voor voettekst 3">
            <a:extLst>
              <a:ext uri="{FF2B5EF4-FFF2-40B4-BE49-F238E27FC236}">
                <a16:creationId xmlns:a16="http://schemas.microsoft.com/office/drawing/2014/main" id="{8899C400-FC30-49B8-BAD9-C9B20D88B6E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4C94181-7815-4425-9624-A810A606F7C4}"/>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4001005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418D205-BD52-4479-8D7B-5B94BF970562}"/>
              </a:ext>
            </a:extLst>
          </p:cNvPr>
          <p:cNvSpPr>
            <a:spLocks noGrp="1"/>
          </p:cNvSpPr>
          <p:nvPr>
            <p:ph type="dt" sz="half" idx="10"/>
          </p:nvPr>
        </p:nvSpPr>
        <p:spPr/>
        <p:txBody>
          <a:bodyPr/>
          <a:lstStyle/>
          <a:p>
            <a:fld id="{B9E8D4D1-00C4-4E8E-99A5-8D1DF5379DBE}" type="datetimeFigureOut">
              <a:rPr lang="nl-NL" smtClean="0"/>
              <a:t>3-10-2022</a:t>
            </a:fld>
            <a:endParaRPr lang="nl-NL"/>
          </a:p>
        </p:txBody>
      </p:sp>
      <p:sp>
        <p:nvSpPr>
          <p:cNvPr id="3" name="Tijdelijke aanduiding voor voettekst 2">
            <a:extLst>
              <a:ext uri="{FF2B5EF4-FFF2-40B4-BE49-F238E27FC236}">
                <a16:creationId xmlns:a16="http://schemas.microsoft.com/office/drawing/2014/main" id="{1BB03264-8772-4C87-9873-46A5C58D7989}"/>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0D3F510-7A1C-4D3A-9ACC-357B3B4FB1AE}"/>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34611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FA6BB1-BA56-4F7E-B5AC-FFAD68F2AB3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6738D1A-8E36-4D4A-9AFD-A3796AEC9B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4CD43AE-05A6-4D80-8524-F4B0D46927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EF1BEB8-B227-4DC2-88BD-9C784972DD2E}"/>
              </a:ext>
            </a:extLst>
          </p:cNvPr>
          <p:cNvSpPr>
            <a:spLocks noGrp="1"/>
          </p:cNvSpPr>
          <p:nvPr>
            <p:ph type="dt" sz="half" idx="10"/>
          </p:nvPr>
        </p:nvSpPr>
        <p:spPr/>
        <p:txBody>
          <a:bodyPr/>
          <a:lstStyle/>
          <a:p>
            <a:fld id="{B9E8D4D1-00C4-4E8E-99A5-8D1DF5379DBE}" type="datetimeFigureOut">
              <a:rPr lang="nl-NL" smtClean="0"/>
              <a:t>3-10-2022</a:t>
            </a:fld>
            <a:endParaRPr lang="nl-NL"/>
          </a:p>
        </p:txBody>
      </p:sp>
      <p:sp>
        <p:nvSpPr>
          <p:cNvPr id="6" name="Tijdelijke aanduiding voor voettekst 5">
            <a:extLst>
              <a:ext uri="{FF2B5EF4-FFF2-40B4-BE49-F238E27FC236}">
                <a16:creationId xmlns:a16="http://schemas.microsoft.com/office/drawing/2014/main" id="{29CBC929-F245-4389-9B94-033123B2E62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B2DDE71-26EB-4B01-83B5-AD76F289666D}"/>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2779474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F891FD-1294-4E40-A4FA-045E310423E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5C01C26-C661-4F67-B009-34A685856D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F63F6712-826C-49AC-9801-0CE31E43C7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B48CC51-7422-46FC-A8DC-0AE2255F3573}"/>
              </a:ext>
            </a:extLst>
          </p:cNvPr>
          <p:cNvSpPr>
            <a:spLocks noGrp="1"/>
          </p:cNvSpPr>
          <p:nvPr>
            <p:ph type="dt" sz="half" idx="10"/>
          </p:nvPr>
        </p:nvSpPr>
        <p:spPr/>
        <p:txBody>
          <a:bodyPr/>
          <a:lstStyle/>
          <a:p>
            <a:fld id="{B9E8D4D1-00C4-4E8E-99A5-8D1DF5379DBE}" type="datetimeFigureOut">
              <a:rPr lang="nl-NL" smtClean="0"/>
              <a:t>3-10-2022</a:t>
            </a:fld>
            <a:endParaRPr lang="nl-NL"/>
          </a:p>
        </p:txBody>
      </p:sp>
      <p:sp>
        <p:nvSpPr>
          <p:cNvPr id="6" name="Tijdelijke aanduiding voor voettekst 5">
            <a:extLst>
              <a:ext uri="{FF2B5EF4-FFF2-40B4-BE49-F238E27FC236}">
                <a16:creationId xmlns:a16="http://schemas.microsoft.com/office/drawing/2014/main" id="{7857513D-3F4D-4775-8EE5-7110300ECA1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7F1DF89-CDC4-4602-8256-373B2C0A3D22}"/>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56003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0B5335E-426E-4FF0-8BD0-AFA8ACBBC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B11905F-E1EF-40AB-9922-3DF6880C6E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34E063-366F-47A5-A903-1168B0A1F4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8D4D1-00C4-4E8E-99A5-8D1DF5379DBE}" type="datetimeFigureOut">
              <a:rPr lang="nl-NL" smtClean="0"/>
              <a:t>3-10-2022</a:t>
            </a:fld>
            <a:endParaRPr lang="nl-NL"/>
          </a:p>
        </p:txBody>
      </p:sp>
      <p:sp>
        <p:nvSpPr>
          <p:cNvPr id="5" name="Tijdelijke aanduiding voor voettekst 4">
            <a:extLst>
              <a:ext uri="{FF2B5EF4-FFF2-40B4-BE49-F238E27FC236}">
                <a16:creationId xmlns:a16="http://schemas.microsoft.com/office/drawing/2014/main" id="{508F1765-D70C-4E4A-B52C-213A0677F4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2C37449-F706-428B-B279-352BF37C0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9FBB-A067-4825-A8EB-574C9C74C9D7}" type="slidenum">
              <a:rPr lang="nl-NL" smtClean="0"/>
              <a:t>‹nr.›</a:t>
            </a:fld>
            <a:endParaRPr lang="nl-NL"/>
          </a:p>
        </p:txBody>
      </p:sp>
    </p:spTree>
    <p:extLst>
      <p:ext uri="{BB962C8B-B14F-4D97-AF65-F5344CB8AC3E}">
        <p14:creationId xmlns:p14="http://schemas.microsoft.com/office/powerpoint/2010/main" val="3996255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838200" y="365125"/>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4400" dirty="0">
                <a:solidFill>
                  <a:srgbClr val="B8A1FF"/>
                </a:solidFill>
                <a:latin typeface="Arial" panose="020B0604020202020204" pitchFamily="34" charset="0"/>
                <a:cs typeface="Arial" panose="020B0604020202020204" pitchFamily="34" charset="0"/>
              </a:rPr>
              <a:t>Plan van Aanpak – H8, H9 en Elevator pitch</a:t>
            </a:r>
          </a:p>
        </p:txBody>
      </p:sp>
      <p:sp>
        <p:nvSpPr>
          <p:cNvPr id="6" name="Tijdelijke aanduiding voor inhoud 5">
            <a:extLst>
              <a:ext uri="{FF2B5EF4-FFF2-40B4-BE49-F238E27FC236}">
                <a16:creationId xmlns:a16="http://schemas.microsoft.com/office/drawing/2014/main" id="{81B96BA2-902A-4078-8942-E8A2417A9A29}"/>
              </a:ext>
            </a:extLst>
          </p:cNvPr>
          <p:cNvSpPr txBox="1">
            <a:spLocks/>
          </p:cNvSpPr>
          <p:nvPr/>
        </p:nvSpPr>
        <p:spPr bwMode="auto">
          <a:xfrm>
            <a:off x="1773362" y="1727561"/>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800" b="1" dirty="0">
                <a:solidFill>
                  <a:srgbClr val="000644"/>
                </a:solidFill>
                <a:latin typeface="Arial" panose="020B0604020202020204" pitchFamily="34" charset="0"/>
                <a:cs typeface="Arial" panose="020B0604020202020204" pitchFamily="34" charset="0"/>
              </a:rPr>
              <a:t>Begrippen:</a:t>
            </a:r>
          </a:p>
          <a:p>
            <a:r>
              <a:rPr lang="nl-NL" sz="1800" b="1" dirty="0">
                <a:solidFill>
                  <a:srgbClr val="000644"/>
                </a:solidFill>
                <a:latin typeface="Arial" panose="020B0604020202020204" pitchFamily="34" charset="0"/>
                <a:cs typeface="Arial" panose="020B0604020202020204" pitchFamily="34" charset="0"/>
              </a:rPr>
              <a:t>Projectorganisatie</a:t>
            </a:r>
          </a:p>
          <a:p>
            <a:r>
              <a:rPr lang="nl-NL" sz="1800" b="1" dirty="0">
                <a:solidFill>
                  <a:srgbClr val="000644"/>
                </a:solidFill>
                <a:latin typeface="Arial" panose="020B0604020202020204" pitchFamily="34" charset="0"/>
                <a:cs typeface="Arial" panose="020B0604020202020204" pitchFamily="34" charset="0"/>
              </a:rPr>
              <a:t>Belbin rollen</a:t>
            </a:r>
          </a:p>
          <a:p>
            <a:r>
              <a:rPr lang="nl-NL" sz="1800" b="1" dirty="0">
                <a:solidFill>
                  <a:srgbClr val="000644"/>
                </a:solidFill>
                <a:latin typeface="Arial" panose="020B0604020202020204" pitchFamily="34" charset="0"/>
                <a:cs typeface="Arial" panose="020B0604020202020204" pitchFamily="34" charset="0"/>
              </a:rPr>
              <a:t>Planning</a:t>
            </a:r>
          </a:p>
          <a:p>
            <a:r>
              <a:rPr lang="nl-NL" sz="1800" b="1" dirty="0">
                <a:solidFill>
                  <a:srgbClr val="000644"/>
                </a:solidFill>
                <a:latin typeface="Arial" panose="020B0604020202020204" pitchFamily="34" charset="0"/>
                <a:cs typeface="Arial" panose="020B0604020202020204" pitchFamily="34" charset="0"/>
              </a:rPr>
              <a:t>Elevator pitch</a:t>
            </a:r>
          </a:p>
          <a:p>
            <a:endParaRPr lang="nl-NL" sz="1800" b="1" dirty="0">
              <a:solidFill>
                <a:srgbClr val="000644"/>
              </a:solidFill>
              <a:latin typeface="Arial" panose="020B0604020202020204" pitchFamily="34" charset="0"/>
              <a:cs typeface="Arial" panose="020B0604020202020204" pitchFamily="34" charset="0"/>
            </a:endParaRPr>
          </a:p>
          <a:p>
            <a:pPr marL="0" indent="0">
              <a:buFont typeface="Arial" charset="0"/>
              <a:buNone/>
            </a:pPr>
            <a:endParaRPr lang="nl-NL" sz="1800" b="1" dirty="0">
              <a:solidFill>
                <a:srgbClr val="000644"/>
              </a:solidFill>
              <a:latin typeface="Arial" panose="020B0604020202020204" pitchFamily="34" charset="0"/>
              <a:cs typeface="Arial" panose="020B0604020202020204" pitchFamily="34" charset="0"/>
            </a:endParaRPr>
          </a:p>
          <a:p>
            <a:pPr marL="0" indent="0">
              <a:buFont typeface="Arial" charset="0"/>
              <a:buNone/>
            </a:pPr>
            <a:endParaRPr lang="nl-NL" sz="1800" b="1" dirty="0">
              <a:solidFill>
                <a:srgbClr val="000644"/>
              </a:solidFill>
              <a:latin typeface="Arial" panose="020B0604020202020204" pitchFamily="34" charset="0"/>
              <a:cs typeface="Arial" panose="020B0604020202020204" pitchFamily="34" charset="0"/>
            </a:endParaRPr>
          </a:p>
          <a:p>
            <a:pPr marL="0" indent="0">
              <a:buFont typeface="Arial" charset="0"/>
              <a:buNone/>
            </a:pPr>
            <a:endParaRPr lang="nl-NL" sz="1800" b="1" dirty="0">
              <a:solidFill>
                <a:srgbClr val="000644"/>
              </a:solidFill>
              <a:latin typeface="Arial" panose="020B0604020202020204" pitchFamily="34" charset="0"/>
              <a:cs typeface="Arial" panose="020B0604020202020204" pitchFamily="34" charset="0"/>
            </a:endParaRPr>
          </a:p>
          <a:p>
            <a:pPr>
              <a:buFontTx/>
              <a:buChar char="-"/>
            </a:pPr>
            <a:endParaRPr lang="nl-NL" sz="1800" b="1" dirty="0">
              <a:solidFill>
                <a:srgbClr val="000644"/>
              </a:solidFill>
              <a:latin typeface="Arial" panose="020B0604020202020204" pitchFamily="34" charset="0"/>
              <a:cs typeface="Arial" panose="020B0604020202020204" pitchFamily="34" charset="0"/>
            </a:endParaRP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extLst>
              <p:ext uri="{D42A27DB-BD31-4B8C-83A1-F6EECF244321}">
                <p14:modId xmlns:p14="http://schemas.microsoft.com/office/powerpoint/2010/main" val="3724965108"/>
              </p:ext>
            </p:extLst>
          </p:nvPr>
        </p:nvGraphicFramePr>
        <p:xfrm>
          <a:off x="2032961" y="6161520"/>
          <a:ext cx="7459328" cy="482561"/>
        </p:xfrm>
        <a:graphic>
          <a:graphicData uri="http://schemas.openxmlformats.org/drawingml/2006/table">
            <a:tbl>
              <a:tblPr firstRow="1" bandRow="1">
                <a:tableStyleId>{3B4B98B0-60AC-42C2-AFA5-B58CD77FA1E5}</a:tableStyleId>
              </a:tblPr>
              <a:tblGrid>
                <a:gridCol w="738909">
                  <a:extLst>
                    <a:ext uri="{9D8B030D-6E8A-4147-A177-3AD203B41FA5}">
                      <a16:colId xmlns:a16="http://schemas.microsoft.com/office/drawing/2014/main" val="648769890"/>
                    </a:ext>
                  </a:extLst>
                </a:gridCol>
                <a:gridCol w="738909">
                  <a:extLst>
                    <a:ext uri="{9D8B030D-6E8A-4147-A177-3AD203B41FA5}">
                      <a16:colId xmlns:a16="http://schemas.microsoft.com/office/drawing/2014/main" val="469597195"/>
                    </a:ext>
                  </a:extLst>
                </a:gridCol>
                <a:gridCol w="738909">
                  <a:extLst>
                    <a:ext uri="{9D8B030D-6E8A-4147-A177-3AD203B41FA5}">
                      <a16:colId xmlns:a16="http://schemas.microsoft.com/office/drawing/2014/main" val="1458696249"/>
                    </a:ext>
                  </a:extLst>
                </a:gridCol>
                <a:gridCol w="738909">
                  <a:extLst>
                    <a:ext uri="{9D8B030D-6E8A-4147-A177-3AD203B41FA5}">
                      <a16:colId xmlns:a16="http://schemas.microsoft.com/office/drawing/2014/main" val="4042337055"/>
                    </a:ext>
                  </a:extLst>
                </a:gridCol>
                <a:gridCol w="738909">
                  <a:extLst>
                    <a:ext uri="{9D8B030D-6E8A-4147-A177-3AD203B41FA5}">
                      <a16:colId xmlns:a16="http://schemas.microsoft.com/office/drawing/2014/main" val="1032985660"/>
                    </a:ext>
                  </a:extLst>
                </a:gridCol>
                <a:gridCol w="738909">
                  <a:extLst>
                    <a:ext uri="{9D8B030D-6E8A-4147-A177-3AD203B41FA5}">
                      <a16:colId xmlns:a16="http://schemas.microsoft.com/office/drawing/2014/main" val="2567231980"/>
                    </a:ext>
                  </a:extLst>
                </a:gridCol>
                <a:gridCol w="738909">
                  <a:extLst>
                    <a:ext uri="{9D8B030D-6E8A-4147-A177-3AD203B41FA5}">
                      <a16:colId xmlns:a16="http://schemas.microsoft.com/office/drawing/2014/main" val="73331059"/>
                    </a:ext>
                  </a:extLst>
                </a:gridCol>
                <a:gridCol w="726612">
                  <a:extLst>
                    <a:ext uri="{9D8B030D-6E8A-4147-A177-3AD203B41FA5}">
                      <a16:colId xmlns:a16="http://schemas.microsoft.com/office/drawing/2014/main" val="2175227633"/>
                    </a:ext>
                  </a:extLst>
                </a:gridCol>
                <a:gridCol w="713064">
                  <a:extLst>
                    <a:ext uri="{9D8B030D-6E8A-4147-A177-3AD203B41FA5}">
                      <a16:colId xmlns:a16="http://schemas.microsoft.com/office/drawing/2014/main" val="1428987022"/>
                    </a:ext>
                  </a:extLst>
                </a:gridCol>
                <a:gridCol w="847289">
                  <a:extLst>
                    <a:ext uri="{9D8B030D-6E8A-4147-A177-3AD203B41FA5}">
                      <a16:colId xmlns:a16="http://schemas.microsoft.com/office/drawing/2014/main" val="279876203"/>
                    </a:ext>
                  </a:extLst>
                </a:gridCol>
              </a:tblGrid>
              <a:tr h="482561">
                <a:tc>
                  <a:txBody>
                    <a:bodyPr/>
                    <a:lstStyle/>
                    <a:p>
                      <a:pPr algn="ctr"/>
                      <a:r>
                        <a:rPr lang="nl-NL" sz="1200" b="1" kern="1200" dirty="0">
                          <a:solidFill>
                            <a:schemeClr val="bg1">
                              <a:lumMod val="85000"/>
                            </a:schemeClr>
                          </a:solidFill>
                        </a:rPr>
                        <a:t>Week 1</a:t>
                      </a:r>
                      <a:endParaRPr lang="nl-NL" sz="1200" b="1" kern="1200" dirty="0">
                        <a:solidFill>
                          <a:schemeClr val="bg1">
                            <a:lumMod val="85000"/>
                          </a:schemeClr>
                        </a:solidFill>
                        <a:latin typeface="+mn-lt"/>
                        <a:ea typeface="+mn-ea"/>
                        <a:cs typeface="+mn-cs"/>
                      </a:endParaRPr>
                    </a:p>
                  </a:txBody>
                  <a:tcPr anchor="ctr"/>
                </a:tc>
                <a:tc>
                  <a:txBody>
                    <a:bodyPr/>
                    <a:lstStyle/>
                    <a:p>
                      <a:pPr marL="0" algn="ctr" defTabSz="914400" rtl="0" eaLnBrk="1" latinLnBrk="0" hangingPunct="1"/>
                      <a:r>
                        <a:rPr lang="nl-NL" sz="1200" b="1" kern="1200">
                          <a:solidFill>
                            <a:schemeClr val="bg1">
                              <a:lumMod val="85000"/>
                            </a:schemeClr>
                          </a:solidFill>
                        </a:rPr>
                        <a:t>Week 2</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1" kern="1200">
                          <a:solidFill>
                            <a:schemeClr val="bg1">
                              <a:lumMod val="85000"/>
                            </a:schemeClr>
                          </a:solidFill>
                        </a:rPr>
                        <a:t>Week 3</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0" kern="1200" dirty="0">
                          <a:solidFill>
                            <a:schemeClr val="bg1">
                              <a:lumMod val="75000"/>
                            </a:schemeClr>
                          </a:solidFill>
                        </a:rPr>
                        <a:t>Week 4</a:t>
                      </a:r>
                      <a:endParaRPr lang="nl-NL" sz="1200" b="0" kern="1200" dirty="0">
                        <a:solidFill>
                          <a:schemeClr val="bg1">
                            <a:lumMod val="75000"/>
                          </a:schemeClr>
                        </a:solidFill>
                        <a:latin typeface="+mn-lt"/>
                        <a:ea typeface="+mn-ea"/>
                        <a:cs typeface="+mn-cs"/>
                      </a:endParaRPr>
                    </a:p>
                  </a:txBody>
                  <a:tcPr anchor="ctr"/>
                </a:tc>
                <a:tc>
                  <a:txBody>
                    <a:bodyPr/>
                    <a:lstStyle/>
                    <a:p>
                      <a:pPr algn="ctr"/>
                      <a:r>
                        <a:rPr lang="nl-NL" sz="1200" b="0" kern="1200">
                          <a:solidFill>
                            <a:schemeClr val="bg1">
                              <a:lumMod val="75000"/>
                            </a:schemeClr>
                          </a:solidFill>
                        </a:rPr>
                        <a:t>Week 5</a:t>
                      </a:r>
                      <a:endParaRPr lang="nl-NL" sz="1200" b="0" kern="1200">
                        <a:solidFill>
                          <a:schemeClr val="bg1">
                            <a:lumMod val="75000"/>
                          </a:schemeClr>
                        </a:solidFill>
                        <a:latin typeface="+mn-lt"/>
                        <a:ea typeface="+mn-ea"/>
                        <a:cs typeface="+mn-cs"/>
                      </a:endParaRPr>
                    </a:p>
                  </a:txBody>
                  <a:tcPr anchor="ctr"/>
                </a:tc>
                <a:tc>
                  <a:txBody>
                    <a:bodyPr/>
                    <a:lstStyle/>
                    <a:p>
                      <a:pPr algn="ctr"/>
                      <a:r>
                        <a:rPr lang="nl-NL" sz="1200" b="1">
                          <a:solidFill>
                            <a:schemeClr val="bg1">
                              <a:lumMod val="85000"/>
                            </a:schemeClr>
                          </a:solidFill>
                        </a:rPr>
                        <a:t>Week 6</a:t>
                      </a:r>
                    </a:p>
                  </a:txBody>
                  <a:tcPr anchor="ctr"/>
                </a:tc>
                <a:tc>
                  <a:txBody>
                    <a:bodyPr/>
                    <a:lstStyle/>
                    <a:p>
                      <a:pPr algn="ctr"/>
                      <a:r>
                        <a:rPr lang="nl-NL" sz="1200" dirty="0">
                          <a:solidFill>
                            <a:schemeClr val="tx1"/>
                          </a:solidFill>
                        </a:rPr>
                        <a:t>Week 7</a:t>
                      </a:r>
                    </a:p>
                  </a:txBody>
                  <a:tcPr anchor="ctr"/>
                </a:tc>
                <a:tc>
                  <a:txBody>
                    <a:bodyPr/>
                    <a:lstStyle/>
                    <a:p>
                      <a:pPr algn="ctr"/>
                      <a:r>
                        <a:rPr lang="nl-NL" sz="1200">
                          <a:solidFill>
                            <a:schemeClr val="bg1">
                              <a:lumMod val="85000"/>
                            </a:schemeClr>
                          </a:solidFill>
                        </a:rPr>
                        <a:t>Week 8</a:t>
                      </a:r>
                    </a:p>
                  </a:txBody>
                  <a:tcPr anchor="ctr"/>
                </a:tc>
                <a:tc>
                  <a:txBody>
                    <a:bodyPr/>
                    <a:lstStyle/>
                    <a:p>
                      <a:pPr algn="ctr"/>
                      <a:r>
                        <a:rPr lang="nl-NL" sz="120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6112"/>
          <a:stretch/>
        </p:blipFill>
        <p:spPr>
          <a:xfrm>
            <a:off x="838200" y="1727561"/>
            <a:ext cx="836782" cy="701959"/>
          </a:xfrm>
          <a:prstGeom prst="rect">
            <a:avLst/>
          </a:prstGeom>
        </p:spPr>
      </p:pic>
      <p:pic>
        <p:nvPicPr>
          <p:cNvPr id="8" name="Afbeelding 7">
            <a:extLst>
              <a:ext uri="{FF2B5EF4-FFF2-40B4-BE49-F238E27FC236}">
                <a16:creationId xmlns:a16="http://schemas.microsoft.com/office/drawing/2014/main" id="{BD89C826-1CCB-42CB-B51C-EF919B67740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5198"/>
          <a:stretch/>
        </p:blipFill>
        <p:spPr>
          <a:xfrm>
            <a:off x="7714458" y="1712880"/>
            <a:ext cx="836782" cy="709602"/>
          </a:xfrm>
          <a:prstGeom prst="rect">
            <a:avLst/>
          </a:prstGeom>
        </p:spPr>
      </p:pic>
      <p:pic>
        <p:nvPicPr>
          <p:cNvPr id="10" name="Afbeelding 9">
            <a:extLst>
              <a:ext uri="{FF2B5EF4-FFF2-40B4-BE49-F238E27FC236}">
                <a16:creationId xmlns:a16="http://schemas.microsoft.com/office/drawing/2014/main" id="{C428977F-8D2E-43A9-A7BF-8CBFBC46CBFB}"/>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580"/>
          <a:stretch/>
        </p:blipFill>
        <p:spPr>
          <a:xfrm>
            <a:off x="7714458" y="4128719"/>
            <a:ext cx="840560" cy="709602"/>
          </a:xfrm>
          <a:prstGeom prst="rect">
            <a:avLst/>
          </a:prstGeom>
        </p:spPr>
      </p:pic>
      <p:sp>
        <p:nvSpPr>
          <p:cNvPr id="11" name="Tijdelijke aanduiding voor inhoud 5">
            <a:extLst>
              <a:ext uri="{FF2B5EF4-FFF2-40B4-BE49-F238E27FC236}">
                <a16:creationId xmlns:a16="http://schemas.microsoft.com/office/drawing/2014/main" id="{5EE0F054-A7F1-4A05-967D-E5A1727AF1BE}"/>
              </a:ext>
            </a:extLst>
          </p:cNvPr>
          <p:cNvSpPr txBox="1">
            <a:spLocks/>
          </p:cNvSpPr>
          <p:nvPr/>
        </p:nvSpPr>
        <p:spPr>
          <a:xfrm>
            <a:off x="8733347" y="1736252"/>
            <a:ext cx="2562138" cy="215624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sz="1400" b="1" dirty="0"/>
              <a:t>IBS Thema</a:t>
            </a:r>
          </a:p>
          <a:p>
            <a:pPr>
              <a:buFont typeface="Wingdings" panose="05000000000000000000" pitchFamily="2" charset="2"/>
              <a:buChar char="ü"/>
            </a:pPr>
            <a:r>
              <a:rPr lang="nl-NL" sz="1400" b="1" dirty="0"/>
              <a:t>Projectmanagement</a:t>
            </a:r>
          </a:p>
          <a:p>
            <a:pPr>
              <a:buFont typeface="Wingdings" panose="05000000000000000000" pitchFamily="2" charset="2"/>
              <a:buChar char="ü"/>
            </a:pPr>
            <a:r>
              <a:rPr lang="nl-NL" sz="1400" b="1" dirty="0"/>
              <a:t>Samenwerken</a:t>
            </a:r>
          </a:p>
          <a:p>
            <a:pPr marL="0" indent="0">
              <a:buNone/>
            </a:pPr>
            <a:endParaRPr lang="nl-NL" sz="1400" dirty="0">
              <a:solidFill>
                <a:schemeClr val="bg1">
                  <a:lumMod val="85000"/>
                </a:schemeClr>
              </a:solidFill>
            </a:endParaRPr>
          </a:p>
        </p:txBody>
      </p:sp>
      <p:sp>
        <p:nvSpPr>
          <p:cNvPr id="12" name="Tijdelijke aanduiding voor inhoud 5">
            <a:extLst>
              <a:ext uri="{FF2B5EF4-FFF2-40B4-BE49-F238E27FC236}">
                <a16:creationId xmlns:a16="http://schemas.microsoft.com/office/drawing/2014/main" id="{F7D7D343-C446-4269-9CDA-8F6FACD7F614}"/>
              </a:ext>
            </a:extLst>
          </p:cNvPr>
          <p:cNvSpPr txBox="1">
            <a:spLocks/>
          </p:cNvSpPr>
          <p:nvPr/>
        </p:nvSpPr>
        <p:spPr bwMode="auto">
          <a:xfrm>
            <a:off x="8733347" y="4128719"/>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400" b="1" dirty="0"/>
              <a:t>IBS Toetsing</a:t>
            </a:r>
          </a:p>
          <a:p>
            <a:pPr>
              <a:buFont typeface="Wingdings" panose="05000000000000000000" pitchFamily="2" charset="2"/>
              <a:buChar char="ü"/>
            </a:pPr>
            <a:r>
              <a:rPr lang="nl-NL" sz="1400" dirty="0"/>
              <a:t>Kennistoets</a:t>
            </a:r>
          </a:p>
          <a:p>
            <a:pPr>
              <a:buFont typeface="Wingdings" panose="05000000000000000000" pitchFamily="2" charset="2"/>
              <a:buChar char="ü"/>
            </a:pPr>
            <a:r>
              <a:rPr lang="nl-NL" sz="1400" dirty="0"/>
              <a:t>Plan van Aanpak</a:t>
            </a:r>
          </a:p>
          <a:p>
            <a:pPr>
              <a:buFont typeface="Wingdings" panose="05000000000000000000" pitchFamily="2" charset="2"/>
              <a:buChar char="q"/>
            </a:pPr>
            <a:r>
              <a:rPr lang="nl-NL" sz="1400" dirty="0">
                <a:solidFill>
                  <a:schemeClr val="bg1">
                    <a:lumMod val="85000"/>
                  </a:schemeClr>
                </a:solidFill>
              </a:rPr>
              <a:t>Presentatie</a:t>
            </a:r>
          </a:p>
        </p:txBody>
      </p:sp>
    </p:spTree>
    <p:extLst>
      <p:ext uri="{BB962C8B-B14F-4D97-AF65-F5344CB8AC3E}">
        <p14:creationId xmlns:p14="http://schemas.microsoft.com/office/powerpoint/2010/main" val="1914404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C43428-A54B-53E2-BC4D-99586754E9CF}"/>
              </a:ext>
            </a:extLst>
          </p:cNvPr>
          <p:cNvSpPr>
            <a:spLocks noGrp="1"/>
          </p:cNvSpPr>
          <p:nvPr>
            <p:ph type="title"/>
          </p:nvPr>
        </p:nvSpPr>
        <p:spPr>
          <a:xfrm>
            <a:off x="648929" y="629266"/>
            <a:ext cx="3505495" cy="1622321"/>
          </a:xfrm>
        </p:spPr>
        <p:txBody>
          <a:bodyPr>
            <a:normAutofit/>
          </a:bodyPr>
          <a:lstStyle/>
          <a:p>
            <a:r>
              <a:rPr lang="nl-NL" sz="2800" b="1"/>
              <a:t>Tot slot: Voorbereiden Elevator Pitch voor Maandag 10-11</a:t>
            </a:r>
          </a:p>
        </p:txBody>
      </p:sp>
      <p:sp>
        <p:nvSpPr>
          <p:cNvPr id="3" name="Tijdelijke aanduiding voor inhoud 2">
            <a:extLst>
              <a:ext uri="{FF2B5EF4-FFF2-40B4-BE49-F238E27FC236}">
                <a16:creationId xmlns:a16="http://schemas.microsoft.com/office/drawing/2014/main" id="{5FCFFFBB-F61F-782C-658F-BA7A8E9E5700}"/>
              </a:ext>
            </a:extLst>
          </p:cNvPr>
          <p:cNvSpPr>
            <a:spLocks noGrp="1"/>
          </p:cNvSpPr>
          <p:nvPr>
            <p:ph idx="1"/>
          </p:nvPr>
        </p:nvSpPr>
        <p:spPr>
          <a:xfrm>
            <a:off x="648931" y="2438400"/>
            <a:ext cx="3505494" cy="3785419"/>
          </a:xfrm>
        </p:spPr>
        <p:txBody>
          <a:bodyPr>
            <a:normAutofit fontScale="92500" lnSpcReduction="20000"/>
          </a:bodyPr>
          <a:lstStyle/>
          <a:p>
            <a:pPr marL="0" indent="0">
              <a:buNone/>
            </a:pPr>
            <a:r>
              <a:rPr lang="nl-NL" sz="2000" dirty="0"/>
              <a:t>Allereerst wat is een Elevator Pitch?</a:t>
            </a:r>
          </a:p>
          <a:p>
            <a:pPr>
              <a:buFont typeface="Wingdings" panose="05000000000000000000" pitchFamily="2" charset="2"/>
              <a:buChar char="à"/>
            </a:pPr>
            <a:r>
              <a:rPr lang="nl-NL" sz="2000" b="0" i="0" dirty="0">
                <a:effectLst/>
              </a:rPr>
              <a:t>Een elevator pitch is </a:t>
            </a:r>
            <a:r>
              <a:rPr lang="nl-NL" sz="2000" b="1" i="0" dirty="0">
                <a:effectLst/>
              </a:rPr>
              <a:t>een korte presentatie over jezelf waarin je in maximaal 60 tot 120 seconden over jouw toegevoegde waarde vertelt</a:t>
            </a:r>
            <a:r>
              <a:rPr lang="nl-NL" sz="2000" b="0" i="0" dirty="0">
                <a:effectLst/>
              </a:rPr>
              <a:t>. Of over een idee of product, want daar wordt het ook voor gebruikt.</a:t>
            </a:r>
          </a:p>
          <a:p>
            <a:pPr>
              <a:buFont typeface="Wingdings" panose="05000000000000000000" pitchFamily="2" charset="2"/>
              <a:buChar char="à"/>
            </a:pPr>
            <a:r>
              <a:rPr lang="nl-NL" sz="2000" dirty="0"/>
              <a:t>Verkoop je </a:t>
            </a:r>
            <a:r>
              <a:rPr lang="nl-NL" sz="2000" b="1" dirty="0"/>
              <a:t>USP (Unique </a:t>
            </a:r>
            <a:r>
              <a:rPr lang="nl-NL" sz="2000" b="1" dirty="0" err="1"/>
              <a:t>Selling</a:t>
            </a:r>
            <a:r>
              <a:rPr lang="nl-NL" sz="2000" b="1" dirty="0"/>
              <a:t> Point) </a:t>
            </a:r>
            <a:r>
              <a:rPr lang="nl-NL" sz="2000" dirty="0"/>
              <a:t>aan Stijn, Janna, Steven en Thomas.</a:t>
            </a:r>
          </a:p>
          <a:p>
            <a:pPr>
              <a:buFont typeface="Wingdings" panose="05000000000000000000" pitchFamily="2" charset="2"/>
              <a:buChar char="à"/>
            </a:pPr>
            <a:r>
              <a:rPr lang="nl-NL" sz="2000" b="0" i="0" dirty="0">
                <a:effectLst/>
              </a:rPr>
              <a:t>Dan wordt er overlegd welk groepje de projectleiding krijgt over het Verhalencafé.</a:t>
            </a:r>
          </a:p>
          <a:p>
            <a:pPr>
              <a:buFont typeface="Wingdings" panose="05000000000000000000" pitchFamily="2" charset="2"/>
              <a:buChar char="à"/>
            </a:pPr>
            <a:endParaRPr lang="nl-NL" sz="2000" dirty="0"/>
          </a:p>
          <a:p>
            <a:pPr marL="0" indent="0">
              <a:buNone/>
            </a:pPr>
            <a:endParaRPr lang="nl-NL" sz="2000" dirty="0"/>
          </a:p>
        </p:txBody>
      </p:sp>
      <p:sp>
        <p:nvSpPr>
          <p:cNvPr id="3079" name="Rectangle 3078">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1"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De meest gemaakte fout over de pitch | Pitchtraining.nl">
            <a:extLst>
              <a:ext uri="{FF2B5EF4-FFF2-40B4-BE49-F238E27FC236}">
                <a16:creationId xmlns:a16="http://schemas.microsoft.com/office/drawing/2014/main" id="{138D63F4-547F-07BA-9731-F6D9D7A0D3C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707740" y="807593"/>
            <a:ext cx="5415575" cy="5239568"/>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3337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8">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10">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0AC9CAD1-739A-425D-0229-A8C06A0CC166}"/>
              </a:ext>
            </a:extLst>
          </p:cNvPr>
          <p:cNvSpPr>
            <a:spLocks noGrp="1"/>
          </p:cNvSpPr>
          <p:nvPr>
            <p:ph type="title"/>
          </p:nvPr>
        </p:nvSpPr>
        <p:spPr>
          <a:xfrm>
            <a:off x="1137034" y="609597"/>
            <a:ext cx="9392421" cy="1330841"/>
          </a:xfrm>
        </p:spPr>
        <p:txBody>
          <a:bodyPr vert="horz" lIns="91440" tIns="45720" rIns="91440" bIns="45720" rtlCol="0" anchor="ctr">
            <a:normAutofit/>
          </a:bodyPr>
          <a:lstStyle/>
          <a:p>
            <a:r>
              <a:rPr lang="en-US" sz="4100" b="1" kern="1200">
                <a:solidFill>
                  <a:schemeClr val="tx1"/>
                </a:solidFill>
                <a:latin typeface="+mj-lt"/>
                <a:ea typeface="+mj-ea"/>
                <a:cs typeface="+mj-cs"/>
              </a:rPr>
              <a:t>Maar eerst: Herhaling H6 Tussenresultaten en H7 Kwaliteitsbewaking</a:t>
            </a:r>
          </a:p>
        </p:txBody>
      </p:sp>
      <p:sp>
        <p:nvSpPr>
          <p:cNvPr id="3" name="Tekstvak 2">
            <a:extLst>
              <a:ext uri="{FF2B5EF4-FFF2-40B4-BE49-F238E27FC236}">
                <a16:creationId xmlns:a16="http://schemas.microsoft.com/office/drawing/2014/main" id="{65F89357-D769-6485-FDC2-5D6A2E5DE2B6}"/>
              </a:ext>
            </a:extLst>
          </p:cNvPr>
          <p:cNvSpPr txBox="1"/>
          <p:nvPr/>
        </p:nvSpPr>
        <p:spPr>
          <a:xfrm>
            <a:off x="1137034" y="2198362"/>
            <a:ext cx="4958966" cy="3917773"/>
          </a:xfrm>
          <a:prstGeom prst="rect">
            <a:avLst/>
          </a:prstGeom>
        </p:spPr>
        <p:txBody>
          <a:bodyPr vert="horz" lIns="91440" tIns="45720" rIns="91440" bIns="45720" rtlCol="0">
            <a:normAutofit/>
          </a:bodyPr>
          <a:lstStyle/>
          <a:p>
            <a:pPr>
              <a:lnSpc>
                <a:spcPct val="90000"/>
              </a:lnSpc>
              <a:spcAft>
                <a:spcPts val="600"/>
              </a:spcAft>
            </a:pPr>
            <a:r>
              <a:rPr lang="nl-NL" sz="1700" b="1" dirty="0"/>
              <a:t>Hoofdstuk 6 Tussenresultaat </a:t>
            </a:r>
            <a:r>
              <a:rPr lang="nl-NL" sz="1700" b="1" dirty="0">
                <a:sym typeface="Wingdings" panose="05000000000000000000" pitchFamily="2" charset="2"/>
              </a:rPr>
              <a:t> </a:t>
            </a:r>
            <a:r>
              <a:rPr lang="nl-NL" sz="1700" dirty="0"/>
              <a:t>Alle tussenproducten samen = Projectresultaat</a:t>
            </a:r>
          </a:p>
          <a:p>
            <a:pPr marL="285750" indent="-228600">
              <a:lnSpc>
                <a:spcPct val="90000"/>
              </a:lnSpc>
              <a:spcAft>
                <a:spcPts val="600"/>
              </a:spcAft>
              <a:buFont typeface="Arial" panose="020B0604020202020204" pitchFamily="34" charset="0"/>
              <a:buChar char="•"/>
            </a:pPr>
            <a:r>
              <a:rPr lang="nl-NL" sz="1700" dirty="0"/>
              <a:t>Hoofstuk 1 tot en met 5 uitgewerkt tot en met week 5</a:t>
            </a:r>
          </a:p>
          <a:p>
            <a:pPr marL="285750" indent="-228600">
              <a:lnSpc>
                <a:spcPct val="90000"/>
              </a:lnSpc>
              <a:spcAft>
                <a:spcPts val="600"/>
              </a:spcAft>
              <a:buFont typeface="Arial" panose="020B0604020202020204" pitchFamily="34" charset="0"/>
              <a:buChar char="•"/>
            </a:pPr>
            <a:r>
              <a:rPr lang="nl-NL" sz="1700" b="1" i="1" dirty="0"/>
              <a:t>Eigen feedback in het IBS groepje</a:t>
            </a:r>
            <a:r>
              <a:rPr lang="nl-NL" sz="1700" dirty="0"/>
              <a:t>: wat is er goed aan wat er nu per hoofdstuk op papier staat </a:t>
            </a:r>
          </a:p>
          <a:p>
            <a:pPr marL="285750" indent="-228600">
              <a:lnSpc>
                <a:spcPct val="90000"/>
              </a:lnSpc>
              <a:spcAft>
                <a:spcPts val="600"/>
              </a:spcAft>
              <a:buFont typeface="Arial" panose="020B0604020202020204" pitchFamily="34" charset="0"/>
              <a:buChar char="•"/>
            </a:pPr>
            <a:r>
              <a:rPr lang="nl-NL" sz="1700" dirty="0"/>
              <a:t>Waar zit de verbetering in per hoofdstuk</a:t>
            </a:r>
          </a:p>
          <a:p>
            <a:pPr marL="285750" indent="-228600">
              <a:lnSpc>
                <a:spcPct val="90000"/>
              </a:lnSpc>
              <a:spcAft>
                <a:spcPts val="600"/>
              </a:spcAft>
              <a:buFont typeface="Arial" panose="020B0604020202020204" pitchFamily="34" charset="0"/>
              <a:buChar char="•"/>
            </a:pPr>
            <a:r>
              <a:rPr lang="nl-NL" sz="1700" dirty="0"/>
              <a:t>Hoe verloopt de samenwerking tijdens het project, wat kan beter en wat is goed!</a:t>
            </a:r>
          </a:p>
          <a:p>
            <a:pPr marL="285750" indent="-228600">
              <a:lnSpc>
                <a:spcPct val="90000"/>
              </a:lnSpc>
              <a:spcAft>
                <a:spcPts val="600"/>
              </a:spcAft>
              <a:buFont typeface="Arial" panose="020B0604020202020204" pitchFamily="34" charset="0"/>
              <a:buChar char="•"/>
            </a:pPr>
            <a:r>
              <a:rPr lang="nl-NL" sz="1700" b="1" i="1" dirty="0"/>
              <a:t>De feedback van een ander IBS groepje</a:t>
            </a:r>
            <a:r>
              <a:rPr lang="nl-NL" sz="1700" dirty="0"/>
              <a:t>: verwerk de feedback van het andere groepje. (Spreek gezamenlijk een datum af wanneer je de feedback uiterlijk wilt)</a:t>
            </a:r>
          </a:p>
          <a:p>
            <a:pPr indent="-228600">
              <a:lnSpc>
                <a:spcPct val="90000"/>
              </a:lnSpc>
              <a:spcAft>
                <a:spcPts val="600"/>
              </a:spcAft>
              <a:buFont typeface="Arial" panose="020B0604020202020204" pitchFamily="34" charset="0"/>
              <a:buChar char="•"/>
            </a:pPr>
            <a:endParaRPr lang="en-US" sz="1700" dirty="0"/>
          </a:p>
          <a:p>
            <a:pPr indent="-228600">
              <a:lnSpc>
                <a:spcPct val="90000"/>
              </a:lnSpc>
              <a:spcAft>
                <a:spcPts val="600"/>
              </a:spcAft>
              <a:buFont typeface="Arial" panose="020B0604020202020204" pitchFamily="34" charset="0"/>
              <a:buChar char="•"/>
            </a:pPr>
            <a:endParaRPr lang="en-US" sz="1700" dirty="0"/>
          </a:p>
        </p:txBody>
      </p:sp>
      <p:pic>
        <p:nvPicPr>
          <p:cNvPr id="4" name="Afbeelding 3">
            <a:extLst>
              <a:ext uri="{FF2B5EF4-FFF2-40B4-BE49-F238E27FC236}">
                <a16:creationId xmlns:a16="http://schemas.microsoft.com/office/drawing/2014/main" id="{7B8F2446-3F6C-AA9C-4006-A438ACC4E5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9367" y="2913630"/>
            <a:ext cx="4788505" cy="2298482"/>
          </a:xfrm>
          <a:prstGeom prst="rect">
            <a:avLst/>
          </a:prstGeom>
        </p:spPr>
      </p:pic>
      <p:sp>
        <p:nvSpPr>
          <p:cNvPr id="35" name="Freeform: Shape 12">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936110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49EB163-D70E-E6F9-3280-303B01AE7DFB}"/>
              </a:ext>
            </a:extLst>
          </p:cNvPr>
          <p:cNvSpPr>
            <a:spLocks noGrp="1"/>
          </p:cNvSpPr>
          <p:nvPr>
            <p:ph type="title"/>
          </p:nvPr>
        </p:nvSpPr>
        <p:spPr>
          <a:xfrm>
            <a:off x="686834" y="1153572"/>
            <a:ext cx="3200400" cy="4461163"/>
          </a:xfrm>
        </p:spPr>
        <p:txBody>
          <a:bodyPr vert="horz" lIns="91440" tIns="45720" rIns="91440" bIns="45720" rtlCol="0" anchor="ctr">
            <a:normAutofit/>
          </a:bodyPr>
          <a:lstStyle/>
          <a:p>
            <a:r>
              <a:rPr lang="en-US" sz="3100" b="1" kern="1200" dirty="0" err="1">
                <a:solidFill>
                  <a:srgbClr val="FFFFFF"/>
                </a:solidFill>
                <a:latin typeface="+mj-lt"/>
                <a:ea typeface="+mj-ea"/>
                <a:cs typeface="+mj-cs"/>
              </a:rPr>
              <a:t>Herhaling</a:t>
            </a:r>
            <a:r>
              <a:rPr lang="en-US" sz="3100" b="1" kern="1200" dirty="0">
                <a:solidFill>
                  <a:srgbClr val="FFFFFF"/>
                </a:solidFill>
                <a:latin typeface="+mj-lt"/>
                <a:ea typeface="+mj-ea"/>
                <a:cs typeface="+mj-cs"/>
              </a:rPr>
              <a:t>: H7 </a:t>
            </a:r>
            <a:r>
              <a:rPr lang="en-US" sz="3100" b="1" kern="1200" dirty="0" err="1">
                <a:solidFill>
                  <a:srgbClr val="FFFFFF"/>
                </a:solidFill>
                <a:latin typeface="+mj-lt"/>
                <a:ea typeface="+mj-ea"/>
                <a:cs typeface="+mj-cs"/>
              </a:rPr>
              <a:t>Kwaliteitsbewaking</a:t>
            </a:r>
            <a:endParaRPr lang="en-US" sz="3100" b="1" kern="1200" dirty="0">
              <a:solidFill>
                <a:srgbClr val="FFFFFF"/>
              </a:solidFill>
              <a:latin typeface="+mj-lt"/>
              <a:ea typeface="+mj-ea"/>
              <a:cs typeface="+mj-cs"/>
            </a:endParaRPr>
          </a:p>
        </p:txBody>
      </p:sp>
      <p:sp>
        <p:nvSpPr>
          <p:cNvPr id="54"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ekstvak 2">
            <a:extLst>
              <a:ext uri="{FF2B5EF4-FFF2-40B4-BE49-F238E27FC236}">
                <a16:creationId xmlns:a16="http://schemas.microsoft.com/office/drawing/2014/main" id="{DDA0504C-115F-A5EE-DA6F-75E01AB1E54F}"/>
              </a:ext>
            </a:extLst>
          </p:cNvPr>
          <p:cNvSpPr txBox="1"/>
          <p:nvPr/>
        </p:nvSpPr>
        <p:spPr>
          <a:xfrm>
            <a:off x="4447308" y="591344"/>
            <a:ext cx="6906491" cy="5585619"/>
          </a:xfrm>
          <a:prstGeom prst="rect">
            <a:avLst/>
          </a:prstGeom>
        </p:spPr>
        <p:txBody>
          <a:bodyPr vert="horz" lIns="91440" tIns="45720" rIns="91440" bIns="45720" rtlCol="0" anchor="ctr">
            <a:normAutofit/>
          </a:bodyPr>
          <a:lstStyle/>
          <a:p>
            <a:pPr>
              <a:lnSpc>
                <a:spcPct val="90000"/>
              </a:lnSpc>
              <a:spcAft>
                <a:spcPts val="600"/>
              </a:spcAft>
            </a:pPr>
            <a:r>
              <a:rPr lang="nl-NL" sz="1300" b="1" dirty="0"/>
              <a:t>H7 Kwaliteitsbewaking</a:t>
            </a:r>
          </a:p>
          <a:p>
            <a:pPr indent="-228600">
              <a:lnSpc>
                <a:spcPct val="90000"/>
              </a:lnSpc>
              <a:spcAft>
                <a:spcPts val="600"/>
              </a:spcAft>
              <a:buFont typeface="Arial" panose="020B0604020202020204" pitchFamily="34" charset="0"/>
              <a:buChar char="•"/>
            </a:pPr>
            <a:r>
              <a:rPr lang="nl-NL" sz="1300" dirty="0"/>
              <a:t>Er is beschreven op welke manier ervoor gezorgd wordt dat de kwaliteit goed bewaakt wordt. Er is minimaal beschreven hoe de kwaliteit bewaakt gaat worden van:</a:t>
            </a:r>
          </a:p>
          <a:p>
            <a:pPr marL="285750" indent="-228600">
              <a:lnSpc>
                <a:spcPct val="90000"/>
              </a:lnSpc>
              <a:spcAft>
                <a:spcPts val="600"/>
              </a:spcAft>
              <a:buFont typeface="Arial" panose="020B0604020202020204" pitchFamily="34" charset="0"/>
              <a:buChar char="•"/>
            </a:pPr>
            <a:r>
              <a:rPr lang="nl-NL" sz="1300" dirty="0"/>
              <a:t>Tussentijdse producten</a:t>
            </a:r>
          </a:p>
          <a:p>
            <a:pPr marL="285750" indent="-228600">
              <a:lnSpc>
                <a:spcPct val="90000"/>
              </a:lnSpc>
              <a:spcAft>
                <a:spcPts val="600"/>
              </a:spcAft>
              <a:buFont typeface="Arial" panose="020B0604020202020204" pitchFamily="34" charset="0"/>
              <a:buChar char="•"/>
            </a:pPr>
            <a:r>
              <a:rPr lang="nl-NL" sz="1300" dirty="0"/>
              <a:t>Opgeleverde stukken van individuele projectleden</a:t>
            </a:r>
          </a:p>
          <a:p>
            <a:pPr marL="285750" indent="-228600">
              <a:lnSpc>
                <a:spcPct val="90000"/>
              </a:lnSpc>
              <a:spcAft>
                <a:spcPts val="600"/>
              </a:spcAft>
              <a:buFont typeface="Arial" panose="020B0604020202020204" pitchFamily="34" charset="0"/>
              <a:buChar char="•"/>
            </a:pPr>
            <a:r>
              <a:rPr lang="nl-NL" sz="1300" dirty="0"/>
              <a:t>Uitvoering verhalencafé</a:t>
            </a:r>
          </a:p>
          <a:p>
            <a:pPr marL="285750" indent="-228600">
              <a:lnSpc>
                <a:spcPct val="90000"/>
              </a:lnSpc>
              <a:spcAft>
                <a:spcPts val="600"/>
              </a:spcAft>
              <a:buFont typeface="Arial" panose="020B0604020202020204" pitchFamily="34" charset="0"/>
              <a:buChar char="•"/>
            </a:pPr>
            <a:r>
              <a:rPr lang="nl-NL" sz="1300" dirty="0"/>
              <a:t>Presentatie(s)</a:t>
            </a:r>
          </a:p>
          <a:p>
            <a:pPr marL="285750" indent="-228600">
              <a:lnSpc>
                <a:spcPct val="90000"/>
              </a:lnSpc>
              <a:spcAft>
                <a:spcPts val="600"/>
              </a:spcAft>
              <a:buFont typeface="Arial" panose="020B0604020202020204" pitchFamily="34" charset="0"/>
              <a:buChar char="•"/>
            </a:pPr>
            <a:endParaRPr lang="nl-NL" sz="1300" dirty="0"/>
          </a:p>
          <a:p>
            <a:pPr>
              <a:lnSpc>
                <a:spcPct val="90000"/>
              </a:lnSpc>
              <a:spcAft>
                <a:spcPts val="600"/>
              </a:spcAft>
            </a:pPr>
            <a:r>
              <a:rPr lang="nl-NL" sz="1300" dirty="0">
                <a:effectLst/>
              </a:rPr>
              <a:t>Het bewaken van de kwaliteit van een project wordt gedaan door gebruik te maken van de </a:t>
            </a:r>
            <a:r>
              <a:rPr lang="nl-NL" sz="1300" b="1" dirty="0">
                <a:effectLst/>
              </a:rPr>
              <a:t>GOTIK-methode</a:t>
            </a:r>
            <a:r>
              <a:rPr lang="nl-NL" sz="1300" dirty="0">
                <a:effectLst/>
              </a:rPr>
              <a:t>. Hieronder staat de GOTIK-methode uitgelegd:</a:t>
            </a:r>
          </a:p>
          <a:p>
            <a:pPr marL="342900" lvl="0" indent="-228600">
              <a:lnSpc>
                <a:spcPct val="90000"/>
              </a:lnSpc>
              <a:spcAft>
                <a:spcPts val="600"/>
              </a:spcAft>
              <a:buFont typeface="Arial" panose="020B0604020202020204" pitchFamily="34" charset="0"/>
              <a:buChar char="•"/>
              <a:tabLst>
                <a:tab pos="457200" algn="l"/>
              </a:tabLst>
            </a:pPr>
            <a:r>
              <a:rPr lang="nl-NL" sz="1300" b="1" dirty="0">
                <a:effectLst/>
              </a:rPr>
              <a:t>G = Geld </a:t>
            </a:r>
            <a:r>
              <a:rPr lang="nl-NL" sz="1300" dirty="0">
                <a:effectLst/>
              </a:rPr>
              <a:t>--&gt; Het budget om het project en de verschillende deelfasen ervan te realiseren</a:t>
            </a:r>
          </a:p>
          <a:p>
            <a:pPr marL="342900" lvl="0" indent="-228600">
              <a:lnSpc>
                <a:spcPct val="90000"/>
              </a:lnSpc>
              <a:spcAft>
                <a:spcPts val="600"/>
              </a:spcAft>
              <a:buFont typeface="Arial" panose="020B0604020202020204" pitchFamily="34" charset="0"/>
              <a:buChar char="•"/>
              <a:tabLst>
                <a:tab pos="457200" algn="l"/>
              </a:tabLst>
            </a:pPr>
            <a:r>
              <a:rPr lang="nl-NL" sz="1300" b="1" dirty="0">
                <a:effectLst/>
              </a:rPr>
              <a:t>O = Organisatie </a:t>
            </a:r>
            <a:r>
              <a:rPr lang="nl-NL" sz="1300" dirty="0">
                <a:effectLst/>
                <a:sym typeface="Wingdings" panose="05000000000000000000" pitchFamily="2" charset="2"/>
              </a:rPr>
              <a:t></a:t>
            </a:r>
            <a:r>
              <a:rPr lang="nl-NL" sz="1300" dirty="0">
                <a:effectLst/>
              </a:rPr>
              <a:t> Het totaal van personen, bedrijven en entiteiten die aan het project en de deelfasen worden toegewezen.</a:t>
            </a:r>
          </a:p>
          <a:p>
            <a:pPr marL="342900" lvl="0" indent="-228600">
              <a:lnSpc>
                <a:spcPct val="90000"/>
              </a:lnSpc>
              <a:spcAft>
                <a:spcPts val="600"/>
              </a:spcAft>
              <a:buFont typeface="Arial" panose="020B0604020202020204" pitchFamily="34" charset="0"/>
              <a:buChar char="•"/>
              <a:tabLst>
                <a:tab pos="457200" algn="l"/>
              </a:tabLst>
            </a:pPr>
            <a:r>
              <a:rPr lang="nl-NL" sz="1300" b="1" dirty="0">
                <a:effectLst/>
              </a:rPr>
              <a:t>T = Tijd </a:t>
            </a:r>
            <a:r>
              <a:rPr lang="nl-NL" sz="1300" dirty="0">
                <a:effectLst/>
                <a:sym typeface="Wingdings" panose="05000000000000000000" pitchFamily="2" charset="2"/>
              </a:rPr>
              <a:t></a:t>
            </a:r>
            <a:r>
              <a:rPr lang="nl-NL" sz="1300" dirty="0">
                <a:effectLst/>
              </a:rPr>
              <a:t> De tijd die er voor het project en de verschillende deelfasen wordt vrijgemaakt.</a:t>
            </a:r>
          </a:p>
          <a:p>
            <a:pPr marL="342900" lvl="0" indent="-228600">
              <a:lnSpc>
                <a:spcPct val="90000"/>
              </a:lnSpc>
              <a:spcAft>
                <a:spcPts val="600"/>
              </a:spcAft>
              <a:buFont typeface="Arial" panose="020B0604020202020204" pitchFamily="34" charset="0"/>
              <a:buChar char="•"/>
              <a:tabLst>
                <a:tab pos="457200" algn="l"/>
              </a:tabLst>
            </a:pPr>
            <a:r>
              <a:rPr lang="nl-NL" sz="1300" b="1" dirty="0">
                <a:effectLst/>
              </a:rPr>
              <a:t>I = Informatie </a:t>
            </a:r>
            <a:r>
              <a:rPr lang="nl-NL" sz="1300" dirty="0">
                <a:effectLst/>
                <a:sym typeface="Wingdings" panose="05000000000000000000" pitchFamily="2" charset="2"/>
              </a:rPr>
              <a:t></a:t>
            </a:r>
            <a:r>
              <a:rPr lang="nl-NL" sz="1300" dirty="0">
                <a:effectLst/>
              </a:rPr>
              <a:t> De informatie die doorheen het project aanwezig is, gaande van het begin tot het eind.</a:t>
            </a:r>
          </a:p>
          <a:p>
            <a:pPr marL="342900" lvl="0" indent="-228600">
              <a:lnSpc>
                <a:spcPct val="90000"/>
              </a:lnSpc>
              <a:spcAft>
                <a:spcPts val="600"/>
              </a:spcAft>
              <a:buFont typeface="Arial" panose="020B0604020202020204" pitchFamily="34" charset="0"/>
              <a:buChar char="•"/>
              <a:tabLst>
                <a:tab pos="457200" algn="l"/>
              </a:tabLst>
            </a:pPr>
            <a:r>
              <a:rPr lang="nl-NL" sz="1300" b="1" dirty="0">
                <a:effectLst/>
              </a:rPr>
              <a:t>K = Kwaliteit </a:t>
            </a:r>
            <a:r>
              <a:rPr lang="nl-NL" sz="1300" dirty="0">
                <a:effectLst/>
                <a:sym typeface="Wingdings" panose="05000000000000000000" pitchFamily="2" charset="2"/>
              </a:rPr>
              <a:t></a:t>
            </a:r>
            <a:r>
              <a:rPr lang="nl-NL" sz="1300" dirty="0">
                <a:effectLst/>
              </a:rPr>
              <a:t> De kwaliteitseisen die aan het project en de deelfasen worden gesteld.</a:t>
            </a:r>
          </a:p>
          <a:p>
            <a:pPr indent="-228600">
              <a:lnSpc>
                <a:spcPct val="90000"/>
              </a:lnSpc>
              <a:spcAft>
                <a:spcPts val="600"/>
              </a:spcAft>
              <a:buFont typeface="Arial" panose="020B0604020202020204" pitchFamily="34" charset="0"/>
              <a:buChar char="•"/>
            </a:pPr>
            <a:endParaRPr lang="nl-NL" sz="1300" dirty="0"/>
          </a:p>
          <a:p>
            <a:pPr indent="-228600">
              <a:lnSpc>
                <a:spcPct val="90000"/>
              </a:lnSpc>
              <a:spcAft>
                <a:spcPts val="600"/>
              </a:spcAft>
              <a:buFont typeface="Arial" panose="020B0604020202020204" pitchFamily="34" charset="0"/>
              <a:buChar char="•"/>
            </a:pPr>
            <a:endParaRPr lang="en-US" sz="1300" dirty="0"/>
          </a:p>
          <a:p>
            <a:pPr indent="-228600">
              <a:lnSpc>
                <a:spcPct val="90000"/>
              </a:lnSpc>
              <a:spcAft>
                <a:spcPts val="600"/>
              </a:spcAft>
              <a:buFont typeface="Arial" panose="020B0604020202020204" pitchFamily="34" charset="0"/>
              <a:buChar char="•"/>
            </a:pPr>
            <a:endParaRPr lang="en-US" sz="1300" dirty="0"/>
          </a:p>
        </p:txBody>
      </p:sp>
    </p:spTree>
    <p:extLst>
      <p:ext uri="{BB962C8B-B14F-4D97-AF65-F5344CB8AC3E}">
        <p14:creationId xmlns:p14="http://schemas.microsoft.com/office/powerpoint/2010/main" val="2616235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5" name="Rectangle 1030">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C242DC8-72FA-501E-35DE-CC5D75D42309}"/>
              </a:ext>
            </a:extLst>
          </p:cNvPr>
          <p:cNvSpPr>
            <a:spLocks noGrp="1"/>
          </p:cNvSpPr>
          <p:nvPr>
            <p:ph type="title"/>
          </p:nvPr>
        </p:nvSpPr>
        <p:spPr>
          <a:xfrm>
            <a:off x="630936" y="640080"/>
            <a:ext cx="4818888" cy="1481328"/>
          </a:xfrm>
        </p:spPr>
        <p:txBody>
          <a:bodyPr vert="horz" lIns="91440" tIns="45720" rIns="91440" bIns="45720" rtlCol="0" anchor="b">
            <a:normAutofit/>
          </a:bodyPr>
          <a:lstStyle/>
          <a:p>
            <a:r>
              <a:rPr lang="en-US" sz="4600" kern="1200">
                <a:solidFill>
                  <a:schemeClr val="tx1"/>
                </a:solidFill>
                <a:latin typeface="+mj-lt"/>
                <a:ea typeface="+mj-ea"/>
                <a:cs typeface="+mj-cs"/>
              </a:rPr>
              <a:t>Herhaling H7 Kwaliteitsbewaking</a:t>
            </a:r>
          </a:p>
        </p:txBody>
      </p:sp>
      <p:sp>
        <p:nvSpPr>
          <p:cNvPr id="1036"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kstvak 3">
            <a:extLst>
              <a:ext uri="{FF2B5EF4-FFF2-40B4-BE49-F238E27FC236}">
                <a16:creationId xmlns:a16="http://schemas.microsoft.com/office/drawing/2014/main" id="{DFEA01F4-42FA-8C68-C2A2-893DB91703B7}"/>
              </a:ext>
            </a:extLst>
          </p:cNvPr>
          <p:cNvSpPr txBox="1"/>
          <p:nvPr/>
        </p:nvSpPr>
        <p:spPr>
          <a:xfrm>
            <a:off x="630936" y="2660904"/>
            <a:ext cx="4818888" cy="3547872"/>
          </a:xfrm>
          <a:prstGeom prst="rect">
            <a:avLst/>
          </a:prstGeom>
        </p:spPr>
        <p:txBody>
          <a:bodyPr vert="horz" lIns="91440" tIns="45720" rIns="91440" bIns="45720" rtlCol="0" anchor="t">
            <a:normAutofit/>
          </a:bodyPr>
          <a:lstStyle/>
          <a:p>
            <a:pPr marL="57150" indent="-228600">
              <a:lnSpc>
                <a:spcPct val="90000"/>
              </a:lnSpc>
              <a:spcAft>
                <a:spcPts val="600"/>
              </a:spcAft>
              <a:buFont typeface="Arial" panose="020B0604020202020204" pitchFamily="34" charset="0"/>
              <a:buChar char="•"/>
            </a:pPr>
            <a:endParaRPr lang="nl-NL" sz="1400" dirty="0"/>
          </a:p>
          <a:p>
            <a:pPr>
              <a:lnSpc>
                <a:spcPct val="90000"/>
              </a:lnSpc>
              <a:spcAft>
                <a:spcPts val="600"/>
              </a:spcAft>
            </a:pPr>
            <a:r>
              <a:rPr lang="nl-NL" sz="1400" b="1" i="1" dirty="0"/>
              <a:t>Voorbeeld(en):</a:t>
            </a:r>
          </a:p>
          <a:p>
            <a:pPr indent="-228600">
              <a:lnSpc>
                <a:spcPct val="90000"/>
              </a:lnSpc>
              <a:spcAft>
                <a:spcPts val="600"/>
              </a:spcAft>
              <a:buFont typeface="Arial" panose="020B0604020202020204" pitchFamily="34" charset="0"/>
              <a:buChar char="•"/>
            </a:pPr>
            <a:r>
              <a:rPr lang="nl-NL" sz="1400" dirty="0">
                <a:effectLst/>
              </a:rPr>
              <a:t>Het budget voor het gehele Verhalencafé is 500 euro, daarvan wordt er 100 euro besteed aan drinken. Het budget voor het drinken ga je dus controleren op de </a:t>
            </a:r>
            <a:r>
              <a:rPr lang="nl-NL" sz="1400" b="1" dirty="0">
                <a:effectLst/>
              </a:rPr>
              <a:t>G van Geld</a:t>
            </a:r>
            <a:r>
              <a:rPr lang="nl-NL" sz="1400" dirty="0">
                <a:effectLst/>
              </a:rPr>
              <a:t>, is het haalbaar om voor 100 euro drinken te halen voor iedereen. Moet het bedrag omlaag of nou juist omhoog. </a:t>
            </a:r>
          </a:p>
          <a:p>
            <a:pPr indent="-228600">
              <a:lnSpc>
                <a:spcPct val="90000"/>
              </a:lnSpc>
              <a:spcAft>
                <a:spcPts val="600"/>
              </a:spcAft>
              <a:buFont typeface="Arial" panose="020B0604020202020204" pitchFamily="34" charset="0"/>
              <a:buChar char="•"/>
            </a:pPr>
            <a:endParaRPr lang="nl-NL" sz="1400" dirty="0"/>
          </a:p>
          <a:p>
            <a:pPr indent="-228600">
              <a:lnSpc>
                <a:spcPct val="90000"/>
              </a:lnSpc>
              <a:spcAft>
                <a:spcPts val="600"/>
              </a:spcAft>
              <a:buFont typeface="Arial" panose="020B0604020202020204" pitchFamily="34" charset="0"/>
              <a:buChar char="•"/>
            </a:pPr>
            <a:r>
              <a:rPr lang="nl-NL" sz="1400" b="0" i="0" dirty="0">
                <a:effectLst/>
              </a:rPr>
              <a:t>Om ervoor te zorgen dat deze afspraken allemaal ook daadwerkelijk uitgewerkt worden, hebben we elke dag dat we aan dit project werken, eerst een overleg. Hierin bespreken we samen wat er af is, wat er nog gedaan moet worden, en hoe we ervoor staan. Dit is dus de </a:t>
            </a:r>
            <a:r>
              <a:rPr lang="nl-NL" sz="1400" b="1" i="0" dirty="0">
                <a:effectLst/>
              </a:rPr>
              <a:t>O van Organisatie</a:t>
            </a:r>
            <a:r>
              <a:rPr lang="nl-NL" sz="1400" b="0" i="0" dirty="0">
                <a:effectLst/>
              </a:rPr>
              <a:t>, want hierin wordt besproken hoe wij als organisatie de communicatie lijnen kort houden!</a:t>
            </a:r>
          </a:p>
          <a:p>
            <a:pPr indent="-228600">
              <a:lnSpc>
                <a:spcPct val="90000"/>
              </a:lnSpc>
              <a:spcAft>
                <a:spcPts val="600"/>
              </a:spcAft>
              <a:buFont typeface="Arial" panose="020B0604020202020204" pitchFamily="34" charset="0"/>
              <a:buChar char="•"/>
            </a:pPr>
            <a:endParaRPr lang="en-US" sz="1400" dirty="0"/>
          </a:p>
          <a:p>
            <a:pPr indent="-228600">
              <a:lnSpc>
                <a:spcPct val="90000"/>
              </a:lnSpc>
              <a:spcAft>
                <a:spcPts val="600"/>
              </a:spcAft>
              <a:buFont typeface="Arial" panose="020B0604020202020204" pitchFamily="34" charset="0"/>
              <a:buChar char="•"/>
            </a:pPr>
            <a:endParaRPr lang="en-US" sz="1400" dirty="0">
              <a:effectLst/>
            </a:endParaRPr>
          </a:p>
        </p:txBody>
      </p:sp>
      <p:pic>
        <p:nvPicPr>
          <p:cNvPr id="1026" name="Picture 2" descr="J.W. Schot, H.W. Lintsen, Arie Rip en A.A.A. de la Bruhèze, Techniek in  Nederland in de twintigste eeuw. Deel 4. Huishoudtechnologie, medische  techniek · dbnl">
            <a:extLst>
              <a:ext uri="{FF2B5EF4-FFF2-40B4-BE49-F238E27FC236}">
                <a16:creationId xmlns:a16="http://schemas.microsoft.com/office/drawing/2014/main" id="{AEF0F582-EC48-EEE1-22C8-AE2D47D7DD11}"/>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099048" y="735909"/>
            <a:ext cx="5458968" cy="53861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1599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71DB01-16FC-4CF2-9BFD-9EEB49F0F207}"/>
              </a:ext>
            </a:extLst>
          </p:cNvPr>
          <p:cNvSpPr>
            <a:spLocks noGrp="1"/>
          </p:cNvSpPr>
          <p:nvPr>
            <p:ph type="title"/>
          </p:nvPr>
        </p:nvSpPr>
        <p:spPr/>
        <p:txBody>
          <a:bodyPr/>
          <a:lstStyle/>
          <a:p>
            <a:pPr algn="ctr"/>
            <a:r>
              <a:rPr lang="nl-NL" b="1" dirty="0"/>
              <a:t>Welke criteria uit het beoordelingsverslag komen vandaag aan bod?</a:t>
            </a:r>
            <a:endParaRPr lang="nl-NL" dirty="0"/>
          </a:p>
        </p:txBody>
      </p:sp>
      <p:pic>
        <p:nvPicPr>
          <p:cNvPr id="6" name="Afbeelding 5">
            <a:extLst>
              <a:ext uri="{FF2B5EF4-FFF2-40B4-BE49-F238E27FC236}">
                <a16:creationId xmlns:a16="http://schemas.microsoft.com/office/drawing/2014/main" id="{D1699199-BF52-4AE3-9000-EE8C4AB9B9B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3703" y="1981274"/>
            <a:ext cx="9191134" cy="3090347"/>
          </a:xfrm>
          <a:prstGeom prst="rect">
            <a:avLst/>
          </a:prstGeom>
        </p:spPr>
      </p:pic>
    </p:spTree>
    <p:extLst>
      <p:ext uri="{BB962C8B-B14F-4D97-AF65-F5344CB8AC3E}">
        <p14:creationId xmlns:p14="http://schemas.microsoft.com/office/powerpoint/2010/main" val="2858711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F5D7C3-B8BD-41DB-B2BB-3BA622D5B7FD}"/>
              </a:ext>
            </a:extLst>
          </p:cNvPr>
          <p:cNvSpPr>
            <a:spLocks noGrp="1"/>
          </p:cNvSpPr>
          <p:nvPr>
            <p:ph type="title"/>
          </p:nvPr>
        </p:nvSpPr>
        <p:spPr/>
        <p:txBody>
          <a:bodyPr/>
          <a:lstStyle/>
          <a:p>
            <a:pPr algn="ctr"/>
            <a:r>
              <a:rPr lang="nl-NL" b="1" dirty="0"/>
              <a:t>8 Projectorganisatie – Plan van Aanpak</a:t>
            </a:r>
            <a:endParaRPr lang="nl-NL" dirty="0"/>
          </a:p>
        </p:txBody>
      </p:sp>
      <p:sp>
        <p:nvSpPr>
          <p:cNvPr id="3" name="Tekstvak 2">
            <a:extLst>
              <a:ext uri="{FF2B5EF4-FFF2-40B4-BE49-F238E27FC236}">
                <a16:creationId xmlns:a16="http://schemas.microsoft.com/office/drawing/2014/main" id="{F1962F07-4127-40B4-84C3-066A6FABD8DF}"/>
              </a:ext>
            </a:extLst>
          </p:cNvPr>
          <p:cNvSpPr txBox="1"/>
          <p:nvPr/>
        </p:nvSpPr>
        <p:spPr>
          <a:xfrm>
            <a:off x="838200" y="1690688"/>
            <a:ext cx="10515600" cy="3416320"/>
          </a:xfrm>
          <a:prstGeom prst="rect">
            <a:avLst/>
          </a:prstGeom>
          <a:noFill/>
        </p:spPr>
        <p:txBody>
          <a:bodyPr wrap="square" rtlCol="0">
            <a:spAutoFit/>
          </a:bodyPr>
          <a:lstStyle/>
          <a:p>
            <a:r>
              <a:rPr lang="nl-NL" sz="2400" dirty="0"/>
              <a:t> Wat houdt projectorganisatie in? </a:t>
            </a:r>
          </a:p>
          <a:p>
            <a:pPr marL="342900" indent="-342900">
              <a:buFont typeface="Wingdings" panose="05000000000000000000" pitchFamily="2" charset="2"/>
              <a:buChar char="à"/>
            </a:pPr>
            <a:r>
              <a:rPr lang="nl-NL" sz="2400" dirty="0">
                <a:sym typeface="Wingdings" panose="05000000000000000000" pitchFamily="2" charset="2"/>
              </a:rPr>
              <a:t>Is de verdeling van de taken en verantwoordelijkheden binnen het projectteam en wijze van communiceren in het team en met de opdrachtgever.</a:t>
            </a:r>
          </a:p>
          <a:p>
            <a:pPr marL="342900" indent="-342900">
              <a:buFont typeface="Wingdings" panose="05000000000000000000" pitchFamily="2" charset="2"/>
              <a:buChar char="à"/>
            </a:pPr>
            <a:endParaRPr lang="nl-NL" sz="2400" dirty="0">
              <a:sym typeface="Wingdings" panose="05000000000000000000" pitchFamily="2" charset="2"/>
            </a:endParaRPr>
          </a:p>
          <a:p>
            <a:r>
              <a:rPr lang="nl-NL" sz="2400" dirty="0">
                <a:sym typeface="Wingdings" panose="05000000000000000000" pitchFamily="2" charset="2"/>
              </a:rPr>
              <a:t>Met welk gedeelte uit het Plan van Aanpak heeft </a:t>
            </a:r>
          </a:p>
          <a:p>
            <a:r>
              <a:rPr lang="nl-NL" sz="2400" dirty="0">
                <a:sym typeface="Wingdings" panose="05000000000000000000" pitchFamily="2" charset="2"/>
              </a:rPr>
              <a:t>dit overeenkomsten?</a:t>
            </a:r>
          </a:p>
          <a:p>
            <a:pPr marL="342900" indent="-342900">
              <a:buFont typeface="Wingdings" panose="05000000000000000000" pitchFamily="2" charset="2"/>
              <a:buChar char="à"/>
            </a:pPr>
            <a:r>
              <a:rPr lang="nl-NL" sz="2400" dirty="0">
                <a:sym typeface="Wingdings" panose="05000000000000000000" pitchFamily="2" charset="2"/>
              </a:rPr>
              <a:t>Samenwerkingsovereenkomst, mag naar </a:t>
            </a:r>
          </a:p>
          <a:p>
            <a:r>
              <a:rPr lang="nl-NL" sz="2400" dirty="0">
                <a:sym typeface="Wingdings" panose="05000000000000000000" pitchFamily="2" charset="2"/>
              </a:rPr>
              <a:t>verwezen worden.</a:t>
            </a:r>
          </a:p>
          <a:p>
            <a:endParaRPr lang="nl-NL" sz="2400" dirty="0"/>
          </a:p>
        </p:txBody>
      </p:sp>
      <p:pic>
        <p:nvPicPr>
          <p:cNvPr id="1026" name="Picture 2" descr="Over het, wij, en ik">
            <a:extLst>
              <a:ext uri="{FF2B5EF4-FFF2-40B4-BE49-F238E27FC236}">
                <a16:creationId xmlns:a16="http://schemas.microsoft.com/office/drawing/2014/main" id="{E00045DD-5F98-4364-9D33-B9212CE629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07810" y="3291479"/>
            <a:ext cx="5084190" cy="35665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5627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circle(in)">
                                      <p:cBhvr>
                                        <p:cTn id="7" dur="2000"/>
                                        <p:tgtEl>
                                          <p:spTgt spid="3">
                                            <p:txEl>
                                              <p:pRg st="5" end="5"/>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circle(in)">
                                      <p:cBhvr>
                                        <p:cTn id="10"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E10796-C409-4551-9BC4-9D092F37A60A}"/>
              </a:ext>
            </a:extLst>
          </p:cNvPr>
          <p:cNvSpPr>
            <a:spLocks noGrp="1"/>
          </p:cNvSpPr>
          <p:nvPr>
            <p:ph type="title"/>
          </p:nvPr>
        </p:nvSpPr>
        <p:spPr/>
        <p:txBody>
          <a:bodyPr/>
          <a:lstStyle/>
          <a:p>
            <a:pPr algn="ctr"/>
            <a:r>
              <a:rPr lang="nl-NL" b="1" dirty="0"/>
              <a:t>8 Projectorganisatie – Plan van Aanpak</a:t>
            </a:r>
          </a:p>
        </p:txBody>
      </p:sp>
      <p:sp>
        <p:nvSpPr>
          <p:cNvPr id="4" name="Tekstvak 3">
            <a:extLst>
              <a:ext uri="{FF2B5EF4-FFF2-40B4-BE49-F238E27FC236}">
                <a16:creationId xmlns:a16="http://schemas.microsoft.com/office/drawing/2014/main" id="{6CB63A77-0F11-42E0-859B-3479DEDDBCC7}"/>
              </a:ext>
            </a:extLst>
          </p:cNvPr>
          <p:cNvSpPr txBox="1"/>
          <p:nvPr/>
        </p:nvSpPr>
        <p:spPr>
          <a:xfrm>
            <a:off x="838200" y="1690688"/>
            <a:ext cx="10515600" cy="4154984"/>
          </a:xfrm>
          <a:prstGeom prst="rect">
            <a:avLst/>
          </a:prstGeom>
          <a:noFill/>
        </p:spPr>
        <p:txBody>
          <a:bodyPr wrap="square" rtlCol="0">
            <a:spAutoFit/>
          </a:bodyPr>
          <a:lstStyle/>
          <a:p>
            <a:r>
              <a:rPr lang="nl-NL" sz="2400" dirty="0"/>
              <a:t>Er is beschreven hoe het project is georganiseerd. Daarin is minimaal benoemd:</a:t>
            </a:r>
          </a:p>
          <a:p>
            <a:endParaRPr lang="nl-NL" sz="2400" dirty="0"/>
          </a:p>
          <a:p>
            <a:pPr marL="285750" indent="-285750">
              <a:buFontTx/>
              <a:buChar char="-"/>
            </a:pPr>
            <a:r>
              <a:rPr lang="nl-NL" sz="2400" dirty="0"/>
              <a:t>Lijst met namen en contactgegevens van de leden</a:t>
            </a:r>
          </a:p>
          <a:p>
            <a:pPr marL="285750" indent="-285750">
              <a:buFontTx/>
              <a:buChar char="-"/>
            </a:pPr>
            <a:r>
              <a:rPr lang="nl-NL" sz="2400" dirty="0"/>
              <a:t>Hoe de rolverdeling binnen de projectgroep is </a:t>
            </a:r>
            <a:r>
              <a:rPr lang="nl-NL" sz="2400" dirty="0">
                <a:sym typeface="Wingdings" panose="05000000000000000000" pitchFamily="2" charset="2"/>
              </a:rPr>
              <a:t> Wie is de leider, wie doet de spelling, wie zet het product in elkaar etc. </a:t>
            </a:r>
          </a:p>
          <a:p>
            <a:pPr marL="285750" indent="-285750">
              <a:buFontTx/>
              <a:buChar char="-"/>
            </a:pPr>
            <a:r>
              <a:rPr lang="nl-NL" sz="2400" dirty="0"/>
              <a:t>Hoe en wanneer er vergaderd wordt </a:t>
            </a:r>
            <a:r>
              <a:rPr lang="nl-NL" sz="2400" dirty="0">
                <a:sym typeface="Wingdings" panose="05000000000000000000" pitchFamily="2" charset="2"/>
              </a:rPr>
              <a:t> </a:t>
            </a:r>
            <a:r>
              <a:rPr lang="nl-NL" sz="2400" dirty="0"/>
              <a:t>(logboek)</a:t>
            </a:r>
          </a:p>
          <a:p>
            <a:pPr marL="285750" indent="-285750">
              <a:buFontTx/>
              <a:buChar char="-"/>
            </a:pPr>
            <a:r>
              <a:rPr lang="nl-NL" sz="2400" dirty="0"/>
              <a:t>Op welke manier er onderling gecommuniceerd wordt</a:t>
            </a:r>
          </a:p>
          <a:p>
            <a:pPr marL="285750" indent="-285750">
              <a:buFontTx/>
              <a:buChar char="-"/>
            </a:pPr>
            <a:r>
              <a:rPr lang="nl-NL" sz="2400" dirty="0"/>
              <a:t>Hoe de stakeholders geïnformeerd blijven </a:t>
            </a:r>
            <a:r>
              <a:rPr lang="nl-NL" sz="2400" dirty="0">
                <a:sym typeface="Wingdings" panose="05000000000000000000" pitchFamily="2" charset="2"/>
              </a:rPr>
              <a:t> </a:t>
            </a:r>
            <a:r>
              <a:rPr lang="nl-NL" sz="2400" dirty="0"/>
              <a:t>(Brief, mail(lijst) etc. voeg bewijzen toe)</a:t>
            </a:r>
          </a:p>
          <a:p>
            <a:pPr marL="285750" indent="-285750">
              <a:buFontTx/>
              <a:buChar char="-"/>
            </a:pPr>
            <a:r>
              <a:rPr lang="nl-NL" sz="2400" dirty="0"/>
              <a:t>Welke digitale middelen er gebruikt worden voor de samenwerking binnen de groep</a:t>
            </a:r>
          </a:p>
        </p:txBody>
      </p:sp>
    </p:spTree>
    <p:extLst>
      <p:ext uri="{BB962C8B-B14F-4D97-AF65-F5344CB8AC3E}">
        <p14:creationId xmlns:p14="http://schemas.microsoft.com/office/powerpoint/2010/main" val="3728506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685E1E-0D8D-4AD2-8D14-BE60C15B66DD}"/>
              </a:ext>
            </a:extLst>
          </p:cNvPr>
          <p:cNvSpPr>
            <a:spLocks noGrp="1"/>
          </p:cNvSpPr>
          <p:nvPr>
            <p:ph type="title"/>
          </p:nvPr>
        </p:nvSpPr>
        <p:spPr/>
        <p:txBody>
          <a:bodyPr/>
          <a:lstStyle/>
          <a:p>
            <a:pPr algn="ctr"/>
            <a:r>
              <a:rPr lang="nl-NL" b="1" dirty="0"/>
              <a:t>9 Planning – Plan van Aanpak</a:t>
            </a:r>
          </a:p>
        </p:txBody>
      </p:sp>
      <p:sp>
        <p:nvSpPr>
          <p:cNvPr id="3" name="Tekstvak 2">
            <a:extLst>
              <a:ext uri="{FF2B5EF4-FFF2-40B4-BE49-F238E27FC236}">
                <a16:creationId xmlns:a16="http://schemas.microsoft.com/office/drawing/2014/main" id="{C0E12615-6701-4329-85DC-2EC5E8969CAC}"/>
              </a:ext>
            </a:extLst>
          </p:cNvPr>
          <p:cNvSpPr txBox="1"/>
          <p:nvPr/>
        </p:nvSpPr>
        <p:spPr>
          <a:xfrm>
            <a:off x="578498" y="1690688"/>
            <a:ext cx="10775302" cy="3416320"/>
          </a:xfrm>
          <a:prstGeom prst="rect">
            <a:avLst/>
          </a:prstGeom>
          <a:noFill/>
        </p:spPr>
        <p:txBody>
          <a:bodyPr wrap="square" rtlCol="0">
            <a:spAutoFit/>
          </a:bodyPr>
          <a:lstStyle/>
          <a:p>
            <a:r>
              <a:rPr lang="nl-NL" sz="2400" dirty="0"/>
              <a:t>Wat moet er beschreven worden bij het kopje planning?</a:t>
            </a:r>
          </a:p>
          <a:p>
            <a:pPr marL="285750" indent="-285750">
              <a:buFontTx/>
              <a:buChar char="-"/>
            </a:pPr>
            <a:r>
              <a:rPr lang="nl-NL" sz="2400" dirty="0"/>
              <a:t>De activiteiten hebben een doorlooptijd en evt. benodigde werktijd</a:t>
            </a:r>
          </a:p>
          <a:p>
            <a:pPr marL="285750" indent="-285750">
              <a:buFontTx/>
              <a:buChar char="-"/>
            </a:pPr>
            <a:r>
              <a:rPr lang="nl-NL" sz="2400" dirty="0"/>
              <a:t>Er is aangegeven welke activiteiten afhankelijk zijn van elkaar</a:t>
            </a:r>
          </a:p>
          <a:p>
            <a:pPr marL="285750" indent="-285750">
              <a:buFontTx/>
              <a:buChar char="-"/>
            </a:pPr>
            <a:r>
              <a:rPr lang="nl-NL" sz="2400" dirty="0"/>
              <a:t>Er zijn duidelijke deadlines vastgesteld</a:t>
            </a:r>
          </a:p>
          <a:p>
            <a:pPr marL="285750" indent="-285750">
              <a:buFontTx/>
              <a:buChar char="-"/>
            </a:pPr>
            <a:r>
              <a:rPr lang="nl-NL" sz="2400" dirty="0"/>
              <a:t>Er is een logische (stroken)planning weergeven</a:t>
            </a:r>
          </a:p>
          <a:p>
            <a:endParaRPr lang="nl-NL" sz="2400" dirty="0"/>
          </a:p>
          <a:p>
            <a:r>
              <a:rPr lang="nl-NL" sz="2400" dirty="0"/>
              <a:t>Wat kan er worden toegevoegd om het verslagmatig te versterken?</a:t>
            </a:r>
          </a:p>
          <a:p>
            <a:pPr marL="342900" indent="-342900">
              <a:buFont typeface="Wingdings" panose="05000000000000000000" pitchFamily="2" charset="2"/>
              <a:buChar char="à"/>
            </a:pPr>
            <a:r>
              <a:rPr lang="nl-NL" sz="2400" dirty="0">
                <a:sym typeface="Wingdings" panose="05000000000000000000" pitchFamily="2" charset="2"/>
              </a:rPr>
              <a:t>Planning met daarop tijdsindicaties</a:t>
            </a:r>
          </a:p>
          <a:p>
            <a:pPr marL="342900" indent="-342900">
              <a:buFont typeface="Wingdings" panose="05000000000000000000" pitchFamily="2" charset="2"/>
              <a:buChar char="à"/>
            </a:pPr>
            <a:r>
              <a:rPr lang="nl-NL" sz="2400" dirty="0">
                <a:sym typeface="Wingdings" panose="05000000000000000000" pitchFamily="2" charset="2"/>
              </a:rPr>
              <a:t>…</a:t>
            </a:r>
          </a:p>
        </p:txBody>
      </p:sp>
      <p:pic>
        <p:nvPicPr>
          <p:cNvPr id="2050" name="Picture 2" descr="Organisatie van de Communicatie op Campagne niveau – Communicatie KC">
            <a:extLst>
              <a:ext uri="{FF2B5EF4-FFF2-40B4-BE49-F238E27FC236}">
                <a16:creationId xmlns:a16="http://schemas.microsoft.com/office/drawing/2014/main" id="{BE51DAF0-DF98-1C80-3759-1D26EF5430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0615" y="4674952"/>
            <a:ext cx="7811386" cy="21830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8717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circle(in)">
                                      <p:cBhvr>
                                        <p:cTn id="7" dur="2000"/>
                                        <p:tgtEl>
                                          <p:spTgt spid="3">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circle(in)">
                                      <p:cBhvr>
                                        <p:cTn id="12" dur="2000"/>
                                        <p:tgtEl>
                                          <p:spTgt spid="3">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Effect transition="in" filter="circle(in)">
                                      <p:cBhvr>
                                        <p:cTn id="1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b="1" dirty="0"/>
              <a:t>9 Planning – Plan van aanpak</a:t>
            </a:r>
          </a:p>
        </p:txBody>
      </p:sp>
      <p:sp>
        <p:nvSpPr>
          <p:cNvPr id="8" name="Tijdelijke aanduiding voor inhoud 2"/>
          <p:cNvSpPr>
            <a:spLocks noGrp="1"/>
          </p:cNvSpPr>
          <p:nvPr/>
        </p:nvSpPr>
        <p:spPr>
          <a:xfrm>
            <a:off x="1312128" y="1690688"/>
            <a:ext cx="8846773" cy="492941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nl-NL" sz="2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5" name="Rechthoek 4"/>
          <p:cNvSpPr/>
          <p:nvPr/>
        </p:nvSpPr>
        <p:spPr>
          <a:xfrm>
            <a:off x="838200" y="1414932"/>
            <a:ext cx="10041672" cy="5184561"/>
          </a:xfrm>
          <a:prstGeom prst="rect">
            <a:avLst/>
          </a:prstGeom>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20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Opdracht</a:t>
            </a:r>
          </a:p>
          <a:p>
            <a:pPr marL="457200" marR="0" lvl="0" indent="-457200" algn="l" defTabSz="914400" rtl="0" eaLnBrk="1" fontAlgn="auto" latinLnBrk="0" hangingPunct="1">
              <a:lnSpc>
                <a:spcPct val="107000"/>
              </a:lnSpc>
              <a:spcBef>
                <a:spcPts val="0"/>
              </a:spcBef>
              <a:spcAft>
                <a:spcPts val="800"/>
              </a:spcAft>
              <a:buClrTx/>
              <a:buSzTx/>
              <a:buFont typeface="+mj-lt"/>
              <a:buAutoNum type="arabicPeriod"/>
              <a:tabLst/>
              <a:defRPr/>
            </a:pPr>
            <a:r>
              <a:rPr lang="nl-NL" dirty="0">
                <a:solidFill>
                  <a:prstClr val="black"/>
                </a:solidFill>
                <a:latin typeface="Arial" panose="020B0604020202020204" pitchFamily="34" charset="0"/>
                <a:cs typeface="Times New Roman" panose="02020603050405020304" pitchFamily="18" charset="0"/>
              </a:rPr>
              <a:t>Maak een planning de resterende weken.</a:t>
            </a:r>
          </a:p>
          <a:p>
            <a:pPr marL="457200" marR="0" lvl="0" indent="-457200" algn="l" defTabSz="914400" rtl="0" eaLnBrk="1" fontAlgn="auto" latinLnBrk="0" hangingPunct="1">
              <a:lnSpc>
                <a:spcPct val="107000"/>
              </a:lnSpc>
              <a:spcBef>
                <a:spcPts val="0"/>
              </a:spcBef>
              <a:spcAft>
                <a:spcPts val="800"/>
              </a:spcAft>
              <a:buClrTx/>
              <a:buSzTx/>
              <a:buFont typeface="+mj-lt"/>
              <a:buAutoNum type="arabicPeriod"/>
              <a:tabLst/>
              <a:defRPr/>
            </a:pPr>
            <a:r>
              <a:rPr lang="nl-NL" dirty="0">
                <a:solidFill>
                  <a:prstClr val="black"/>
                </a:solidFill>
                <a:latin typeface="Arial" panose="020B0604020202020204" pitchFamily="34" charset="0"/>
                <a:cs typeface="Times New Roman" panose="02020603050405020304" pitchFamily="18" charset="0"/>
              </a:rPr>
              <a:t>Plan per week de volgende onderdelen in:</a:t>
            </a:r>
          </a:p>
          <a:p>
            <a:pPr marL="914400" lvl="1" indent="-457200" fontAlgn="auto">
              <a:lnSpc>
                <a:spcPct val="107000"/>
              </a:lnSpc>
              <a:spcBef>
                <a:spcPts val="0"/>
              </a:spcBef>
              <a:spcAft>
                <a:spcPts val="800"/>
              </a:spcAft>
              <a:buFont typeface="+mj-lt"/>
              <a:buAutoNum type="alphaLcParenR"/>
              <a:defRPr/>
            </a:pPr>
            <a:r>
              <a:rPr lang="nl-NL" dirty="0">
                <a:solidFill>
                  <a:prstClr val="black"/>
                </a:solidFill>
                <a:latin typeface="Arial" panose="020B0604020202020204" pitchFamily="34" charset="0"/>
                <a:cs typeface="Times New Roman" panose="02020603050405020304" pitchFamily="18" charset="0"/>
              </a:rPr>
              <a:t>Het aanpassen/verbeteren van de 11 onderdelen uit het beoordelingsformulier van het </a:t>
            </a:r>
            <a:r>
              <a:rPr lang="nl-NL" b="1" dirty="0">
                <a:solidFill>
                  <a:prstClr val="black"/>
                </a:solidFill>
                <a:latin typeface="Arial" panose="020B0604020202020204" pitchFamily="34" charset="0"/>
                <a:cs typeface="Times New Roman" panose="02020603050405020304" pitchFamily="18" charset="0"/>
              </a:rPr>
              <a:t>‘Plan van aanpak’.</a:t>
            </a:r>
          </a:p>
          <a:p>
            <a:pPr marL="914400" lvl="1" indent="-457200" fontAlgn="auto">
              <a:lnSpc>
                <a:spcPct val="107000"/>
              </a:lnSpc>
              <a:spcBef>
                <a:spcPts val="0"/>
              </a:spcBef>
              <a:spcAft>
                <a:spcPts val="800"/>
              </a:spcAft>
              <a:buFont typeface="+mj-lt"/>
              <a:buAutoNum type="alphaLcParenR"/>
              <a:defRPr/>
            </a:pPr>
            <a:r>
              <a:rPr lang="nl-NL" dirty="0">
                <a:solidFill>
                  <a:prstClr val="black"/>
                </a:solidFill>
                <a:latin typeface="Arial" panose="020B0604020202020204" pitchFamily="34" charset="0"/>
                <a:cs typeface="Times New Roman" panose="02020603050405020304" pitchFamily="18" charset="0"/>
              </a:rPr>
              <a:t>De verschillende </a:t>
            </a:r>
            <a:r>
              <a:rPr lang="nl-NL" b="1" i="1" dirty="0">
                <a:solidFill>
                  <a:prstClr val="black"/>
                </a:solidFill>
                <a:latin typeface="Arial" panose="020B0604020202020204" pitchFamily="34" charset="0"/>
                <a:cs typeface="Times New Roman" panose="02020603050405020304" pitchFamily="18" charset="0"/>
              </a:rPr>
              <a:t>projectactiviteiten</a:t>
            </a:r>
            <a:r>
              <a:rPr lang="nl-NL" dirty="0">
                <a:solidFill>
                  <a:prstClr val="black"/>
                </a:solidFill>
                <a:latin typeface="Arial" panose="020B0604020202020204" pitchFamily="34" charset="0"/>
                <a:cs typeface="Times New Roman" panose="02020603050405020304" pitchFamily="18" charset="0"/>
              </a:rPr>
              <a:t> (catering, communicatie, facilitair en projectleiding)  onderverdeeld in de verschillende </a:t>
            </a:r>
            <a:r>
              <a:rPr lang="nl-NL" b="1" i="1" dirty="0">
                <a:solidFill>
                  <a:prstClr val="black"/>
                </a:solidFill>
                <a:latin typeface="Arial" panose="020B0604020202020204" pitchFamily="34" charset="0"/>
                <a:cs typeface="Times New Roman" panose="02020603050405020304" pitchFamily="18" charset="0"/>
              </a:rPr>
              <a:t>projectfases </a:t>
            </a:r>
            <a:r>
              <a:rPr lang="nl-NL" dirty="0">
                <a:solidFill>
                  <a:prstClr val="black"/>
                </a:solidFill>
                <a:latin typeface="Arial" panose="020B0604020202020204" pitchFamily="34" charset="0"/>
                <a:cs typeface="Times New Roman" panose="02020603050405020304" pitchFamily="18" charset="0"/>
              </a:rPr>
              <a:t>(initiatief, definiëren, uitvoeren en afsluiten)</a:t>
            </a:r>
          </a:p>
          <a:p>
            <a:pPr marL="914400" lvl="1" indent="-457200" fontAlgn="auto">
              <a:lnSpc>
                <a:spcPct val="107000"/>
              </a:lnSpc>
              <a:spcBef>
                <a:spcPts val="0"/>
              </a:spcBef>
              <a:spcAft>
                <a:spcPts val="800"/>
              </a:spcAft>
              <a:buFont typeface="+mj-lt"/>
              <a:buAutoNum type="alphaLcParenR"/>
              <a:defRPr/>
            </a:pPr>
            <a:r>
              <a:rPr lang="nl-NL" dirty="0">
                <a:solidFill>
                  <a:prstClr val="black"/>
                </a:solidFill>
                <a:latin typeface="Arial" panose="020B0604020202020204" pitchFamily="34" charset="0"/>
                <a:cs typeface="Times New Roman" panose="02020603050405020304" pitchFamily="18" charset="0"/>
              </a:rPr>
              <a:t>De voorbereiding van de presentaties aan de hand van het beoordelingsformulier </a:t>
            </a:r>
            <a:r>
              <a:rPr lang="nl-NL" b="1" dirty="0">
                <a:solidFill>
                  <a:prstClr val="black"/>
                </a:solidFill>
                <a:latin typeface="Arial" panose="020B0604020202020204" pitchFamily="34" charset="0"/>
                <a:cs typeface="Times New Roman" panose="02020603050405020304" pitchFamily="18" charset="0"/>
              </a:rPr>
              <a:t>‘Presentatie’.</a:t>
            </a:r>
          </a:p>
          <a:p>
            <a:pPr marL="914400" lvl="1" indent="-457200" fontAlgn="auto">
              <a:lnSpc>
                <a:spcPct val="107000"/>
              </a:lnSpc>
              <a:spcBef>
                <a:spcPts val="0"/>
              </a:spcBef>
              <a:spcAft>
                <a:spcPts val="800"/>
              </a:spcAft>
              <a:buFont typeface="+mj-lt"/>
              <a:buAutoNum type="alphaLcParenR"/>
              <a:defRPr/>
            </a:pPr>
            <a:r>
              <a:rPr lang="nl-NL" dirty="0">
                <a:solidFill>
                  <a:prstClr val="black"/>
                </a:solidFill>
                <a:latin typeface="Arial" panose="020B0604020202020204" pitchFamily="34" charset="0"/>
                <a:cs typeface="Times New Roman" panose="02020603050405020304" pitchFamily="18" charset="0"/>
              </a:rPr>
              <a:t>Zorg voor haalbare deadlines.</a:t>
            </a:r>
          </a:p>
          <a:p>
            <a:pPr marL="914400" lvl="1" indent="-457200" fontAlgn="auto">
              <a:lnSpc>
                <a:spcPct val="107000"/>
              </a:lnSpc>
              <a:spcBef>
                <a:spcPts val="0"/>
              </a:spcBef>
              <a:spcAft>
                <a:spcPts val="800"/>
              </a:spcAft>
              <a:buFont typeface="+mj-lt"/>
              <a:buAutoNum type="alphaLcParenR"/>
              <a:defRPr/>
            </a:pPr>
            <a:r>
              <a:rPr lang="nl-NL" dirty="0">
                <a:solidFill>
                  <a:prstClr val="black"/>
                </a:solidFill>
                <a:latin typeface="Arial" panose="020B0604020202020204" pitchFamily="34" charset="0"/>
                <a:cs typeface="Times New Roman" panose="02020603050405020304" pitchFamily="18" charset="0"/>
              </a:rPr>
              <a:t>Vermeld in de planning ook wie voor welk onderdeel verantwoordelijk is.</a:t>
            </a:r>
          </a:p>
          <a:p>
            <a:pPr marL="914400" lvl="1" indent="-457200" fontAlgn="auto">
              <a:lnSpc>
                <a:spcPct val="107000"/>
              </a:lnSpc>
              <a:spcBef>
                <a:spcPts val="0"/>
              </a:spcBef>
              <a:spcAft>
                <a:spcPts val="800"/>
              </a:spcAft>
              <a:buFont typeface="+mj-lt"/>
              <a:buAutoNum type="alphaLcParenR"/>
              <a:defRPr/>
            </a:pPr>
            <a:endParaRPr lang="nl-NL" dirty="0">
              <a:solidFill>
                <a:prstClr val="black"/>
              </a:solidFill>
              <a:latin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743853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7" ma:contentTypeDescription="Een nieuw document maken." ma:contentTypeScope="" ma:versionID="0f68ed45c25507020046cd58e7081853">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ed2a775c62b2ef6a30ca6d924b06821c"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bad38e81-2dce-48e2-a4cf-6cf5e967729a}" ma:internalName="TaxCatchAll" ma:showField="CatchAllData" ma:web="2c4f0c93-2979-4f27-aab2-70de9593235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6f82ce1-f6df-49a5-8b49-cf8409a27aa4">
      <Terms xmlns="http://schemas.microsoft.com/office/infopath/2007/PartnerControls"/>
    </lcf76f155ced4ddcb4097134ff3c332f>
    <TaxCatchAll xmlns="2c4f0c93-2979-4f27-aab2-70de95932352" xsi:nil="true"/>
  </documentManagement>
</p:properties>
</file>

<file path=customXml/itemProps1.xml><?xml version="1.0" encoding="utf-8"?>
<ds:datastoreItem xmlns:ds="http://schemas.openxmlformats.org/officeDocument/2006/customXml" ds:itemID="{70583B6F-241B-4752-BA3F-65607B61D555}">
  <ds:schemaRefs>
    <ds:schemaRef ds:uri="http://schemas.microsoft.com/sharepoint/v3/contenttype/forms"/>
  </ds:schemaRefs>
</ds:datastoreItem>
</file>

<file path=customXml/itemProps2.xml><?xml version="1.0" encoding="utf-8"?>
<ds:datastoreItem xmlns:ds="http://schemas.openxmlformats.org/officeDocument/2006/customXml" ds:itemID="{9962F096-DEBA-40E3-BD6B-9534FEAA5F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F4FF143-0ABB-4CFF-A5DD-2BA0E6EC9068}">
  <ds:schemaRefs>
    <ds:schemaRef ds:uri="http://schemas.microsoft.com/office/2006/metadata/properties"/>
    <ds:schemaRef ds:uri="http://schemas.microsoft.com/office/infopath/2007/PartnerControls"/>
    <ds:schemaRef ds:uri="c6f82ce1-f6df-49a5-8b49-cf8409a27aa4"/>
    <ds:schemaRef ds:uri="2c4f0c93-2979-4f27-aab2-70de95932352"/>
  </ds:schemaRefs>
</ds:datastoreItem>
</file>

<file path=docProps/app.xml><?xml version="1.0" encoding="utf-8"?>
<Properties xmlns="http://schemas.openxmlformats.org/officeDocument/2006/extended-properties" xmlns:vt="http://schemas.openxmlformats.org/officeDocument/2006/docPropsVTypes">
  <TotalTime>267</TotalTime>
  <Words>863</Words>
  <Application>Microsoft Office PowerPoint</Application>
  <PresentationFormat>Breedbeeld</PresentationFormat>
  <Paragraphs>97</Paragraphs>
  <Slides>10</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10</vt:i4>
      </vt:variant>
    </vt:vector>
  </HeadingPairs>
  <TitlesOfParts>
    <vt:vector size="15" baseType="lpstr">
      <vt:lpstr>Arial</vt:lpstr>
      <vt:lpstr>Calibri</vt:lpstr>
      <vt:lpstr>Calibri Light</vt:lpstr>
      <vt:lpstr>Wingdings</vt:lpstr>
      <vt:lpstr>Kantoorthema</vt:lpstr>
      <vt:lpstr>PowerPoint-presentatie</vt:lpstr>
      <vt:lpstr>Maar eerst: Herhaling H6 Tussenresultaten en H7 Kwaliteitsbewaking</vt:lpstr>
      <vt:lpstr>Herhaling: H7 Kwaliteitsbewaking</vt:lpstr>
      <vt:lpstr>Herhaling H7 Kwaliteitsbewaking</vt:lpstr>
      <vt:lpstr>Welke criteria uit het beoordelingsverslag komen vandaag aan bod?</vt:lpstr>
      <vt:lpstr>8 Projectorganisatie – Plan van Aanpak</vt:lpstr>
      <vt:lpstr>8 Projectorganisatie – Plan van Aanpak</vt:lpstr>
      <vt:lpstr>9 Planning – Plan van Aanpak</vt:lpstr>
      <vt:lpstr>9 Planning – Plan van aanpak</vt:lpstr>
      <vt:lpstr>Tot slot: Voorbereiden Elevator Pitch voor Maandag 10-11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Thomas Noordeloos</dc:creator>
  <cp:lastModifiedBy>Steven Linkels</cp:lastModifiedBy>
  <cp:revision>2</cp:revision>
  <dcterms:created xsi:type="dcterms:W3CDTF">2021-07-07T07:37:45Z</dcterms:created>
  <dcterms:modified xsi:type="dcterms:W3CDTF">2022-10-03T09:42:26Z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_ExtendedDescription">
    <vt:lpwstr/>
  </property>
  <property fmtid="{D5CDD505-2E9C-101B-9397-08002B2CF9AE}" pid="4" name="TriggerFlowInfo">
    <vt:lpwstr/>
  </property>
</Properties>
</file>