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57" r:id="rId4"/>
    <p:sldId id="269" r:id="rId5"/>
    <p:sldId id="268" r:id="rId6"/>
    <p:sldId id="261" r:id="rId7"/>
    <p:sldId id="260" r:id="rId8"/>
    <p:sldId id="272" r:id="rId9"/>
    <p:sldId id="271" r:id="rId10"/>
    <p:sldId id="273" r:id="rId11"/>
    <p:sldId id="270" r:id="rId12"/>
    <p:sldId id="276" r:id="rId13"/>
    <p:sldId id="274" r:id="rId14"/>
    <p:sldId id="275" r:id="rId15"/>
    <p:sldId id="277"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1479FD-CFE2-44A3-8E34-97DE9953C705}" v="14" dt="2021-12-16T11:26:54.60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763" autoAdjust="0"/>
  </p:normalViewPr>
  <p:slideViewPr>
    <p:cSldViewPr snapToGrid="0">
      <p:cViewPr varScale="1">
        <p:scale>
          <a:sx n="61" d="100"/>
          <a:sy n="61" d="100"/>
        </p:scale>
        <p:origin x="8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te Legemaate" userId="2e8d9556-f25f-4b92-8d16-08b14c99eb97" providerId="ADAL" clId="{A21479FD-CFE2-44A3-8E34-97DE9953C705}"/>
    <pc:docChg chg="undo custSel addSld delSld modSld sldOrd">
      <pc:chgData name="Myrte Legemaate" userId="2e8d9556-f25f-4b92-8d16-08b14c99eb97" providerId="ADAL" clId="{A21479FD-CFE2-44A3-8E34-97DE9953C705}" dt="2021-12-16T11:28:53.686" v="4128" actId="20577"/>
      <pc:docMkLst>
        <pc:docMk/>
      </pc:docMkLst>
      <pc:sldChg chg="del">
        <pc:chgData name="Myrte Legemaate" userId="2e8d9556-f25f-4b92-8d16-08b14c99eb97" providerId="ADAL" clId="{A21479FD-CFE2-44A3-8E34-97DE9953C705}" dt="2021-12-16T11:28:45.304" v="4109" actId="47"/>
        <pc:sldMkLst>
          <pc:docMk/>
          <pc:sldMk cId="820558404" sldId="258"/>
        </pc:sldMkLst>
      </pc:sldChg>
      <pc:sldChg chg="modSp mod">
        <pc:chgData name="Myrte Legemaate" userId="2e8d9556-f25f-4b92-8d16-08b14c99eb97" providerId="ADAL" clId="{A21479FD-CFE2-44A3-8E34-97DE9953C705}" dt="2021-12-16T07:31:32.079" v="409" actId="207"/>
        <pc:sldMkLst>
          <pc:docMk/>
          <pc:sldMk cId="3414115889" sldId="260"/>
        </pc:sldMkLst>
        <pc:spChg chg="mod">
          <ac:chgData name="Myrte Legemaate" userId="2e8d9556-f25f-4b92-8d16-08b14c99eb97" providerId="ADAL" clId="{A21479FD-CFE2-44A3-8E34-97DE9953C705}" dt="2021-12-16T07:31:32.079" v="409" actId="207"/>
          <ac:spMkLst>
            <pc:docMk/>
            <pc:sldMk cId="3414115889" sldId="260"/>
            <ac:spMk id="10" creationId="{9054806B-F44A-4515-811E-4C34B50C5CCF}"/>
          </ac:spMkLst>
        </pc:spChg>
      </pc:sldChg>
      <pc:sldChg chg="del">
        <pc:chgData name="Myrte Legemaate" userId="2e8d9556-f25f-4b92-8d16-08b14c99eb97" providerId="ADAL" clId="{A21479FD-CFE2-44A3-8E34-97DE9953C705}" dt="2021-12-16T07:35:42.265" v="836" actId="47"/>
        <pc:sldMkLst>
          <pc:docMk/>
          <pc:sldMk cId="1361243414" sldId="262"/>
        </pc:sldMkLst>
      </pc:sldChg>
      <pc:sldChg chg="del">
        <pc:chgData name="Myrte Legemaate" userId="2e8d9556-f25f-4b92-8d16-08b14c99eb97" providerId="ADAL" clId="{A21479FD-CFE2-44A3-8E34-97DE9953C705}" dt="2021-12-16T07:28:17.086" v="0" actId="47"/>
        <pc:sldMkLst>
          <pc:docMk/>
          <pc:sldMk cId="1755858365" sldId="263"/>
        </pc:sldMkLst>
      </pc:sldChg>
      <pc:sldChg chg="delSp modSp del mod">
        <pc:chgData name="Myrte Legemaate" userId="2e8d9556-f25f-4b92-8d16-08b14c99eb97" providerId="ADAL" clId="{A21479FD-CFE2-44A3-8E34-97DE9953C705}" dt="2021-12-16T09:17:38.183" v="2896" actId="2696"/>
        <pc:sldMkLst>
          <pc:docMk/>
          <pc:sldMk cId="1182931631" sldId="264"/>
        </pc:sldMkLst>
        <pc:spChg chg="del">
          <ac:chgData name="Myrte Legemaate" userId="2e8d9556-f25f-4b92-8d16-08b14c99eb97" providerId="ADAL" clId="{A21479FD-CFE2-44A3-8E34-97DE9953C705}" dt="2021-12-16T09:12:39.904" v="2442" actId="478"/>
          <ac:spMkLst>
            <pc:docMk/>
            <pc:sldMk cId="1182931631" sldId="264"/>
            <ac:spMk id="4" creationId="{E7038C4E-E57F-47EA-9FAC-23E1F7645492}"/>
          </ac:spMkLst>
        </pc:spChg>
        <pc:spChg chg="del">
          <ac:chgData name="Myrte Legemaate" userId="2e8d9556-f25f-4b92-8d16-08b14c99eb97" providerId="ADAL" clId="{A21479FD-CFE2-44A3-8E34-97DE9953C705}" dt="2021-12-16T09:12:44.686" v="2447" actId="478"/>
          <ac:spMkLst>
            <pc:docMk/>
            <pc:sldMk cId="1182931631" sldId="264"/>
            <ac:spMk id="5" creationId="{65F895DE-03D2-4B0D-A048-FE481F256C37}"/>
          </ac:spMkLst>
        </pc:spChg>
        <pc:spChg chg="del">
          <ac:chgData name="Myrte Legemaate" userId="2e8d9556-f25f-4b92-8d16-08b14c99eb97" providerId="ADAL" clId="{A21479FD-CFE2-44A3-8E34-97DE9953C705}" dt="2021-12-16T09:12:41.209" v="2443" actId="478"/>
          <ac:spMkLst>
            <pc:docMk/>
            <pc:sldMk cId="1182931631" sldId="264"/>
            <ac:spMk id="6" creationId="{0CF548DE-7248-4BFE-983B-ABD61067B25F}"/>
          </ac:spMkLst>
        </pc:spChg>
        <pc:spChg chg="del mod">
          <ac:chgData name="Myrte Legemaate" userId="2e8d9556-f25f-4b92-8d16-08b14c99eb97" providerId="ADAL" clId="{A21479FD-CFE2-44A3-8E34-97DE9953C705}" dt="2021-12-16T09:12:44.223" v="2446" actId="478"/>
          <ac:spMkLst>
            <pc:docMk/>
            <pc:sldMk cId="1182931631" sldId="264"/>
            <ac:spMk id="7" creationId="{2A3B7A3E-F27E-4345-89B8-C51680D086B6}"/>
          </ac:spMkLst>
        </pc:spChg>
        <pc:spChg chg="del">
          <ac:chgData name="Myrte Legemaate" userId="2e8d9556-f25f-4b92-8d16-08b14c99eb97" providerId="ADAL" clId="{A21479FD-CFE2-44A3-8E34-97DE9953C705}" dt="2021-12-16T09:12:38.332" v="2441" actId="478"/>
          <ac:spMkLst>
            <pc:docMk/>
            <pc:sldMk cId="1182931631" sldId="264"/>
            <ac:spMk id="8" creationId="{2A77A263-000A-4549-8298-98BE3EF319B6}"/>
          </ac:spMkLst>
        </pc:spChg>
        <pc:spChg chg="del">
          <ac:chgData name="Myrte Legemaate" userId="2e8d9556-f25f-4b92-8d16-08b14c99eb97" providerId="ADAL" clId="{A21479FD-CFE2-44A3-8E34-97DE9953C705}" dt="2021-12-16T09:12:43.250" v="2445" actId="478"/>
          <ac:spMkLst>
            <pc:docMk/>
            <pc:sldMk cId="1182931631" sldId="264"/>
            <ac:spMk id="9" creationId="{F92B13FE-BE30-40A3-A2F4-B849D225ACBE}"/>
          </ac:spMkLst>
        </pc:spChg>
        <pc:spChg chg="mod">
          <ac:chgData name="Myrte Legemaate" userId="2e8d9556-f25f-4b92-8d16-08b14c99eb97" providerId="ADAL" clId="{A21479FD-CFE2-44A3-8E34-97DE9953C705}" dt="2021-12-16T09:12:53.514" v="2450" actId="6549"/>
          <ac:spMkLst>
            <pc:docMk/>
            <pc:sldMk cId="1182931631" sldId="264"/>
            <ac:spMk id="10" creationId="{410C6A00-ADE7-4B2A-9D7D-18D9057E8EE6}"/>
          </ac:spMkLst>
        </pc:spChg>
      </pc:sldChg>
      <pc:sldChg chg="del">
        <pc:chgData name="Myrte Legemaate" userId="2e8d9556-f25f-4b92-8d16-08b14c99eb97" providerId="ADAL" clId="{A21479FD-CFE2-44A3-8E34-97DE9953C705}" dt="2021-12-16T11:28:44.429" v="4108" actId="47"/>
        <pc:sldMkLst>
          <pc:docMk/>
          <pc:sldMk cId="1997147283" sldId="265"/>
        </pc:sldMkLst>
      </pc:sldChg>
      <pc:sldChg chg="modSp del mod">
        <pc:chgData name="Myrte Legemaate" userId="2e8d9556-f25f-4b92-8d16-08b14c99eb97" providerId="ADAL" clId="{A21479FD-CFE2-44A3-8E34-97DE9953C705}" dt="2021-12-16T11:28:33.857" v="4107" actId="47"/>
        <pc:sldMkLst>
          <pc:docMk/>
          <pc:sldMk cId="1003327943" sldId="266"/>
        </pc:sldMkLst>
        <pc:spChg chg="mod">
          <ac:chgData name="Myrte Legemaate" userId="2e8d9556-f25f-4b92-8d16-08b14c99eb97" providerId="ADAL" clId="{A21479FD-CFE2-44A3-8E34-97DE9953C705}" dt="2021-12-16T11:28:27.447" v="4106" actId="6549"/>
          <ac:spMkLst>
            <pc:docMk/>
            <pc:sldMk cId="1003327943" sldId="266"/>
            <ac:spMk id="3" creationId="{4C69C485-BC7C-4335-A57B-3832D7DBF6AA}"/>
          </ac:spMkLst>
        </pc:spChg>
      </pc:sldChg>
      <pc:sldChg chg="modSp mod">
        <pc:chgData name="Myrte Legemaate" userId="2e8d9556-f25f-4b92-8d16-08b14c99eb97" providerId="ADAL" clId="{A21479FD-CFE2-44A3-8E34-97DE9953C705}" dt="2021-12-16T07:36:23.706" v="905" actId="20577"/>
        <pc:sldMkLst>
          <pc:docMk/>
          <pc:sldMk cId="2609248854" sldId="267"/>
        </pc:sldMkLst>
        <pc:spChg chg="mod">
          <ac:chgData name="Myrte Legemaate" userId="2e8d9556-f25f-4b92-8d16-08b14c99eb97" providerId="ADAL" clId="{A21479FD-CFE2-44A3-8E34-97DE9953C705}" dt="2021-12-16T07:36:23.706" v="905" actId="20577"/>
          <ac:spMkLst>
            <pc:docMk/>
            <pc:sldMk cId="2609248854" sldId="267"/>
            <ac:spMk id="3" creationId="{8242FA82-2190-40E5-BA9A-A1B9C5E86E58}"/>
          </ac:spMkLst>
        </pc:spChg>
      </pc:sldChg>
      <pc:sldChg chg="addSp delSp modSp add mod ord">
        <pc:chgData name="Myrte Legemaate" userId="2e8d9556-f25f-4b92-8d16-08b14c99eb97" providerId="ADAL" clId="{A21479FD-CFE2-44A3-8E34-97DE9953C705}" dt="2021-12-16T09:11:51.127" v="2403" actId="114"/>
        <pc:sldMkLst>
          <pc:docMk/>
          <pc:sldMk cId="738427576" sldId="274"/>
        </pc:sldMkLst>
        <pc:spChg chg="mod">
          <ac:chgData name="Myrte Legemaate" userId="2e8d9556-f25f-4b92-8d16-08b14c99eb97" providerId="ADAL" clId="{A21479FD-CFE2-44A3-8E34-97DE9953C705}" dt="2021-12-16T09:07:59.607" v="1980" actId="20577"/>
          <ac:spMkLst>
            <pc:docMk/>
            <pc:sldMk cId="738427576" sldId="274"/>
            <ac:spMk id="2" creationId="{882B2E63-6B60-4A50-93BD-8287E61941E3}"/>
          </ac:spMkLst>
        </pc:spChg>
        <pc:spChg chg="del">
          <ac:chgData name="Myrte Legemaate" userId="2e8d9556-f25f-4b92-8d16-08b14c99eb97" providerId="ADAL" clId="{A21479FD-CFE2-44A3-8E34-97DE9953C705}" dt="2021-12-16T07:28:56.053" v="25" actId="478"/>
          <ac:spMkLst>
            <pc:docMk/>
            <pc:sldMk cId="738427576" sldId="274"/>
            <ac:spMk id="3" creationId="{271708FE-8496-4506-957A-3E5007D29852}"/>
          </ac:spMkLst>
        </pc:spChg>
        <pc:spChg chg="del">
          <ac:chgData name="Myrte Legemaate" userId="2e8d9556-f25f-4b92-8d16-08b14c99eb97" providerId="ADAL" clId="{A21479FD-CFE2-44A3-8E34-97DE9953C705}" dt="2021-12-16T07:28:57.963" v="26" actId="478"/>
          <ac:spMkLst>
            <pc:docMk/>
            <pc:sldMk cId="738427576" sldId="274"/>
            <ac:spMk id="4" creationId="{E7038C4E-E57F-47EA-9FAC-23E1F7645492}"/>
          </ac:spMkLst>
        </pc:spChg>
        <pc:spChg chg="del mod">
          <ac:chgData name="Myrte Legemaate" userId="2e8d9556-f25f-4b92-8d16-08b14c99eb97" providerId="ADAL" clId="{A21479FD-CFE2-44A3-8E34-97DE9953C705}" dt="2021-12-16T07:28:59.357" v="28" actId="478"/>
          <ac:spMkLst>
            <pc:docMk/>
            <pc:sldMk cId="738427576" sldId="274"/>
            <ac:spMk id="5" creationId="{65F895DE-03D2-4B0D-A048-FE481F256C37}"/>
          </ac:spMkLst>
        </pc:spChg>
        <pc:spChg chg="del">
          <ac:chgData name="Myrte Legemaate" userId="2e8d9556-f25f-4b92-8d16-08b14c99eb97" providerId="ADAL" clId="{A21479FD-CFE2-44A3-8E34-97DE9953C705}" dt="2021-12-16T07:29:02.308" v="30" actId="478"/>
          <ac:spMkLst>
            <pc:docMk/>
            <pc:sldMk cId="738427576" sldId="274"/>
            <ac:spMk id="6" creationId="{0CF548DE-7248-4BFE-983B-ABD61067B25F}"/>
          </ac:spMkLst>
        </pc:spChg>
        <pc:spChg chg="del">
          <ac:chgData name="Myrte Legemaate" userId="2e8d9556-f25f-4b92-8d16-08b14c99eb97" providerId="ADAL" clId="{A21479FD-CFE2-44A3-8E34-97DE9953C705}" dt="2021-12-16T07:29:01.116" v="29" actId="478"/>
          <ac:spMkLst>
            <pc:docMk/>
            <pc:sldMk cId="738427576" sldId="274"/>
            <ac:spMk id="7" creationId="{2A3B7A3E-F27E-4345-89B8-C51680D086B6}"/>
          </ac:spMkLst>
        </pc:spChg>
        <pc:spChg chg="add mod">
          <ac:chgData name="Myrte Legemaate" userId="2e8d9556-f25f-4b92-8d16-08b14c99eb97" providerId="ADAL" clId="{A21479FD-CFE2-44A3-8E34-97DE9953C705}" dt="2021-12-16T09:10:06.237" v="2335" actId="14100"/>
          <ac:spMkLst>
            <pc:docMk/>
            <pc:sldMk cId="738427576" sldId="274"/>
            <ac:spMk id="8" creationId="{F500B82A-A782-4CD4-9EB9-E75B0B602652}"/>
          </ac:spMkLst>
        </pc:spChg>
        <pc:spChg chg="add mod">
          <ac:chgData name="Myrte Legemaate" userId="2e8d9556-f25f-4b92-8d16-08b14c99eb97" providerId="ADAL" clId="{A21479FD-CFE2-44A3-8E34-97DE9953C705}" dt="2021-12-16T07:35:32.755" v="835" actId="1076"/>
          <ac:spMkLst>
            <pc:docMk/>
            <pc:sldMk cId="738427576" sldId="274"/>
            <ac:spMk id="9" creationId="{B3C8B1E7-9D00-417C-8581-480D7A0602C9}"/>
          </ac:spMkLst>
        </pc:spChg>
        <pc:spChg chg="add mod">
          <ac:chgData name="Myrte Legemaate" userId="2e8d9556-f25f-4b92-8d16-08b14c99eb97" providerId="ADAL" clId="{A21479FD-CFE2-44A3-8E34-97DE9953C705}" dt="2021-12-16T09:11:51.127" v="2403" actId="114"/>
          <ac:spMkLst>
            <pc:docMk/>
            <pc:sldMk cId="738427576" sldId="274"/>
            <ac:spMk id="10" creationId="{3AEEDD5B-A76E-46CD-86A5-31CC1C9CC9F8}"/>
          </ac:spMkLst>
        </pc:spChg>
        <pc:spChg chg="add mod">
          <ac:chgData name="Myrte Legemaate" userId="2e8d9556-f25f-4b92-8d16-08b14c99eb97" providerId="ADAL" clId="{A21479FD-CFE2-44A3-8E34-97DE9953C705}" dt="2021-12-16T07:35:28.361" v="834" actId="1076"/>
          <ac:spMkLst>
            <pc:docMk/>
            <pc:sldMk cId="738427576" sldId="274"/>
            <ac:spMk id="11" creationId="{63E058C2-ACC3-4C65-99ED-63BD323C6049}"/>
          </ac:spMkLst>
        </pc:spChg>
        <pc:spChg chg="add mod">
          <ac:chgData name="Myrte Legemaate" userId="2e8d9556-f25f-4b92-8d16-08b14c99eb97" providerId="ADAL" clId="{A21479FD-CFE2-44A3-8E34-97DE9953C705}" dt="2021-12-16T07:35:28.361" v="834" actId="1076"/>
          <ac:spMkLst>
            <pc:docMk/>
            <pc:sldMk cId="738427576" sldId="274"/>
            <ac:spMk id="12" creationId="{B7B6AAE8-0F63-492B-87D8-0CEF5D220F19}"/>
          </ac:spMkLst>
        </pc:spChg>
        <pc:spChg chg="add mod">
          <ac:chgData name="Myrte Legemaate" userId="2e8d9556-f25f-4b92-8d16-08b14c99eb97" providerId="ADAL" clId="{A21479FD-CFE2-44A3-8E34-97DE9953C705}" dt="2021-12-16T07:35:28.361" v="834" actId="1076"/>
          <ac:spMkLst>
            <pc:docMk/>
            <pc:sldMk cId="738427576" sldId="274"/>
            <ac:spMk id="13" creationId="{CEFBE388-1E09-4E04-91A4-5ED5F8D65A72}"/>
          </ac:spMkLst>
        </pc:spChg>
        <pc:spChg chg="add mod">
          <ac:chgData name="Myrte Legemaate" userId="2e8d9556-f25f-4b92-8d16-08b14c99eb97" providerId="ADAL" clId="{A21479FD-CFE2-44A3-8E34-97DE9953C705}" dt="2021-12-16T07:35:28.361" v="834" actId="1076"/>
          <ac:spMkLst>
            <pc:docMk/>
            <pc:sldMk cId="738427576" sldId="274"/>
            <ac:spMk id="14" creationId="{64A5FE91-6D95-49D0-8FD0-16924B699488}"/>
          </ac:spMkLst>
        </pc:spChg>
        <pc:spChg chg="add mod">
          <ac:chgData name="Myrte Legemaate" userId="2e8d9556-f25f-4b92-8d16-08b14c99eb97" providerId="ADAL" clId="{A21479FD-CFE2-44A3-8E34-97DE9953C705}" dt="2021-12-16T07:35:28.361" v="834" actId="1076"/>
          <ac:spMkLst>
            <pc:docMk/>
            <pc:sldMk cId="738427576" sldId="274"/>
            <ac:spMk id="15" creationId="{AA7B5166-78E4-4202-8FF5-B5865E0AD8A0}"/>
          </ac:spMkLst>
        </pc:spChg>
      </pc:sldChg>
      <pc:sldChg chg="delSp modSp add mod modNotesTx">
        <pc:chgData name="Myrte Legemaate" userId="2e8d9556-f25f-4b92-8d16-08b14c99eb97" providerId="ADAL" clId="{A21479FD-CFE2-44A3-8E34-97DE9953C705}" dt="2021-12-16T09:14:47.684" v="2706" actId="255"/>
        <pc:sldMkLst>
          <pc:docMk/>
          <pc:sldMk cId="3625355872" sldId="275"/>
        </pc:sldMkLst>
        <pc:spChg chg="mod">
          <ac:chgData name="Myrte Legemaate" userId="2e8d9556-f25f-4b92-8d16-08b14c99eb97" providerId="ADAL" clId="{A21479FD-CFE2-44A3-8E34-97DE9953C705}" dt="2021-12-16T07:36:10.547" v="852" actId="6549"/>
          <ac:spMkLst>
            <pc:docMk/>
            <pc:sldMk cId="3625355872" sldId="275"/>
            <ac:spMk id="2" creationId="{882B2E63-6B60-4A50-93BD-8287E61941E3}"/>
          </ac:spMkLst>
        </pc:spChg>
        <pc:spChg chg="mod">
          <ac:chgData name="Myrte Legemaate" userId="2e8d9556-f25f-4b92-8d16-08b14c99eb97" providerId="ADAL" clId="{A21479FD-CFE2-44A3-8E34-97DE9953C705}" dt="2021-12-16T07:37:51.251" v="1216" actId="20577"/>
          <ac:spMkLst>
            <pc:docMk/>
            <pc:sldMk cId="3625355872" sldId="275"/>
            <ac:spMk id="8" creationId="{F500B82A-A782-4CD4-9EB9-E75B0B602652}"/>
          </ac:spMkLst>
        </pc:spChg>
        <pc:spChg chg="mod">
          <ac:chgData name="Myrte Legemaate" userId="2e8d9556-f25f-4b92-8d16-08b14c99eb97" providerId="ADAL" clId="{A21479FD-CFE2-44A3-8E34-97DE9953C705}" dt="2021-12-16T09:14:47.684" v="2706" actId="255"/>
          <ac:spMkLst>
            <pc:docMk/>
            <pc:sldMk cId="3625355872" sldId="275"/>
            <ac:spMk id="10" creationId="{3AEEDD5B-A76E-46CD-86A5-31CC1C9CC9F8}"/>
          </ac:spMkLst>
        </pc:spChg>
        <pc:spChg chg="del mod">
          <ac:chgData name="Myrte Legemaate" userId="2e8d9556-f25f-4b92-8d16-08b14c99eb97" providerId="ADAL" clId="{A21479FD-CFE2-44A3-8E34-97DE9953C705}" dt="2021-12-16T07:37:24.043" v="1140" actId="478"/>
          <ac:spMkLst>
            <pc:docMk/>
            <pc:sldMk cId="3625355872" sldId="275"/>
            <ac:spMk id="11" creationId="{63E058C2-ACC3-4C65-99ED-63BD323C6049}"/>
          </ac:spMkLst>
        </pc:spChg>
        <pc:spChg chg="del">
          <ac:chgData name="Myrte Legemaate" userId="2e8d9556-f25f-4b92-8d16-08b14c99eb97" providerId="ADAL" clId="{A21479FD-CFE2-44A3-8E34-97DE9953C705}" dt="2021-12-16T07:37:24.468" v="1141" actId="478"/>
          <ac:spMkLst>
            <pc:docMk/>
            <pc:sldMk cId="3625355872" sldId="275"/>
            <ac:spMk id="12" creationId="{B7B6AAE8-0F63-492B-87D8-0CEF5D220F19}"/>
          </ac:spMkLst>
        </pc:spChg>
        <pc:spChg chg="del">
          <ac:chgData name="Myrte Legemaate" userId="2e8d9556-f25f-4b92-8d16-08b14c99eb97" providerId="ADAL" clId="{A21479FD-CFE2-44A3-8E34-97DE9953C705}" dt="2021-12-16T07:37:27.354" v="1144" actId="478"/>
          <ac:spMkLst>
            <pc:docMk/>
            <pc:sldMk cId="3625355872" sldId="275"/>
            <ac:spMk id="13" creationId="{CEFBE388-1E09-4E04-91A4-5ED5F8D65A72}"/>
          </ac:spMkLst>
        </pc:spChg>
        <pc:spChg chg="del">
          <ac:chgData name="Myrte Legemaate" userId="2e8d9556-f25f-4b92-8d16-08b14c99eb97" providerId="ADAL" clId="{A21479FD-CFE2-44A3-8E34-97DE9953C705}" dt="2021-12-16T07:37:26.180" v="1143" actId="478"/>
          <ac:spMkLst>
            <pc:docMk/>
            <pc:sldMk cId="3625355872" sldId="275"/>
            <ac:spMk id="14" creationId="{64A5FE91-6D95-49D0-8FD0-16924B699488}"/>
          </ac:spMkLst>
        </pc:spChg>
        <pc:spChg chg="del">
          <ac:chgData name="Myrte Legemaate" userId="2e8d9556-f25f-4b92-8d16-08b14c99eb97" providerId="ADAL" clId="{A21479FD-CFE2-44A3-8E34-97DE9953C705}" dt="2021-12-16T07:37:25.531" v="1142" actId="478"/>
          <ac:spMkLst>
            <pc:docMk/>
            <pc:sldMk cId="3625355872" sldId="275"/>
            <ac:spMk id="15" creationId="{AA7B5166-78E4-4202-8FF5-B5865E0AD8A0}"/>
          </ac:spMkLst>
        </pc:spChg>
      </pc:sldChg>
      <pc:sldChg chg="addSp delSp modSp add mod">
        <pc:chgData name="Myrte Legemaate" userId="2e8d9556-f25f-4b92-8d16-08b14c99eb97" providerId="ADAL" clId="{A21479FD-CFE2-44A3-8E34-97DE9953C705}" dt="2021-12-16T09:11:02.492" v="2353" actId="1076"/>
        <pc:sldMkLst>
          <pc:docMk/>
          <pc:sldMk cId="2371973567" sldId="276"/>
        </pc:sldMkLst>
        <pc:spChg chg="mod">
          <ac:chgData name="Myrte Legemaate" userId="2e8d9556-f25f-4b92-8d16-08b14c99eb97" providerId="ADAL" clId="{A21479FD-CFE2-44A3-8E34-97DE9953C705}" dt="2021-12-16T09:08:31.036" v="2033" actId="1076"/>
          <ac:spMkLst>
            <pc:docMk/>
            <pc:sldMk cId="2371973567" sldId="276"/>
            <ac:spMk id="8" creationId="{F500B82A-A782-4CD4-9EB9-E75B0B602652}"/>
          </ac:spMkLst>
        </pc:spChg>
        <pc:spChg chg="add del">
          <ac:chgData name="Myrte Legemaate" userId="2e8d9556-f25f-4b92-8d16-08b14c99eb97" providerId="ADAL" clId="{A21479FD-CFE2-44A3-8E34-97DE9953C705}" dt="2021-12-16T09:10:45.577" v="2339" actId="478"/>
          <ac:spMkLst>
            <pc:docMk/>
            <pc:sldMk cId="2371973567" sldId="276"/>
            <ac:spMk id="9" creationId="{B3C8B1E7-9D00-417C-8581-480D7A0602C9}"/>
          </ac:spMkLst>
        </pc:spChg>
        <pc:spChg chg="add del mod">
          <ac:chgData name="Myrte Legemaate" userId="2e8d9556-f25f-4b92-8d16-08b14c99eb97" providerId="ADAL" clId="{A21479FD-CFE2-44A3-8E34-97DE9953C705}" dt="2021-12-16T09:11:02.492" v="2353" actId="1076"/>
          <ac:spMkLst>
            <pc:docMk/>
            <pc:sldMk cId="2371973567" sldId="276"/>
            <ac:spMk id="10" creationId="{3AEEDD5B-A76E-46CD-86A5-31CC1C9CC9F8}"/>
          </ac:spMkLst>
        </pc:spChg>
        <pc:spChg chg="add del">
          <ac:chgData name="Myrte Legemaate" userId="2e8d9556-f25f-4b92-8d16-08b14c99eb97" providerId="ADAL" clId="{A21479FD-CFE2-44A3-8E34-97DE9953C705}" dt="2021-12-16T09:10:55.764" v="2348" actId="478"/>
          <ac:spMkLst>
            <pc:docMk/>
            <pc:sldMk cId="2371973567" sldId="276"/>
            <ac:spMk id="11" creationId="{63E058C2-ACC3-4C65-99ED-63BD323C6049}"/>
          </ac:spMkLst>
        </pc:spChg>
        <pc:spChg chg="add del">
          <ac:chgData name="Myrte Legemaate" userId="2e8d9556-f25f-4b92-8d16-08b14c99eb97" providerId="ADAL" clId="{A21479FD-CFE2-44A3-8E34-97DE9953C705}" dt="2021-12-16T09:10:56.254" v="2349" actId="478"/>
          <ac:spMkLst>
            <pc:docMk/>
            <pc:sldMk cId="2371973567" sldId="276"/>
            <ac:spMk id="12" creationId="{B7B6AAE8-0F63-492B-87D8-0CEF5D220F19}"/>
          </ac:spMkLst>
        </pc:spChg>
        <pc:spChg chg="add del">
          <ac:chgData name="Myrte Legemaate" userId="2e8d9556-f25f-4b92-8d16-08b14c99eb97" providerId="ADAL" clId="{A21479FD-CFE2-44A3-8E34-97DE9953C705}" dt="2021-12-16T09:11:00.071" v="2352" actId="478"/>
          <ac:spMkLst>
            <pc:docMk/>
            <pc:sldMk cId="2371973567" sldId="276"/>
            <ac:spMk id="13" creationId="{CEFBE388-1E09-4E04-91A4-5ED5F8D65A72}"/>
          </ac:spMkLst>
        </pc:spChg>
        <pc:spChg chg="add del">
          <ac:chgData name="Myrte Legemaate" userId="2e8d9556-f25f-4b92-8d16-08b14c99eb97" providerId="ADAL" clId="{A21479FD-CFE2-44A3-8E34-97DE9953C705}" dt="2021-12-16T09:10:58.215" v="2351" actId="478"/>
          <ac:spMkLst>
            <pc:docMk/>
            <pc:sldMk cId="2371973567" sldId="276"/>
            <ac:spMk id="14" creationId="{64A5FE91-6D95-49D0-8FD0-16924B699488}"/>
          </ac:spMkLst>
        </pc:spChg>
        <pc:spChg chg="add del">
          <ac:chgData name="Myrte Legemaate" userId="2e8d9556-f25f-4b92-8d16-08b14c99eb97" providerId="ADAL" clId="{A21479FD-CFE2-44A3-8E34-97DE9953C705}" dt="2021-12-16T09:10:57.498" v="2350" actId="478"/>
          <ac:spMkLst>
            <pc:docMk/>
            <pc:sldMk cId="2371973567" sldId="276"/>
            <ac:spMk id="15" creationId="{AA7B5166-78E4-4202-8FF5-B5865E0AD8A0}"/>
          </ac:spMkLst>
        </pc:spChg>
      </pc:sldChg>
      <pc:sldChg chg="addSp delSp modSp add mod">
        <pc:chgData name="Myrte Legemaate" userId="2e8d9556-f25f-4b92-8d16-08b14c99eb97" providerId="ADAL" clId="{A21479FD-CFE2-44A3-8E34-97DE9953C705}" dt="2021-12-16T11:28:53.686" v="4128" actId="20577"/>
        <pc:sldMkLst>
          <pc:docMk/>
          <pc:sldMk cId="4003156398" sldId="277"/>
        </pc:sldMkLst>
        <pc:spChg chg="mod">
          <ac:chgData name="Myrte Legemaate" userId="2e8d9556-f25f-4b92-8d16-08b14c99eb97" providerId="ADAL" clId="{A21479FD-CFE2-44A3-8E34-97DE9953C705}" dt="2021-12-16T09:15:24.623" v="2784" actId="6549"/>
          <ac:spMkLst>
            <pc:docMk/>
            <pc:sldMk cId="4003156398" sldId="277"/>
            <ac:spMk id="8" creationId="{F500B82A-A782-4CD4-9EB9-E75B0B602652}"/>
          </ac:spMkLst>
        </pc:spChg>
        <pc:spChg chg="del">
          <ac:chgData name="Myrte Legemaate" userId="2e8d9556-f25f-4b92-8d16-08b14c99eb97" providerId="ADAL" clId="{A21479FD-CFE2-44A3-8E34-97DE9953C705}" dt="2021-12-16T09:15:04.768" v="2708" actId="478"/>
          <ac:spMkLst>
            <pc:docMk/>
            <pc:sldMk cId="4003156398" sldId="277"/>
            <ac:spMk id="9" creationId="{B3C8B1E7-9D00-417C-8581-480D7A0602C9}"/>
          </ac:spMkLst>
        </pc:spChg>
        <pc:spChg chg="del">
          <ac:chgData name="Myrte Legemaate" userId="2e8d9556-f25f-4b92-8d16-08b14c99eb97" providerId="ADAL" clId="{A21479FD-CFE2-44A3-8E34-97DE9953C705}" dt="2021-12-16T09:15:06.278" v="2709" actId="478"/>
          <ac:spMkLst>
            <pc:docMk/>
            <pc:sldMk cId="4003156398" sldId="277"/>
            <ac:spMk id="10" creationId="{3AEEDD5B-A76E-46CD-86A5-31CC1C9CC9F8}"/>
          </ac:spMkLst>
        </pc:spChg>
        <pc:graphicFrameChg chg="add mod modGraphic">
          <ac:chgData name="Myrte Legemaate" userId="2e8d9556-f25f-4b92-8d16-08b14c99eb97" providerId="ADAL" clId="{A21479FD-CFE2-44A3-8E34-97DE9953C705}" dt="2021-12-16T11:28:53.686" v="4128" actId="20577"/>
          <ac:graphicFrameMkLst>
            <pc:docMk/>
            <pc:sldMk cId="4003156398" sldId="277"/>
            <ac:graphicFrameMk id="3" creationId="{A536779D-5415-4019-A1E4-E325473CA54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1FB86-CADD-4968-8401-AEC2456BB519}" type="datetimeFigureOut">
              <a:rPr lang="nl-NL" smtClean="0"/>
              <a:t>16-12-2021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8F078-4444-4DF3-A35B-983E2A40C907}" type="slidenum">
              <a:rPr lang="nl-NL" smtClean="0"/>
              <a:t>‹nr.›</a:t>
            </a:fld>
            <a:endParaRPr lang="nl-NL"/>
          </a:p>
        </p:txBody>
      </p:sp>
    </p:spTree>
    <p:extLst>
      <p:ext uri="{BB962C8B-B14F-4D97-AF65-F5344CB8AC3E}">
        <p14:creationId xmlns:p14="http://schemas.microsoft.com/office/powerpoint/2010/main" val="255155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Video: https://www.youtube.com/watch?v=GtirGU2lRwM</a:t>
            </a:r>
          </a:p>
        </p:txBody>
      </p:sp>
      <p:sp>
        <p:nvSpPr>
          <p:cNvPr id="4" name="Tijdelijke aanduiding voor dianummer 3"/>
          <p:cNvSpPr>
            <a:spLocks noGrp="1"/>
          </p:cNvSpPr>
          <p:nvPr>
            <p:ph type="sldNum" sz="quarter" idx="5"/>
          </p:nvPr>
        </p:nvSpPr>
        <p:spPr/>
        <p:txBody>
          <a:bodyPr/>
          <a:lstStyle/>
          <a:p>
            <a:fld id="{C2E8F078-4444-4DF3-A35B-983E2A40C907}" type="slidenum">
              <a:rPr lang="nl-NL" smtClean="0"/>
              <a:t>3</a:t>
            </a:fld>
            <a:endParaRPr lang="nl-NL"/>
          </a:p>
        </p:txBody>
      </p:sp>
    </p:spTree>
    <p:extLst>
      <p:ext uri="{BB962C8B-B14F-4D97-AF65-F5344CB8AC3E}">
        <p14:creationId xmlns:p14="http://schemas.microsoft.com/office/powerpoint/2010/main" val="2896106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Video: https://www.youtube.com/watch?v=GtirGU2lRwM</a:t>
            </a:r>
          </a:p>
        </p:txBody>
      </p:sp>
      <p:sp>
        <p:nvSpPr>
          <p:cNvPr id="4" name="Tijdelijke aanduiding voor dianummer 3"/>
          <p:cNvSpPr>
            <a:spLocks noGrp="1"/>
          </p:cNvSpPr>
          <p:nvPr>
            <p:ph type="sldNum" sz="quarter" idx="5"/>
          </p:nvPr>
        </p:nvSpPr>
        <p:spPr/>
        <p:txBody>
          <a:bodyPr/>
          <a:lstStyle/>
          <a:p>
            <a:fld id="{C2E8F078-4444-4DF3-A35B-983E2A40C907}" type="slidenum">
              <a:rPr lang="nl-NL" smtClean="0"/>
              <a:t>4</a:t>
            </a:fld>
            <a:endParaRPr lang="nl-NL"/>
          </a:p>
        </p:txBody>
      </p:sp>
    </p:spTree>
    <p:extLst>
      <p:ext uri="{BB962C8B-B14F-4D97-AF65-F5344CB8AC3E}">
        <p14:creationId xmlns:p14="http://schemas.microsoft.com/office/powerpoint/2010/main" val="82416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Profielenbank landelijke opleidingsprofielen https://www.vereniginghogescholen.nl/profielenbank </a:t>
            </a:r>
          </a:p>
        </p:txBody>
      </p:sp>
      <p:sp>
        <p:nvSpPr>
          <p:cNvPr id="4" name="Tijdelijke aanduiding voor dianummer 3"/>
          <p:cNvSpPr>
            <a:spLocks noGrp="1"/>
          </p:cNvSpPr>
          <p:nvPr>
            <p:ph type="sldNum" sz="quarter" idx="5"/>
          </p:nvPr>
        </p:nvSpPr>
        <p:spPr/>
        <p:txBody>
          <a:bodyPr/>
          <a:lstStyle/>
          <a:p>
            <a:fld id="{C2E8F078-4444-4DF3-A35B-983E2A40C907}" type="slidenum">
              <a:rPr lang="nl-NL" smtClean="0"/>
              <a:t>14</a:t>
            </a:fld>
            <a:endParaRPr lang="nl-NL"/>
          </a:p>
        </p:txBody>
      </p:sp>
    </p:spTree>
    <p:extLst>
      <p:ext uri="{BB962C8B-B14F-4D97-AF65-F5344CB8AC3E}">
        <p14:creationId xmlns:p14="http://schemas.microsoft.com/office/powerpoint/2010/main" val="137010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Profielenbank landelijke opleidingsprofielen https://www.vereniginghogescholen.nl/profielenbank </a:t>
            </a:r>
          </a:p>
        </p:txBody>
      </p:sp>
      <p:sp>
        <p:nvSpPr>
          <p:cNvPr id="4" name="Tijdelijke aanduiding voor dianummer 3"/>
          <p:cNvSpPr>
            <a:spLocks noGrp="1"/>
          </p:cNvSpPr>
          <p:nvPr>
            <p:ph type="sldNum" sz="quarter" idx="5"/>
          </p:nvPr>
        </p:nvSpPr>
        <p:spPr/>
        <p:txBody>
          <a:bodyPr/>
          <a:lstStyle/>
          <a:p>
            <a:fld id="{C2E8F078-4444-4DF3-A35B-983E2A40C907}" type="slidenum">
              <a:rPr lang="nl-NL" smtClean="0"/>
              <a:t>15</a:t>
            </a:fld>
            <a:endParaRPr lang="nl-NL"/>
          </a:p>
        </p:txBody>
      </p:sp>
    </p:spTree>
    <p:extLst>
      <p:ext uri="{BB962C8B-B14F-4D97-AF65-F5344CB8AC3E}">
        <p14:creationId xmlns:p14="http://schemas.microsoft.com/office/powerpoint/2010/main" val="174785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AA0C8-A898-4B25-BB68-AFCE61C9AF8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8259399-F6AF-44D9-AC38-2881437A2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931B338-3A8D-47F4-9AA8-6C069E32A31E}"/>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2B94636F-A64B-4C0E-AA5A-0AA348039F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B23726-E887-42E4-A1C1-2EE06BF845A6}"/>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129023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127232-DF92-4C0E-B95C-F74D30E4577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6E0FD95-D8ED-4492-A0BF-EBF86138661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86B60F-83F2-4D14-850F-F739CEC57A74}"/>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5CFB3CE9-E366-47C2-A5BE-9C49B8EE42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5CC763E-A135-4937-B8DA-03923BEC06C8}"/>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252011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E4F64C6-C7C7-43A4-B611-9094E18024A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49E1E55-F1C7-4EF6-B467-28754453D83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3960217-8F24-4211-AEE7-37BCDEC0B1C6}"/>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24C4C317-90E1-4FCE-97FF-F9CE7652782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BCC254-5B01-4EF2-AF9E-E135B73A7C54}"/>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27115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944FD-A55A-49B9-BEE9-DD027AF9EBA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FF98D46-522D-4AD2-A475-C029876A150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53E8A5-841C-4755-BD04-09BDDCACB129}"/>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15A8C1F0-E270-4A7B-BF2E-BD4EA1354A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595E22-82F3-48C3-B467-FDEF9DCCAD29}"/>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363441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CD0405-B76F-404B-8A66-551997ADD0F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B60DA5B-E91D-4CE2-85DE-287C200F7D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52E564F-3363-43FB-9FF9-748D32CE99CF}"/>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F215F851-1479-49BE-8E5F-F89899D134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90DAC2-FCE3-45FC-9347-746558A49CB9}"/>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254983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05B43-C1A6-4462-B34B-FEF3DA4585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D37DC67-8D8F-4B16-9549-EF725AD7C83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F80C04F-0067-43F4-853B-3DD18FF278F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1C74A31-8F9B-4B85-A112-F2ECC9C99CFF}"/>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6" name="Tijdelijke aanduiding voor voettekst 5">
            <a:extLst>
              <a:ext uri="{FF2B5EF4-FFF2-40B4-BE49-F238E27FC236}">
                <a16:creationId xmlns:a16="http://schemas.microsoft.com/office/drawing/2014/main" id="{5F683D95-5A4C-4F2B-A82B-5889091570C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FD44A6-DC9D-43F5-864B-1A78F833DCD9}"/>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289385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DDC50-E984-417D-8F26-AB4F7322579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8018912-2DBC-47AE-A8CB-DFC7BC1F7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4642096-6548-4A3F-ACE0-FB53DEAA965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D771885-EA77-46EC-BF58-35D7B33D1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3AF12EA-BE5B-438A-9FD9-BF18B0A2120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4115E35-9CAB-4924-AC17-B832BD2945A9}"/>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8" name="Tijdelijke aanduiding voor voettekst 7">
            <a:extLst>
              <a:ext uri="{FF2B5EF4-FFF2-40B4-BE49-F238E27FC236}">
                <a16:creationId xmlns:a16="http://schemas.microsoft.com/office/drawing/2014/main" id="{D177C88C-AED8-4207-998B-349D2F5F3A0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EE508D8-BA75-45A1-9EE4-6BC926048ECA}"/>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299654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C9888-2A31-4272-A98F-108FC3CA69C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7F5C2A1-B21B-436D-B8B6-F50893F584F1}"/>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4" name="Tijdelijke aanduiding voor voettekst 3">
            <a:extLst>
              <a:ext uri="{FF2B5EF4-FFF2-40B4-BE49-F238E27FC236}">
                <a16:creationId xmlns:a16="http://schemas.microsoft.com/office/drawing/2014/main" id="{EA66C578-4C7D-4C19-A1FB-ADC7A11018B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A928113-BA67-477E-BDF4-243913DEBDC2}"/>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312574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B4264DE-EA8F-4D7F-A4B7-90B41178F19D}"/>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3" name="Tijdelijke aanduiding voor voettekst 2">
            <a:extLst>
              <a:ext uri="{FF2B5EF4-FFF2-40B4-BE49-F238E27FC236}">
                <a16:creationId xmlns:a16="http://schemas.microsoft.com/office/drawing/2014/main" id="{A9578047-16FA-4A4D-802A-0FA9E12895F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F13FEC9-0A05-4BAF-B9DC-20E55784863D}"/>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91925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05E74-10C6-4712-B4FB-663291E88F4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3CE58B6-24AC-4E9C-8E0D-07E9895BEA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6816984-E4CE-49DE-9D73-3AA2938AC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6708026-0E84-4AFF-B7D9-6AC919C0E34E}"/>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6" name="Tijdelijke aanduiding voor voettekst 5">
            <a:extLst>
              <a:ext uri="{FF2B5EF4-FFF2-40B4-BE49-F238E27FC236}">
                <a16:creationId xmlns:a16="http://schemas.microsoft.com/office/drawing/2014/main" id="{879E8DC0-907A-4DCF-9C22-626CA40A025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33DE11-2F22-4F17-80C7-D3E04B404A58}"/>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418559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91FAF-E926-4283-9BCD-9F8F78A598F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24E8769-FB6E-4B1C-9C34-9DFABD0D1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CD3B258-BCA1-4A13-A696-C99E49B48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8BAF422-91B2-499D-82FD-6DEF70D91CF4}"/>
              </a:ext>
            </a:extLst>
          </p:cNvPr>
          <p:cNvSpPr>
            <a:spLocks noGrp="1"/>
          </p:cNvSpPr>
          <p:nvPr>
            <p:ph type="dt" sz="half" idx="10"/>
          </p:nvPr>
        </p:nvSpPr>
        <p:spPr/>
        <p:txBody>
          <a:bodyPr/>
          <a:lstStyle/>
          <a:p>
            <a:fld id="{5870E16A-D2AA-4CD8-B632-9784824F0314}" type="datetimeFigureOut">
              <a:rPr lang="nl-NL" smtClean="0"/>
              <a:t>16-12-2021</a:t>
            </a:fld>
            <a:endParaRPr lang="nl-NL"/>
          </a:p>
        </p:txBody>
      </p:sp>
      <p:sp>
        <p:nvSpPr>
          <p:cNvPr id="6" name="Tijdelijke aanduiding voor voettekst 5">
            <a:extLst>
              <a:ext uri="{FF2B5EF4-FFF2-40B4-BE49-F238E27FC236}">
                <a16:creationId xmlns:a16="http://schemas.microsoft.com/office/drawing/2014/main" id="{D490E963-94F8-40A3-A76A-9A19E3C903A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8D53226-3FA2-43A8-959B-853B4448580A}"/>
              </a:ext>
            </a:extLst>
          </p:cNvPr>
          <p:cNvSpPr>
            <a:spLocks noGrp="1"/>
          </p:cNvSpPr>
          <p:nvPr>
            <p:ph type="sldNum" sz="quarter" idx="12"/>
          </p:nvPr>
        </p:nvSpPr>
        <p:spPr/>
        <p:txBody>
          <a:bodyPr/>
          <a:lstStyle/>
          <a:p>
            <a:fld id="{D8C1BADD-C590-4AA4-96CA-C4B072284FC5}" type="slidenum">
              <a:rPr lang="nl-NL" smtClean="0"/>
              <a:t>‹nr.›</a:t>
            </a:fld>
            <a:endParaRPr lang="nl-NL"/>
          </a:p>
        </p:txBody>
      </p:sp>
    </p:spTree>
    <p:extLst>
      <p:ext uri="{BB962C8B-B14F-4D97-AF65-F5344CB8AC3E}">
        <p14:creationId xmlns:p14="http://schemas.microsoft.com/office/powerpoint/2010/main" val="67699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5B5EF49-D62F-4079-AAE7-BB1126ECAB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5DD898E-62F0-4CDC-AC89-0CD5ADBCD0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2DDA865-9E3C-49C9-AF53-09769BFE2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0E16A-D2AA-4CD8-B632-9784824F0314}" type="datetimeFigureOut">
              <a:rPr lang="nl-NL" smtClean="0"/>
              <a:t>16-12-2021</a:t>
            </a:fld>
            <a:endParaRPr lang="nl-NL"/>
          </a:p>
        </p:txBody>
      </p:sp>
      <p:sp>
        <p:nvSpPr>
          <p:cNvPr id="5" name="Tijdelijke aanduiding voor voettekst 4">
            <a:extLst>
              <a:ext uri="{FF2B5EF4-FFF2-40B4-BE49-F238E27FC236}">
                <a16:creationId xmlns:a16="http://schemas.microsoft.com/office/drawing/2014/main" id="{5B8588C1-1ED5-4F15-B05E-B98B075A0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6DD5C70-0AFF-4C4D-92B8-4C2EACCA4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1BADD-C590-4AA4-96CA-C4B072284FC5}" type="slidenum">
              <a:rPr lang="nl-NL" smtClean="0"/>
              <a:t>‹nr.›</a:t>
            </a:fld>
            <a:endParaRPr lang="nl-NL"/>
          </a:p>
        </p:txBody>
      </p:sp>
    </p:spTree>
    <p:extLst>
      <p:ext uri="{BB962C8B-B14F-4D97-AF65-F5344CB8AC3E}">
        <p14:creationId xmlns:p14="http://schemas.microsoft.com/office/powerpoint/2010/main" val="2556250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vereniginghogescholen.nl/profielenb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GtirGU2lRw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0BF9F-0D50-429E-8763-5B3231D0752C}"/>
              </a:ext>
            </a:extLst>
          </p:cNvPr>
          <p:cNvSpPr>
            <a:spLocks noGrp="1"/>
          </p:cNvSpPr>
          <p:nvPr>
            <p:ph type="ctrTitle"/>
          </p:nvPr>
        </p:nvSpPr>
        <p:spPr>
          <a:xfrm>
            <a:off x="671804" y="1962118"/>
            <a:ext cx="11143861" cy="2387600"/>
          </a:xfrm>
        </p:spPr>
        <p:txBody>
          <a:bodyPr>
            <a:normAutofit fontScale="90000"/>
          </a:bodyPr>
          <a:lstStyle/>
          <a:p>
            <a:r>
              <a:rPr lang="nl-NL" b="1" dirty="0"/>
              <a:t>Eindniveau in een modulair curriculum</a:t>
            </a:r>
            <a:br>
              <a:rPr lang="nl-NL" dirty="0"/>
            </a:br>
            <a:br>
              <a:rPr lang="nl-NL" dirty="0"/>
            </a:br>
            <a:r>
              <a:rPr lang="nl-NL" dirty="0"/>
              <a:t>- versie </a:t>
            </a:r>
            <a:r>
              <a:rPr lang="nl-NL" dirty="0" err="1"/>
              <a:t>AvD</a:t>
            </a:r>
            <a:r>
              <a:rPr lang="nl-NL" dirty="0"/>
              <a:t> - </a:t>
            </a:r>
          </a:p>
        </p:txBody>
      </p:sp>
    </p:spTree>
    <p:extLst>
      <p:ext uri="{BB962C8B-B14F-4D97-AF65-F5344CB8AC3E}">
        <p14:creationId xmlns:p14="http://schemas.microsoft.com/office/powerpoint/2010/main" val="337585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verschil tussen 5 en 6 per element:</a:t>
            </a:r>
            <a:br>
              <a:rPr lang="nl-NL" dirty="0"/>
            </a:br>
            <a:r>
              <a:rPr lang="nl-NL" b="1" dirty="0"/>
              <a:t>Vaardigheden II</a:t>
            </a:r>
            <a:endParaRPr lang="nl-NL" dirty="0"/>
          </a:p>
        </p:txBody>
      </p:sp>
      <p:sp>
        <p:nvSpPr>
          <p:cNvPr id="4" name="Rechthoek 3">
            <a:extLst>
              <a:ext uri="{FF2B5EF4-FFF2-40B4-BE49-F238E27FC236}">
                <a16:creationId xmlns:a16="http://schemas.microsoft.com/office/drawing/2014/main" id="{E7038C4E-E57F-47EA-9FAC-23E1F7645492}"/>
              </a:ext>
            </a:extLst>
          </p:cNvPr>
          <p:cNvSpPr/>
          <p:nvPr/>
        </p:nvSpPr>
        <p:spPr>
          <a:xfrm>
            <a:off x="764931" y="2161337"/>
            <a:ext cx="1286164" cy="2025586"/>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764931" y="4276386"/>
            <a:ext cx="1286164" cy="2025586"/>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11469" y="2764802"/>
            <a:ext cx="1461655" cy="923330"/>
          </a:xfrm>
          <a:prstGeom prst="rect">
            <a:avLst/>
          </a:prstGeom>
          <a:noFill/>
        </p:spPr>
        <p:txBody>
          <a:bodyPr wrap="square" rtlCol="0">
            <a:spAutoFit/>
          </a:bodyPr>
          <a:lstStyle/>
          <a:p>
            <a:r>
              <a:rPr lang="nl-NL" dirty="0"/>
              <a:t>Niveau 5, </a:t>
            </a:r>
            <a:br>
              <a:rPr lang="nl-NL" dirty="0"/>
            </a:br>
            <a:r>
              <a:rPr lang="nl-NL" dirty="0" err="1"/>
              <a:t>Associate</a:t>
            </a:r>
            <a:r>
              <a:rPr lang="nl-NL" dirty="0"/>
              <a:t> </a:t>
            </a:r>
            <a:r>
              <a:rPr lang="nl-NL" dirty="0" err="1"/>
              <a:t>degree</a:t>
            </a:r>
            <a:endParaRPr lang="nl-NL" dirty="0"/>
          </a:p>
        </p:txBody>
      </p:sp>
      <p:sp>
        <p:nvSpPr>
          <p:cNvPr id="7" name="Tekstvak 6">
            <a:extLst>
              <a:ext uri="{FF2B5EF4-FFF2-40B4-BE49-F238E27FC236}">
                <a16:creationId xmlns:a16="http://schemas.microsoft.com/office/drawing/2014/main" id="{2A3B7A3E-F27E-4345-89B8-C51680D086B6}"/>
              </a:ext>
            </a:extLst>
          </p:cNvPr>
          <p:cNvSpPr txBox="1"/>
          <p:nvPr/>
        </p:nvSpPr>
        <p:spPr>
          <a:xfrm>
            <a:off x="911469" y="4873193"/>
            <a:ext cx="1139626" cy="646331"/>
          </a:xfrm>
          <a:prstGeom prst="rect">
            <a:avLst/>
          </a:prstGeom>
          <a:noFill/>
        </p:spPr>
        <p:txBody>
          <a:bodyPr wrap="square" rtlCol="0">
            <a:spAutoFit/>
          </a:bodyPr>
          <a:lstStyle/>
          <a:p>
            <a:r>
              <a:rPr lang="nl-NL" dirty="0"/>
              <a:t>Niveau 6, </a:t>
            </a:r>
          </a:p>
          <a:p>
            <a:r>
              <a:rPr lang="nl-NL" dirty="0"/>
              <a:t>bachelor</a:t>
            </a:r>
          </a:p>
        </p:txBody>
      </p:sp>
      <p:sp>
        <p:nvSpPr>
          <p:cNvPr id="3" name="Tekstvak 2">
            <a:extLst>
              <a:ext uri="{FF2B5EF4-FFF2-40B4-BE49-F238E27FC236}">
                <a16:creationId xmlns:a16="http://schemas.microsoft.com/office/drawing/2014/main" id="{271708FE-8496-4506-957A-3E5007D29852}"/>
              </a:ext>
            </a:extLst>
          </p:cNvPr>
          <p:cNvSpPr txBox="1"/>
          <p:nvPr/>
        </p:nvSpPr>
        <p:spPr>
          <a:xfrm>
            <a:off x="2373124" y="2161337"/>
            <a:ext cx="9140004" cy="3970318"/>
          </a:xfrm>
          <a:prstGeom prst="rect">
            <a:avLst/>
          </a:prstGeom>
          <a:noFill/>
        </p:spPr>
        <p:txBody>
          <a:bodyPr wrap="square" rtlCol="0">
            <a:spAutoFit/>
          </a:bodyPr>
          <a:lstStyle/>
          <a:p>
            <a:r>
              <a:rPr lang="nl-NL" b="1" i="1" dirty="0"/>
              <a:t>NLQF 5</a:t>
            </a:r>
            <a:br>
              <a:rPr lang="nl-NL" dirty="0"/>
            </a:br>
            <a:r>
              <a:rPr lang="nl-NL" sz="1200" b="1" i="1" dirty="0"/>
              <a:t>Informatievaardigheden:</a:t>
            </a:r>
            <a:r>
              <a:rPr lang="nl-NL" sz="1200" b="1" dirty="0"/>
              <a:t> </a:t>
            </a:r>
            <a:r>
              <a:rPr lang="nl-NL" sz="1200" dirty="0"/>
              <a:t>Verkrijgt, verwerkt en analyseert brede, verdiepte en gedetailleerde informatie over een beperkte reeks van basis theorieën, principes en concepten van en gerelateerd aan een beroep of kennisdomein, evenals beperkte informatie over enkele belangrijke actuele onderwerpen en specialismen en geeft deze informatie weer. </a:t>
            </a:r>
          </a:p>
          <a:p>
            <a:endParaRPr lang="nl-NL" sz="1200" dirty="0"/>
          </a:p>
          <a:p>
            <a:r>
              <a:rPr lang="nl-NL" sz="1200" b="1" i="1" dirty="0"/>
              <a:t>Communicatievaardigheden: </a:t>
            </a:r>
            <a:r>
              <a:rPr lang="nl-NL" sz="1200" dirty="0"/>
              <a:t>Communiceert doelgericht op basis van in de context en de beroepspraktijk geldende conventies met gelijken, leidinggevenden en cliënten. </a:t>
            </a:r>
          </a:p>
          <a:p>
            <a:endParaRPr lang="nl-NL" sz="1200" dirty="0"/>
          </a:p>
          <a:p>
            <a:endParaRPr lang="nl-NL" sz="1200" dirty="0"/>
          </a:p>
          <a:p>
            <a:endParaRPr lang="nl-NL" sz="1200" dirty="0"/>
          </a:p>
          <a:p>
            <a:br>
              <a:rPr lang="nl-NL" sz="1200" dirty="0"/>
            </a:br>
            <a:endParaRPr lang="nl-NL" sz="1200" dirty="0"/>
          </a:p>
          <a:p>
            <a:r>
              <a:rPr lang="nl-NL" b="1" i="1" dirty="0"/>
              <a:t>NLQF 6</a:t>
            </a:r>
            <a:br>
              <a:rPr lang="nl-NL" sz="1400" b="1" i="1" dirty="0"/>
            </a:br>
            <a:r>
              <a:rPr lang="nl-NL" sz="1200" b="1" i="1" dirty="0"/>
              <a:t>Informatievaardigheden:</a:t>
            </a:r>
            <a:r>
              <a:rPr lang="nl-NL" sz="1200" dirty="0"/>
              <a:t> </a:t>
            </a:r>
            <a:r>
              <a:rPr lang="nl-NL" sz="1200" b="1" dirty="0">
                <a:solidFill>
                  <a:schemeClr val="accent1">
                    <a:lumMod val="75000"/>
                  </a:schemeClr>
                </a:solidFill>
              </a:rPr>
              <a:t>Verzamelt </a:t>
            </a:r>
            <a:r>
              <a:rPr lang="nl-NL" sz="1200" dirty="0"/>
              <a:t>en analyseert </a:t>
            </a:r>
            <a:r>
              <a:rPr lang="nl-NL" sz="1200" b="1" dirty="0">
                <a:solidFill>
                  <a:schemeClr val="accent1">
                    <a:lumMod val="75000"/>
                  </a:schemeClr>
                </a:solidFill>
              </a:rPr>
              <a:t>op een verantwoorde, kritische manier brede,</a:t>
            </a:r>
            <a:r>
              <a:rPr lang="nl-NL" sz="1200" dirty="0"/>
              <a:t> verdiepte en gedetailleerde </a:t>
            </a:r>
            <a:r>
              <a:rPr lang="nl-NL" sz="1200" b="1" dirty="0" err="1">
                <a:solidFill>
                  <a:schemeClr val="accent1">
                    <a:lumMod val="75000"/>
                  </a:schemeClr>
                </a:solidFill>
              </a:rPr>
              <a:t>beroepsgerelateerde</a:t>
            </a:r>
            <a:r>
              <a:rPr lang="nl-NL" sz="1200" dirty="0"/>
              <a:t> informatie over een beperkte reeks van basis theorieën, principes en concepten van en gerelateerd aan een beroep of kennisdomein, evenals beperkte informatie over enkele belangrijke actuele onderwerpen en specialismen </a:t>
            </a:r>
            <a:r>
              <a:rPr lang="nl-NL" sz="1200" b="1" dirty="0">
                <a:solidFill>
                  <a:schemeClr val="accent1">
                    <a:lumMod val="75000"/>
                  </a:schemeClr>
                </a:solidFill>
              </a:rPr>
              <a:t>gerelateerd aan een beroep en kennisdomein </a:t>
            </a:r>
            <a:r>
              <a:rPr lang="nl-NL" sz="1200" dirty="0"/>
              <a:t>en geeft deze informatie weer.</a:t>
            </a:r>
            <a:br>
              <a:rPr lang="nl-NL" sz="1200" b="1" dirty="0"/>
            </a:br>
            <a:br>
              <a:rPr lang="nl-NL" sz="1200" dirty="0"/>
            </a:br>
            <a:r>
              <a:rPr lang="nl-NL" sz="1200" b="1" i="1" dirty="0"/>
              <a:t>Communicatievaardigheden: </a:t>
            </a:r>
            <a:r>
              <a:rPr lang="nl-NL" sz="1200" dirty="0"/>
              <a:t>Communiceert doelgericht op basis van in de context en beroepspraktijk geldende conventies met gelijken</a:t>
            </a:r>
            <a:r>
              <a:rPr lang="nl-NL" sz="1200" b="1" dirty="0">
                <a:solidFill>
                  <a:schemeClr val="accent1">
                    <a:lumMod val="75000"/>
                  </a:schemeClr>
                </a:solidFill>
              </a:rPr>
              <a:t>, specialisten en niet-specialisten</a:t>
            </a:r>
            <a:r>
              <a:rPr lang="nl-NL" sz="1200" dirty="0"/>
              <a:t>, leidinggevenden en cliënten.</a:t>
            </a:r>
          </a:p>
        </p:txBody>
      </p:sp>
    </p:spTree>
    <p:extLst>
      <p:ext uri="{BB962C8B-B14F-4D97-AF65-F5344CB8AC3E}">
        <p14:creationId xmlns:p14="http://schemas.microsoft.com/office/powerpoint/2010/main" val="194695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verschil tussen 5 en 6 per element:</a:t>
            </a:r>
            <a:br>
              <a:rPr lang="nl-NL" dirty="0"/>
            </a:br>
            <a:r>
              <a:rPr lang="nl-NL" b="1" dirty="0"/>
              <a:t>Zelfstandigheid</a:t>
            </a:r>
            <a:endParaRPr lang="nl-NL" dirty="0"/>
          </a:p>
        </p:txBody>
      </p:sp>
      <p:sp>
        <p:nvSpPr>
          <p:cNvPr id="4" name="Rechthoek 3">
            <a:extLst>
              <a:ext uri="{FF2B5EF4-FFF2-40B4-BE49-F238E27FC236}">
                <a16:creationId xmlns:a16="http://schemas.microsoft.com/office/drawing/2014/main" id="{E7038C4E-E57F-47EA-9FAC-23E1F7645492}"/>
              </a:ext>
            </a:extLst>
          </p:cNvPr>
          <p:cNvSpPr/>
          <p:nvPr/>
        </p:nvSpPr>
        <p:spPr>
          <a:xfrm>
            <a:off x="764931" y="2161337"/>
            <a:ext cx="1286164" cy="2025586"/>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764931" y="4276386"/>
            <a:ext cx="1286164" cy="2025586"/>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11469" y="2764802"/>
            <a:ext cx="1461655" cy="923330"/>
          </a:xfrm>
          <a:prstGeom prst="rect">
            <a:avLst/>
          </a:prstGeom>
          <a:noFill/>
        </p:spPr>
        <p:txBody>
          <a:bodyPr wrap="square" rtlCol="0">
            <a:spAutoFit/>
          </a:bodyPr>
          <a:lstStyle/>
          <a:p>
            <a:r>
              <a:rPr lang="nl-NL" dirty="0"/>
              <a:t>Niveau 5, </a:t>
            </a:r>
            <a:br>
              <a:rPr lang="nl-NL" dirty="0"/>
            </a:br>
            <a:r>
              <a:rPr lang="nl-NL" dirty="0" err="1"/>
              <a:t>Associate</a:t>
            </a:r>
            <a:r>
              <a:rPr lang="nl-NL" dirty="0"/>
              <a:t> </a:t>
            </a:r>
            <a:r>
              <a:rPr lang="nl-NL" dirty="0" err="1"/>
              <a:t>degree</a:t>
            </a:r>
            <a:endParaRPr lang="nl-NL" dirty="0"/>
          </a:p>
        </p:txBody>
      </p:sp>
      <p:sp>
        <p:nvSpPr>
          <p:cNvPr id="7" name="Tekstvak 6">
            <a:extLst>
              <a:ext uri="{FF2B5EF4-FFF2-40B4-BE49-F238E27FC236}">
                <a16:creationId xmlns:a16="http://schemas.microsoft.com/office/drawing/2014/main" id="{2A3B7A3E-F27E-4345-89B8-C51680D086B6}"/>
              </a:ext>
            </a:extLst>
          </p:cNvPr>
          <p:cNvSpPr txBox="1"/>
          <p:nvPr/>
        </p:nvSpPr>
        <p:spPr>
          <a:xfrm>
            <a:off x="911469" y="4873193"/>
            <a:ext cx="1139626" cy="646331"/>
          </a:xfrm>
          <a:prstGeom prst="rect">
            <a:avLst/>
          </a:prstGeom>
          <a:noFill/>
        </p:spPr>
        <p:txBody>
          <a:bodyPr wrap="square" rtlCol="0">
            <a:spAutoFit/>
          </a:bodyPr>
          <a:lstStyle/>
          <a:p>
            <a:r>
              <a:rPr lang="nl-NL" dirty="0"/>
              <a:t>Niveau 6, </a:t>
            </a:r>
          </a:p>
          <a:p>
            <a:r>
              <a:rPr lang="nl-NL" dirty="0"/>
              <a:t>bachelor</a:t>
            </a:r>
          </a:p>
        </p:txBody>
      </p:sp>
      <p:sp>
        <p:nvSpPr>
          <p:cNvPr id="3" name="Tekstvak 2">
            <a:extLst>
              <a:ext uri="{FF2B5EF4-FFF2-40B4-BE49-F238E27FC236}">
                <a16:creationId xmlns:a16="http://schemas.microsoft.com/office/drawing/2014/main" id="{271708FE-8496-4506-957A-3E5007D29852}"/>
              </a:ext>
            </a:extLst>
          </p:cNvPr>
          <p:cNvSpPr txBox="1"/>
          <p:nvPr/>
        </p:nvSpPr>
        <p:spPr>
          <a:xfrm>
            <a:off x="2534760" y="1690688"/>
            <a:ext cx="8408644" cy="4678204"/>
          </a:xfrm>
          <a:prstGeom prst="rect">
            <a:avLst/>
          </a:prstGeom>
          <a:noFill/>
        </p:spPr>
        <p:txBody>
          <a:bodyPr wrap="square" rtlCol="0">
            <a:spAutoFit/>
          </a:bodyPr>
          <a:lstStyle/>
          <a:p>
            <a:br>
              <a:rPr lang="nl-NL" dirty="0"/>
            </a:br>
            <a:br>
              <a:rPr lang="nl-NL" dirty="0"/>
            </a:br>
            <a:r>
              <a:rPr lang="nl-NL" b="1" i="1" dirty="0"/>
              <a:t>NLQF 5</a:t>
            </a:r>
            <a:br>
              <a:rPr lang="nl-NL" dirty="0"/>
            </a:br>
            <a:r>
              <a:rPr lang="nl-NL" sz="1400" dirty="0"/>
              <a:t>Werkt samen met gelijken, leidinggevenden en cliënten. Draagt verantwoordelijkheid voor resultaten van eigen werk en studie. Draagt gedeelde verantwoordelijkheid voor het resultaat van het werk van anderen en voor het aansturen van processen.</a:t>
            </a:r>
          </a:p>
          <a:p>
            <a:endParaRPr lang="nl-NL" dirty="0"/>
          </a:p>
          <a:p>
            <a:endParaRPr lang="nl-NL" dirty="0"/>
          </a:p>
          <a:p>
            <a:br>
              <a:rPr lang="nl-NL" dirty="0"/>
            </a:br>
            <a:endParaRPr lang="nl-NL" dirty="0"/>
          </a:p>
          <a:p>
            <a:r>
              <a:rPr lang="nl-NL" b="1" i="1" dirty="0"/>
              <a:t>NLQF 6</a:t>
            </a:r>
            <a:br>
              <a:rPr lang="nl-NL" sz="1400" b="1" i="1" dirty="0"/>
            </a:br>
            <a:r>
              <a:rPr lang="nl-NL" sz="1400" dirty="0"/>
              <a:t>Werkt samen met gelijken, </a:t>
            </a:r>
            <a:r>
              <a:rPr lang="nl-NL" sz="1400" b="1" dirty="0">
                <a:solidFill>
                  <a:schemeClr val="accent1">
                    <a:lumMod val="75000"/>
                  </a:schemeClr>
                </a:solidFill>
              </a:rPr>
              <a:t>specialisten en niet-specialisten, </a:t>
            </a:r>
            <a:r>
              <a:rPr lang="nl-NL" sz="1400" dirty="0"/>
              <a:t>leidinggevenden en cliënten. Draagt verantwoordelijkheid voor resultaten van eigen werk en studie </a:t>
            </a:r>
            <a:r>
              <a:rPr lang="nl-NL" sz="1400" b="1" dirty="0">
                <a:solidFill>
                  <a:schemeClr val="accent1">
                    <a:lumMod val="75000"/>
                  </a:schemeClr>
                </a:solidFill>
              </a:rPr>
              <a:t>en het resultaat van het werk van anderen. </a:t>
            </a:r>
            <a:br>
              <a:rPr lang="nl-NL" sz="1400" dirty="0"/>
            </a:br>
            <a:r>
              <a:rPr lang="nl-NL" sz="1400" dirty="0"/>
              <a:t>Draagt gedeelde verantwoordelijkheid voor het aansturen van processen </a:t>
            </a:r>
            <a:r>
              <a:rPr lang="nl-NL" sz="1400" b="1" dirty="0">
                <a:solidFill>
                  <a:schemeClr val="accent1">
                    <a:lumMod val="75000"/>
                  </a:schemeClr>
                </a:solidFill>
              </a:rPr>
              <a:t>en de professionele ontwikkeling van personen en groepen</a:t>
            </a:r>
            <a:r>
              <a:rPr lang="nl-NL" sz="1400" b="1" dirty="0"/>
              <a:t>.</a:t>
            </a:r>
            <a:br>
              <a:rPr lang="nl-NL" sz="1400" b="1" i="1" dirty="0"/>
            </a:br>
            <a:r>
              <a:rPr lang="nl-NL" sz="1400" b="1" dirty="0">
                <a:solidFill>
                  <a:schemeClr val="accent1">
                    <a:lumMod val="75000"/>
                  </a:schemeClr>
                </a:solidFill>
              </a:rPr>
              <a:t>Verzamelt en interpreteert relevante gegevens met het doel een oordeel te vormen dat mede gebaseerd is op het afwegen van relevante sociaal-maatschappelijke, beroepsmatige of ethische aspecten. </a:t>
            </a:r>
            <a:br>
              <a:rPr lang="nl-NL" sz="1400" b="1" dirty="0"/>
            </a:br>
            <a:br>
              <a:rPr lang="nl-NL" sz="1400" dirty="0"/>
            </a:br>
            <a:endParaRPr lang="nl-NL" sz="1400" dirty="0"/>
          </a:p>
        </p:txBody>
      </p:sp>
    </p:spTree>
    <p:extLst>
      <p:ext uri="{BB962C8B-B14F-4D97-AF65-F5344CB8AC3E}">
        <p14:creationId xmlns:p14="http://schemas.microsoft.com/office/powerpoint/2010/main" val="3346467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in het onderwijsmodel: </a:t>
            </a:r>
            <a:br>
              <a:rPr lang="nl-NL" dirty="0"/>
            </a:br>
            <a:r>
              <a:rPr lang="nl-NL" b="1" dirty="0"/>
              <a:t>modules op niveau 5 en 6</a:t>
            </a:r>
          </a:p>
        </p:txBody>
      </p:sp>
      <p:sp>
        <p:nvSpPr>
          <p:cNvPr id="8" name="Tekstvak 7">
            <a:extLst>
              <a:ext uri="{FF2B5EF4-FFF2-40B4-BE49-F238E27FC236}">
                <a16:creationId xmlns:a16="http://schemas.microsoft.com/office/drawing/2014/main" id="{F500B82A-A782-4CD4-9EB9-E75B0B602652}"/>
              </a:ext>
            </a:extLst>
          </p:cNvPr>
          <p:cNvSpPr txBox="1"/>
          <p:nvPr/>
        </p:nvSpPr>
        <p:spPr>
          <a:xfrm>
            <a:off x="838200" y="2011807"/>
            <a:ext cx="10300855" cy="923330"/>
          </a:xfrm>
          <a:prstGeom prst="rect">
            <a:avLst/>
          </a:prstGeom>
          <a:noFill/>
        </p:spPr>
        <p:txBody>
          <a:bodyPr wrap="square" rtlCol="0">
            <a:spAutoFit/>
          </a:bodyPr>
          <a:lstStyle/>
          <a:p>
            <a:r>
              <a:rPr lang="nl-NL" b="1" dirty="0"/>
              <a:t>Afspraak in het onderwijsmodel:</a:t>
            </a:r>
          </a:p>
          <a:p>
            <a:r>
              <a:rPr lang="nl-NL" dirty="0"/>
              <a:t>Alle modules samen uit de </a:t>
            </a:r>
            <a:r>
              <a:rPr lang="nl-NL" dirty="0" err="1"/>
              <a:t>associate</a:t>
            </a:r>
            <a:r>
              <a:rPr lang="nl-NL" dirty="0"/>
              <a:t> </a:t>
            </a:r>
            <a:r>
              <a:rPr lang="nl-NL" dirty="0" err="1"/>
              <a:t>degree</a:t>
            </a:r>
            <a:r>
              <a:rPr lang="nl-NL" dirty="0"/>
              <a:t> dienen alle elementen van NLQF niveau 5 af te dekken.</a:t>
            </a:r>
          </a:p>
          <a:p>
            <a:r>
              <a:rPr lang="nl-NL" dirty="0"/>
              <a:t>Alle modules samen van de bachelor dienen alle elementen van NLQF niveau 6 af te dekken. </a:t>
            </a:r>
          </a:p>
        </p:txBody>
      </p:sp>
      <p:sp>
        <p:nvSpPr>
          <p:cNvPr id="9" name="Tekstvak 8">
            <a:extLst>
              <a:ext uri="{FF2B5EF4-FFF2-40B4-BE49-F238E27FC236}">
                <a16:creationId xmlns:a16="http://schemas.microsoft.com/office/drawing/2014/main" id="{B3C8B1E7-9D00-417C-8581-480D7A0602C9}"/>
              </a:ext>
            </a:extLst>
          </p:cNvPr>
          <p:cNvSpPr txBox="1"/>
          <p:nvPr/>
        </p:nvSpPr>
        <p:spPr>
          <a:xfrm>
            <a:off x="477980" y="3887161"/>
            <a:ext cx="2477656" cy="1446550"/>
          </a:xfrm>
          <a:prstGeom prst="rect">
            <a:avLst/>
          </a:prstGeom>
          <a:noFill/>
        </p:spPr>
        <p:txBody>
          <a:bodyPr wrap="square" rtlCol="0">
            <a:spAutoFit/>
          </a:bodyPr>
          <a:lstStyle/>
          <a:p>
            <a:r>
              <a:rPr lang="nl-NL" sz="8800" dirty="0">
                <a:solidFill>
                  <a:schemeClr val="accent1">
                    <a:lumMod val="75000"/>
                  </a:schemeClr>
                </a:solidFill>
              </a:rPr>
              <a:t>TIPS!</a:t>
            </a:r>
          </a:p>
        </p:txBody>
      </p:sp>
      <p:sp>
        <p:nvSpPr>
          <p:cNvPr id="10" name="Tekstvak 9">
            <a:extLst>
              <a:ext uri="{FF2B5EF4-FFF2-40B4-BE49-F238E27FC236}">
                <a16:creationId xmlns:a16="http://schemas.microsoft.com/office/drawing/2014/main" id="{3AEEDD5B-A76E-46CD-86A5-31CC1C9CC9F8}"/>
              </a:ext>
            </a:extLst>
          </p:cNvPr>
          <p:cNvSpPr txBox="1"/>
          <p:nvPr/>
        </p:nvSpPr>
        <p:spPr>
          <a:xfrm>
            <a:off x="3456710" y="4287270"/>
            <a:ext cx="7562274" cy="646331"/>
          </a:xfrm>
          <a:prstGeom prst="rect">
            <a:avLst/>
          </a:prstGeom>
          <a:noFill/>
        </p:spPr>
        <p:txBody>
          <a:bodyPr wrap="square" rtlCol="0">
            <a:spAutoFit/>
          </a:bodyPr>
          <a:lstStyle/>
          <a:p>
            <a:r>
              <a:rPr lang="nl-NL" dirty="0">
                <a:solidFill>
                  <a:schemeClr val="accent1">
                    <a:lumMod val="75000"/>
                  </a:schemeClr>
                </a:solidFill>
              </a:rPr>
              <a:t>Maak een dekkingsmatrix waarin zichtbaar is in welke module welk element wordt aangeleerd en getoetst voor niveau 5 en voor niveau 6. </a:t>
            </a:r>
          </a:p>
        </p:txBody>
      </p:sp>
    </p:spTree>
    <p:extLst>
      <p:ext uri="{BB962C8B-B14F-4D97-AF65-F5344CB8AC3E}">
        <p14:creationId xmlns:p14="http://schemas.microsoft.com/office/powerpoint/2010/main" val="237197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in het onderwijsmodel: </a:t>
            </a:r>
            <a:br>
              <a:rPr lang="nl-NL" dirty="0"/>
            </a:br>
            <a:r>
              <a:rPr lang="nl-NL" b="1" dirty="0"/>
              <a:t>wanneer neem je dit mee in de blauwdruk?</a:t>
            </a:r>
          </a:p>
        </p:txBody>
      </p:sp>
      <p:sp>
        <p:nvSpPr>
          <p:cNvPr id="8" name="Tekstvak 7">
            <a:extLst>
              <a:ext uri="{FF2B5EF4-FFF2-40B4-BE49-F238E27FC236}">
                <a16:creationId xmlns:a16="http://schemas.microsoft.com/office/drawing/2014/main" id="{F500B82A-A782-4CD4-9EB9-E75B0B602652}"/>
              </a:ext>
            </a:extLst>
          </p:cNvPr>
          <p:cNvSpPr txBox="1"/>
          <p:nvPr/>
        </p:nvSpPr>
        <p:spPr>
          <a:xfrm>
            <a:off x="838200" y="1973676"/>
            <a:ext cx="10919691" cy="923330"/>
          </a:xfrm>
          <a:prstGeom prst="rect">
            <a:avLst/>
          </a:prstGeom>
          <a:noFill/>
        </p:spPr>
        <p:txBody>
          <a:bodyPr wrap="square" rtlCol="0">
            <a:spAutoFit/>
          </a:bodyPr>
          <a:lstStyle/>
          <a:p>
            <a:r>
              <a:rPr lang="nl-NL" dirty="0"/>
              <a:t>Bij het ontwerpen van de blauwdruk start je na een oriëntatie met het formuleren van de beroepsbekwaamheid. De beroepsbekwaamheid wordt tenminste op NLQF 6 geformuleerd en kan eventueel aanvullend op NLQF niveau 5 worden geformuleerd. </a:t>
            </a:r>
          </a:p>
        </p:txBody>
      </p:sp>
      <p:sp>
        <p:nvSpPr>
          <p:cNvPr id="9" name="Tekstvak 8">
            <a:extLst>
              <a:ext uri="{FF2B5EF4-FFF2-40B4-BE49-F238E27FC236}">
                <a16:creationId xmlns:a16="http://schemas.microsoft.com/office/drawing/2014/main" id="{B3C8B1E7-9D00-417C-8581-480D7A0602C9}"/>
              </a:ext>
            </a:extLst>
          </p:cNvPr>
          <p:cNvSpPr txBox="1"/>
          <p:nvPr/>
        </p:nvSpPr>
        <p:spPr>
          <a:xfrm>
            <a:off x="477980" y="3887161"/>
            <a:ext cx="2477656" cy="1446550"/>
          </a:xfrm>
          <a:prstGeom prst="rect">
            <a:avLst/>
          </a:prstGeom>
          <a:noFill/>
        </p:spPr>
        <p:txBody>
          <a:bodyPr wrap="square" rtlCol="0">
            <a:spAutoFit/>
          </a:bodyPr>
          <a:lstStyle/>
          <a:p>
            <a:r>
              <a:rPr lang="nl-NL" sz="8800" dirty="0">
                <a:solidFill>
                  <a:schemeClr val="accent1">
                    <a:lumMod val="75000"/>
                  </a:schemeClr>
                </a:solidFill>
              </a:rPr>
              <a:t>TIPS!</a:t>
            </a:r>
          </a:p>
        </p:txBody>
      </p:sp>
      <p:sp>
        <p:nvSpPr>
          <p:cNvPr id="10" name="Tekstvak 9">
            <a:extLst>
              <a:ext uri="{FF2B5EF4-FFF2-40B4-BE49-F238E27FC236}">
                <a16:creationId xmlns:a16="http://schemas.microsoft.com/office/drawing/2014/main" id="{3AEEDD5B-A76E-46CD-86A5-31CC1C9CC9F8}"/>
              </a:ext>
            </a:extLst>
          </p:cNvPr>
          <p:cNvSpPr txBox="1"/>
          <p:nvPr/>
        </p:nvSpPr>
        <p:spPr>
          <a:xfrm>
            <a:off x="3401291" y="3429000"/>
            <a:ext cx="7562274" cy="2308324"/>
          </a:xfrm>
          <a:prstGeom prst="rect">
            <a:avLst/>
          </a:prstGeom>
          <a:noFill/>
        </p:spPr>
        <p:txBody>
          <a:bodyPr wrap="square" rtlCol="0">
            <a:spAutoFit/>
          </a:bodyPr>
          <a:lstStyle/>
          <a:p>
            <a:r>
              <a:rPr lang="nl-NL" b="1" dirty="0">
                <a:solidFill>
                  <a:schemeClr val="accent1">
                    <a:lumMod val="75000"/>
                  </a:schemeClr>
                </a:solidFill>
              </a:rPr>
              <a:t>Tip 2: </a:t>
            </a:r>
            <a:r>
              <a:rPr lang="nl-NL" dirty="0">
                <a:solidFill>
                  <a:schemeClr val="accent1">
                    <a:lumMod val="75000"/>
                  </a:schemeClr>
                </a:solidFill>
              </a:rPr>
              <a:t>voor je gaat ontwikkelen, kijk zowel naar de eisen voor het niveau dat bij jullie instroomt als naar het niveau waartoe jullie opleiden. Als bekostigde opleiding heb je de taak om de lerende van dat beginniveau op te leiden naar het uitstroomniveau.</a:t>
            </a: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r>
              <a:rPr lang="nl-NL" b="1" i="1" dirty="0">
                <a:solidFill>
                  <a:schemeClr val="accent1">
                    <a:lumMod val="75000"/>
                  </a:schemeClr>
                </a:solidFill>
              </a:rPr>
              <a:t>Zie volgende sheet voor meer tips.</a:t>
            </a:r>
            <a:endParaRPr lang="nl-NL" i="1" dirty="0">
              <a:solidFill>
                <a:schemeClr val="accent1">
                  <a:lumMod val="75000"/>
                </a:schemeClr>
              </a:solidFill>
            </a:endParaRPr>
          </a:p>
        </p:txBody>
      </p:sp>
      <p:sp>
        <p:nvSpPr>
          <p:cNvPr id="11" name="Tekstvak 10">
            <a:extLst>
              <a:ext uri="{FF2B5EF4-FFF2-40B4-BE49-F238E27FC236}">
                <a16:creationId xmlns:a16="http://schemas.microsoft.com/office/drawing/2014/main" id="{63E058C2-ACC3-4C65-99ED-63BD323C6049}"/>
              </a:ext>
            </a:extLst>
          </p:cNvPr>
          <p:cNvSpPr txBox="1"/>
          <p:nvPr/>
        </p:nvSpPr>
        <p:spPr>
          <a:xfrm>
            <a:off x="3938152" y="4610438"/>
            <a:ext cx="1948873" cy="307777"/>
          </a:xfrm>
          <a:prstGeom prst="rect">
            <a:avLst/>
          </a:prstGeom>
          <a:noFill/>
        </p:spPr>
        <p:txBody>
          <a:bodyPr wrap="square" rtlCol="0">
            <a:spAutoFit/>
          </a:bodyPr>
          <a:lstStyle/>
          <a:p>
            <a:r>
              <a:rPr lang="nl-NL" sz="1400" dirty="0"/>
              <a:t>Instroomniveau</a:t>
            </a:r>
          </a:p>
        </p:txBody>
      </p:sp>
      <p:sp>
        <p:nvSpPr>
          <p:cNvPr id="12" name="Pijl: rechts 11">
            <a:extLst>
              <a:ext uri="{FF2B5EF4-FFF2-40B4-BE49-F238E27FC236}">
                <a16:creationId xmlns:a16="http://schemas.microsoft.com/office/drawing/2014/main" id="{B7B6AAE8-0F63-492B-87D8-0CEF5D220F19}"/>
              </a:ext>
            </a:extLst>
          </p:cNvPr>
          <p:cNvSpPr/>
          <p:nvPr/>
        </p:nvSpPr>
        <p:spPr>
          <a:xfrm>
            <a:off x="5424631" y="4674835"/>
            <a:ext cx="508000" cy="221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CEFBE388-1E09-4E04-91A4-5ED5F8D65A72}"/>
              </a:ext>
            </a:extLst>
          </p:cNvPr>
          <p:cNvSpPr txBox="1"/>
          <p:nvPr/>
        </p:nvSpPr>
        <p:spPr>
          <a:xfrm>
            <a:off x="8156864" y="4610436"/>
            <a:ext cx="1484744" cy="307777"/>
          </a:xfrm>
          <a:prstGeom prst="rect">
            <a:avLst/>
          </a:prstGeom>
          <a:noFill/>
        </p:spPr>
        <p:txBody>
          <a:bodyPr wrap="square" rtlCol="0">
            <a:spAutoFit/>
          </a:bodyPr>
          <a:lstStyle/>
          <a:p>
            <a:r>
              <a:rPr lang="nl-NL" sz="1400" dirty="0"/>
              <a:t>Uitstroomniveau</a:t>
            </a:r>
          </a:p>
        </p:txBody>
      </p:sp>
      <p:sp>
        <p:nvSpPr>
          <p:cNvPr id="14" name="Pijl: rechts 13">
            <a:extLst>
              <a:ext uri="{FF2B5EF4-FFF2-40B4-BE49-F238E27FC236}">
                <a16:creationId xmlns:a16="http://schemas.microsoft.com/office/drawing/2014/main" id="{64A5FE91-6D95-49D0-8FD0-16924B699488}"/>
              </a:ext>
            </a:extLst>
          </p:cNvPr>
          <p:cNvSpPr/>
          <p:nvPr/>
        </p:nvSpPr>
        <p:spPr>
          <a:xfrm>
            <a:off x="7443354" y="4696543"/>
            <a:ext cx="508000" cy="221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14">
            <a:extLst>
              <a:ext uri="{FF2B5EF4-FFF2-40B4-BE49-F238E27FC236}">
                <a16:creationId xmlns:a16="http://schemas.microsoft.com/office/drawing/2014/main" id="{AA7B5166-78E4-4202-8FF5-B5865E0AD8A0}"/>
              </a:ext>
            </a:extLst>
          </p:cNvPr>
          <p:cNvSpPr txBox="1"/>
          <p:nvPr/>
        </p:nvSpPr>
        <p:spPr>
          <a:xfrm>
            <a:off x="6105236" y="4610437"/>
            <a:ext cx="1484744" cy="307777"/>
          </a:xfrm>
          <a:prstGeom prst="rect">
            <a:avLst/>
          </a:prstGeom>
          <a:noFill/>
        </p:spPr>
        <p:txBody>
          <a:bodyPr wrap="square" rtlCol="0">
            <a:spAutoFit/>
          </a:bodyPr>
          <a:lstStyle/>
          <a:p>
            <a:r>
              <a:rPr lang="nl-NL" sz="1400" dirty="0"/>
              <a:t>Onze modules</a:t>
            </a:r>
          </a:p>
        </p:txBody>
      </p:sp>
    </p:spTree>
    <p:extLst>
      <p:ext uri="{BB962C8B-B14F-4D97-AF65-F5344CB8AC3E}">
        <p14:creationId xmlns:p14="http://schemas.microsoft.com/office/powerpoint/2010/main" val="73842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in ons vakgebied?</a:t>
            </a:r>
          </a:p>
        </p:txBody>
      </p:sp>
      <p:sp>
        <p:nvSpPr>
          <p:cNvPr id="8" name="Tekstvak 7">
            <a:extLst>
              <a:ext uri="{FF2B5EF4-FFF2-40B4-BE49-F238E27FC236}">
                <a16:creationId xmlns:a16="http://schemas.microsoft.com/office/drawing/2014/main" id="{F500B82A-A782-4CD4-9EB9-E75B0B602652}"/>
              </a:ext>
            </a:extLst>
          </p:cNvPr>
          <p:cNvSpPr txBox="1"/>
          <p:nvPr/>
        </p:nvSpPr>
        <p:spPr>
          <a:xfrm>
            <a:off x="838199" y="1739595"/>
            <a:ext cx="10300855" cy="1477328"/>
          </a:xfrm>
          <a:prstGeom prst="rect">
            <a:avLst/>
          </a:prstGeom>
          <a:noFill/>
        </p:spPr>
        <p:txBody>
          <a:bodyPr wrap="square" rtlCol="0">
            <a:spAutoFit/>
          </a:bodyPr>
          <a:lstStyle/>
          <a:p>
            <a:r>
              <a:rPr lang="nl-NL" dirty="0"/>
              <a:t>De NLQF omschrijvingen zijn algemeen beschreven zodat ze op alle vakgebieden van toepassing zijn. Dat maakt dat ze soms wat algemeen zijn en het vragen oproept wat dat voor ons vakgebied inhoudt. </a:t>
            </a:r>
          </a:p>
          <a:p>
            <a:r>
              <a:rPr lang="nl-NL" dirty="0"/>
              <a:t>Hieronder volgen diverse tips om daar meer duidelijkheid in te krijgen.</a:t>
            </a:r>
            <a:br>
              <a:rPr lang="nl-NL" dirty="0"/>
            </a:br>
            <a:br>
              <a:rPr lang="nl-NL" dirty="0"/>
            </a:br>
            <a:endParaRPr lang="nl-NL" dirty="0"/>
          </a:p>
        </p:txBody>
      </p:sp>
      <p:sp>
        <p:nvSpPr>
          <p:cNvPr id="9" name="Tekstvak 8">
            <a:extLst>
              <a:ext uri="{FF2B5EF4-FFF2-40B4-BE49-F238E27FC236}">
                <a16:creationId xmlns:a16="http://schemas.microsoft.com/office/drawing/2014/main" id="{B3C8B1E7-9D00-417C-8581-480D7A0602C9}"/>
              </a:ext>
            </a:extLst>
          </p:cNvPr>
          <p:cNvSpPr txBox="1"/>
          <p:nvPr/>
        </p:nvSpPr>
        <p:spPr>
          <a:xfrm>
            <a:off x="477980" y="3887161"/>
            <a:ext cx="2477656" cy="1446550"/>
          </a:xfrm>
          <a:prstGeom prst="rect">
            <a:avLst/>
          </a:prstGeom>
          <a:noFill/>
        </p:spPr>
        <p:txBody>
          <a:bodyPr wrap="square" rtlCol="0">
            <a:spAutoFit/>
          </a:bodyPr>
          <a:lstStyle/>
          <a:p>
            <a:r>
              <a:rPr lang="nl-NL" sz="8800" dirty="0">
                <a:solidFill>
                  <a:schemeClr val="accent1">
                    <a:lumMod val="75000"/>
                  </a:schemeClr>
                </a:solidFill>
              </a:rPr>
              <a:t>TIPS!</a:t>
            </a:r>
          </a:p>
        </p:txBody>
      </p:sp>
      <p:sp>
        <p:nvSpPr>
          <p:cNvPr id="10" name="Tekstvak 9">
            <a:extLst>
              <a:ext uri="{FF2B5EF4-FFF2-40B4-BE49-F238E27FC236}">
                <a16:creationId xmlns:a16="http://schemas.microsoft.com/office/drawing/2014/main" id="{3AEEDD5B-A76E-46CD-86A5-31CC1C9CC9F8}"/>
              </a:ext>
            </a:extLst>
          </p:cNvPr>
          <p:cNvSpPr txBox="1"/>
          <p:nvPr/>
        </p:nvSpPr>
        <p:spPr>
          <a:xfrm>
            <a:off x="3142672" y="2902276"/>
            <a:ext cx="8282709" cy="3539430"/>
          </a:xfrm>
          <a:prstGeom prst="rect">
            <a:avLst/>
          </a:prstGeom>
          <a:noFill/>
        </p:spPr>
        <p:txBody>
          <a:bodyPr wrap="square" rtlCol="0">
            <a:spAutoFit/>
          </a:bodyPr>
          <a:lstStyle/>
          <a:p>
            <a:r>
              <a:rPr lang="nl-NL" sz="1600" b="1" dirty="0">
                <a:solidFill>
                  <a:schemeClr val="accent1">
                    <a:lumMod val="75000"/>
                  </a:schemeClr>
                </a:solidFill>
              </a:rPr>
              <a:t>Tip 1: </a:t>
            </a:r>
            <a:r>
              <a:rPr lang="nl-NL" sz="1600" dirty="0">
                <a:solidFill>
                  <a:schemeClr val="accent1">
                    <a:lumMod val="75000"/>
                  </a:schemeClr>
                </a:solidFill>
              </a:rPr>
              <a:t>In de </a:t>
            </a:r>
            <a:r>
              <a:rPr lang="nl-NL" sz="1600" dirty="0">
                <a:solidFill>
                  <a:schemeClr val="accent1">
                    <a:lumMod val="75000"/>
                  </a:schemeClr>
                </a:solidFill>
                <a:hlinkClick r:id="rId3"/>
              </a:rPr>
              <a:t>landelijke opleidingsprofielen </a:t>
            </a:r>
            <a:r>
              <a:rPr lang="nl-NL" sz="1600" dirty="0">
                <a:solidFill>
                  <a:schemeClr val="accent1">
                    <a:lumMod val="75000"/>
                  </a:schemeClr>
                </a:solidFill>
              </a:rPr>
              <a:t>wordt steeds vaker zowel een omschrijving gegeven van niveau 5 als niveau 6. Handig voor je begint om dit te checken. </a:t>
            </a:r>
            <a:br>
              <a:rPr lang="nl-NL" sz="1600" dirty="0">
                <a:solidFill>
                  <a:schemeClr val="accent1">
                    <a:lumMod val="75000"/>
                  </a:schemeClr>
                </a:solidFill>
              </a:rPr>
            </a:br>
            <a:r>
              <a:rPr lang="nl-NL" sz="1600" i="1" dirty="0">
                <a:solidFill>
                  <a:schemeClr val="accent1">
                    <a:lumMod val="75000"/>
                  </a:schemeClr>
                </a:solidFill>
              </a:rPr>
              <a:t>Pas op! Dit is nog pril. Advies NVAO: blijf het AD niveau altijd zelf checken!</a:t>
            </a:r>
            <a:br>
              <a:rPr lang="nl-NL" sz="1600" dirty="0">
                <a:solidFill>
                  <a:schemeClr val="accent1">
                    <a:lumMod val="75000"/>
                  </a:schemeClr>
                </a:solidFill>
              </a:rPr>
            </a:br>
            <a:br>
              <a:rPr lang="nl-NL" sz="1600" dirty="0">
                <a:solidFill>
                  <a:schemeClr val="accent1">
                    <a:lumMod val="75000"/>
                  </a:schemeClr>
                </a:solidFill>
              </a:rPr>
            </a:br>
            <a:r>
              <a:rPr lang="nl-NL" sz="1600" b="1" dirty="0">
                <a:solidFill>
                  <a:schemeClr val="accent1">
                    <a:lumMod val="75000"/>
                  </a:schemeClr>
                </a:solidFill>
              </a:rPr>
              <a:t>Tip 2: </a:t>
            </a:r>
            <a:r>
              <a:rPr lang="nl-NL" sz="1600" dirty="0">
                <a:solidFill>
                  <a:schemeClr val="accent1">
                    <a:lumMod val="75000"/>
                  </a:schemeClr>
                </a:solidFill>
              </a:rPr>
              <a:t>Verzamel vacatures en leg die eens naast de omschrijvingen van de NLQF. Welke taken en omschrijvingen zie je terug op niveau 5 en welke op niveau 6? In welke contexten kom je te werken?</a:t>
            </a:r>
          </a:p>
          <a:p>
            <a:endParaRPr lang="nl-NL" sz="1600" dirty="0">
              <a:solidFill>
                <a:schemeClr val="accent1">
                  <a:lumMod val="75000"/>
                </a:schemeClr>
              </a:solidFill>
            </a:endParaRPr>
          </a:p>
          <a:p>
            <a:r>
              <a:rPr lang="nl-NL" sz="1600" b="1" dirty="0">
                <a:solidFill>
                  <a:schemeClr val="accent1">
                    <a:lumMod val="75000"/>
                  </a:schemeClr>
                </a:solidFill>
              </a:rPr>
              <a:t>Tip 3: </a:t>
            </a:r>
            <a:r>
              <a:rPr lang="nl-NL" sz="1600" dirty="0">
                <a:solidFill>
                  <a:schemeClr val="accent1">
                    <a:lumMod val="75000"/>
                  </a:schemeClr>
                </a:solidFill>
              </a:rPr>
              <a:t>ontwikkel </a:t>
            </a:r>
            <a:r>
              <a:rPr lang="nl-NL" sz="1600" dirty="0" err="1">
                <a:solidFill>
                  <a:schemeClr val="accent1">
                    <a:lumMod val="75000"/>
                  </a:schemeClr>
                </a:solidFill>
              </a:rPr>
              <a:t>persona’s</a:t>
            </a:r>
            <a:r>
              <a:rPr lang="nl-NL" sz="1600" dirty="0">
                <a:solidFill>
                  <a:schemeClr val="accent1">
                    <a:lumMod val="75000"/>
                  </a:schemeClr>
                </a:solidFill>
              </a:rPr>
              <a:t>, een omschrijving van de meest voorkomende instroomgroepen in jullie opleiding. Beschrijf per persona waar hen drijft om bij jullie te komen studeren (motivatie), wat zij fijn vinden tijdens de studie (samen, zelfstandig, structuur, keuzes etc.) en in welke werkveld(en) zij werkzaam (zullen) zijn.</a:t>
            </a:r>
          </a:p>
          <a:p>
            <a:endParaRPr lang="nl-NL" sz="1600" dirty="0">
              <a:solidFill>
                <a:schemeClr val="accent1">
                  <a:lumMod val="75000"/>
                </a:schemeClr>
              </a:solidFill>
            </a:endParaRPr>
          </a:p>
          <a:p>
            <a:r>
              <a:rPr lang="nl-NL" sz="1600" b="1" dirty="0">
                <a:solidFill>
                  <a:schemeClr val="accent1">
                    <a:lumMod val="75000"/>
                  </a:schemeClr>
                </a:solidFill>
              </a:rPr>
              <a:t>Tip 4: </a:t>
            </a:r>
            <a:r>
              <a:rPr lang="nl-NL" sz="1600" dirty="0">
                <a:solidFill>
                  <a:schemeClr val="accent1">
                    <a:lumMod val="75000"/>
                  </a:schemeClr>
                </a:solidFill>
              </a:rPr>
              <a:t>Toets jullie bevindingen bij het werkveld.</a:t>
            </a:r>
          </a:p>
        </p:txBody>
      </p:sp>
    </p:spTree>
    <p:extLst>
      <p:ext uri="{BB962C8B-B14F-4D97-AF65-F5344CB8AC3E}">
        <p14:creationId xmlns:p14="http://schemas.microsoft.com/office/powerpoint/2010/main" val="362535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in ons vakgebied?</a:t>
            </a:r>
          </a:p>
        </p:txBody>
      </p:sp>
      <p:sp>
        <p:nvSpPr>
          <p:cNvPr id="8" name="Tekstvak 7">
            <a:extLst>
              <a:ext uri="{FF2B5EF4-FFF2-40B4-BE49-F238E27FC236}">
                <a16:creationId xmlns:a16="http://schemas.microsoft.com/office/drawing/2014/main" id="{F500B82A-A782-4CD4-9EB9-E75B0B602652}"/>
              </a:ext>
            </a:extLst>
          </p:cNvPr>
          <p:cNvSpPr txBox="1"/>
          <p:nvPr/>
        </p:nvSpPr>
        <p:spPr>
          <a:xfrm>
            <a:off x="838199" y="1739595"/>
            <a:ext cx="10300855" cy="369332"/>
          </a:xfrm>
          <a:prstGeom prst="rect">
            <a:avLst/>
          </a:prstGeom>
          <a:noFill/>
        </p:spPr>
        <p:txBody>
          <a:bodyPr wrap="square" rtlCol="0">
            <a:spAutoFit/>
          </a:bodyPr>
          <a:lstStyle/>
          <a:p>
            <a:r>
              <a:rPr lang="nl-NL" dirty="0"/>
              <a:t>Welke vragen kun je stellen om zicht te krijgen op niveau 5 of 6?</a:t>
            </a:r>
          </a:p>
        </p:txBody>
      </p:sp>
      <p:graphicFrame>
        <p:nvGraphicFramePr>
          <p:cNvPr id="3" name="Tabel 3">
            <a:extLst>
              <a:ext uri="{FF2B5EF4-FFF2-40B4-BE49-F238E27FC236}">
                <a16:creationId xmlns:a16="http://schemas.microsoft.com/office/drawing/2014/main" id="{A536779D-5415-4019-A1E4-E325473CA543}"/>
              </a:ext>
            </a:extLst>
          </p:cNvPr>
          <p:cNvGraphicFramePr>
            <a:graphicFrameLocks noGrp="1"/>
          </p:cNvGraphicFramePr>
          <p:nvPr>
            <p:extLst>
              <p:ext uri="{D42A27DB-BD31-4B8C-83A1-F6EECF244321}">
                <p14:modId xmlns:p14="http://schemas.microsoft.com/office/powerpoint/2010/main" val="4259849628"/>
              </p:ext>
            </p:extLst>
          </p:nvPr>
        </p:nvGraphicFramePr>
        <p:xfrm>
          <a:off x="468745" y="2225193"/>
          <a:ext cx="10771909" cy="3205480"/>
        </p:xfrm>
        <a:graphic>
          <a:graphicData uri="http://schemas.openxmlformats.org/drawingml/2006/table">
            <a:tbl>
              <a:tblPr firstRow="1" bandRow="1">
                <a:tableStyleId>{5C22544A-7EE6-4342-B048-85BDC9FD1C3A}</a:tableStyleId>
              </a:tblPr>
              <a:tblGrid>
                <a:gridCol w="1683328">
                  <a:extLst>
                    <a:ext uri="{9D8B030D-6E8A-4147-A177-3AD203B41FA5}">
                      <a16:colId xmlns:a16="http://schemas.microsoft.com/office/drawing/2014/main" val="1066903583"/>
                    </a:ext>
                  </a:extLst>
                </a:gridCol>
                <a:gridCol w="2073086">
                  <a:extLst>
                    <a:ext uri="{9D8B030D-6E8A-4147-A177-3AD203B41FA5}">
                      <a16:colId xmlns:a16="http://schemas.microsoft.com/office/drawing/2014/main" val="3876384992"/>
                    </a:ext>
                  </a:extLst>
                </a:gridCol>
                <a:gridCol w="7015495">
                  <a:extLst>
                    <a:ext uri="{9D8B030D-6E8A-4147-A177-3AD203B41FA5}">
                      <a16:colId xmlns:a16="http://schemas.microsoft.com/office/drawing/2014/main" val="2306896371"/>
                    </a:ext>
                  </a:extLst>
                </a:gridCol>
              </a:tblGrid>
              <a:tr h="370840">
                <a:tc>
                  <a:txBody>
                    <a:bodyPr/>
                    <a:lstStyle/>
                    <a:p>
                      <a:r>
                        <a:rPr lang="nl-NL" sz="1200" dirty="0"/>
                        <a:t>Thema</a:t>
                      </a:r>
                    </a:p>
                  </a:txBody>
                  <a:tcPr/>
                </a:tc>
                <a:tc>
                  <a:txBody>
                    <a:bodyPr/>
                    <a:lstStyle/>
                    <a:p>
                      <a:r>
                        <a:rPr lang="nl-NL" sz="1200" dirty="0"/>
                        <a:t>Vraag</a:t>
                      </a:r>
                    </a:p>
                  </a:txBody>
                  <a:tcPr/>
                </a:tc>
                <a:tc>
                  <a:txBody>
                    <a:bodyPr/>
                    <a:lstStyle/>
                    <a:p>
                      <a:r>
                        <a:rPr lang="nl-NL" sz="1200" dirty="0"/>
                        <a:t>Niveau 5 en 6</a:t>
                      </a:r>
                    </a:p>
                  </a:txBody>
                  <a:tcPr/>
                </a:tc>
                <a:extLst>
                  <a:ext uri="{0D108BD9-81ED-4DB2-BD59-A6C34878D82A}">
                    <a16:rowId xmlns:a16="http://schemas.microsoft.com/office/drawing/2014/main" val="1989246144"/>
                  </a:ext>
                </a:extLst>
              </a:tr>
              <a:tr h="370840">
                <a:tc>
                  <a:txBody>
                    <a:bodyPr/>
                    <a:lstStyle/>
                    <a:p>
                      <a:r>
                        <a:rPr lang="nl-NL" sz="1200" b="1" i="1" dirty="0"/>
                        <a:t>Complexiteit context</a:t>
                      </a:r>
                    </a:p>
                  </a:txBody>
                  <a:tcPr/>
                </a:tc>
                <a:tc>
                  <a:txBody>
                    <a:bodyPr/>
                    <a:lstStyle/>
                    <a:p>
                      <a:r>
                        <a:rPr lang="nl-NL" sz="1200" dirty="0"/>
                        <a:t>Wie zijn je gesprekspartners?</a:t>
                      </a:r>
                    </a:p>
                  </a:txBody>
                  <a:tcPr/>
                </a:tc>
                <a:tc>
                  <a:txBody>
                    <a:bodyPr/>
                    <a:lstStyle/>
                    <a:p>
                      <a:r>
                        <a:rPr lang="nl-NL" sz="1200" dirty="0"/>
                        <a:t>NLQF 5: gelijken, leidinggevenden en cliënten</a:t>
                      </a:r>
                      <a:br>
                        <a:rPr lang="nl-NL" sz="1200" dirty="0"/>
                      </a:br>
                      <a:r>
                        <a:rPr lang="nl-NL" sz="1200" dirty="0"/>
                        <a:t>NLQF 6: gelijken, </a:t>
                      </a:r>
                      <a:r>
                        <a:rPr lang="nl-NL" sz="1200" b="1" dirty="0">
                          <a:solidFill>
                            <a:schemeClr val="accent1">
                              <a:lumMod val="75000"/>
                            </a:schemeClr>
                          </a:solidFill>
                        </a:rPr>
                        <a:t>specialisten en niet-specialisten, </a:t>
                      </a:r>
                      <a:r>
                        <a:rPr lang="nl-NL" sz="1200" dirty="0"/>
                        <a:t>leidinggevenden en cliënten</a:t>
                      </a:r>
                    </a:p>
                  </a:txBody>
                  <a:tcPr/>
                </a:tc>
                <a:extLst>
                  <a:ext uri="{0D108BD9-81ED-4DB2-BD59-A6C34878D82A}">
                    <a16:rowId xmlns:a16="http://schemas.microsoft.com/office/drawing/2014/main" val="2668571905"/>
                  </a:ext>
                </a:extLst>
              </a:tr>
              <a:tr h="377152">
                <a:tc>
                  <a:txBody>
                    <a:bodyPr/>
                    <a:lstStyle/>
                    <a:p>
                      <a:endParaRPr lang="nl-NL" sz="1200" b="1" i="1" dirty="0"/>
                    </a:p>
                  </a:txBody>
                  <a:tcPr/>
                </a:tc>
                <a:tc>
                  <a:txBody>
                    <a:bodyPr/>
                    <a:lstStyle/>
                    <a:p>
                      <a:r>
                        <a:rPr lang="nl-NL" sz="1200" dirty="0"/>
                        <a:t>Wat is de omvang van de organisatie/context?</a:t>
                      </a:r>
                    </a:p>
                  </a:txBody>
                  <a:tcPr/>
                </a:tc>
                <a:tc>
                  <a:txBody>
                    <a:bodyPr/>
                    <a:lstStyle/>
                    <a:p>
                      <a:r>
                        <a:rPr lang="nl-NL" sz="1200" dirty="0"/>
                        <a:t>NLQF 5: overzichtelijke context, actoren bekend, “subsysteem”, </a:t>
                      </a:r>
                      <a:r>
                        <a:rPr lang="nl-NL" sz="1200" dirty="0" err="1"/>
                        <a:t>simgle</a:t>
                      </a:r>
                      <a:r>
                        <a:rPr lang="nl-NL" sz="1200" dirty="0"/>
                        <a:t> </a:t>
                      </a:r>
                      <a:r>
                        <a:rPr lang="nl-NL" sz="1200" dirty="0" err="1"/>
                        <a:t>problem</a:t>
                      </a:r>
                      <a:r>
                        <a:rPr lang="nl-NL" sz="1200" dirty="0"/>
                        <a:t>.</a:t>
                      </a:r>
                      <a:br>
                        <a:rPr lang="nl-NL" sz="1200" dirty="0"/>
                      </a:br>
                      <a:r>
                        <a:rPr lang="nl-NL" sz="1200" dirty="0"/>
                        <a:t>NLQF 6: complexere context zoals groter bedrijf, meerdere stakeholders, minder vooraf bekend, “heel systeem incl. buitenwereld”, </a:t>
                      </a:r>
                      <a:r>
                        <a:rPr lang="nl-NL" sz="1200" dirty="0" err="1"/>
                        <a:t>multi-problem</a:t>
                      </a:r>
                      <a:r>
                        <a:rPr lang="nl-NL" sz="1200" dirty="0"/>
                        <a:t>.</a:t>
                      </a:r>
                    </a:p>
                  </a:txBody>
                  <a:tcPr/>
                </a:tc>
                <a:extLst>
                  <a:ext uri="{0D108BD9-81ED-4DB2-BD59-A6C34878D82A}">
                    <a16:rowId xmlns:a16="http://schemas.microsoft.com/office/drawing/2014/main" val="1831667873"/>
                  </a:ext>
                </a:extLst>
              </a:tr>
              <a:tr h="370840">
                <a:tc>
                  <a:txBody>
                    <a:bodyPr/>
                    <a:lstStyle/>
                    <a:p>
                      <a:r>
                        <a:rPr lang="nl-NL" sz="1200" b="1" i="1" dirty="0"/>
                        <a:t>Samenwerking</a:t>
                      </a:r>
                    </a:p>
                  </a:txBody>
                  <a:tcPr/>
                </a:tc>
                <a:tc>
                  <a:txBody>
                    <a:bodyPr/>
                    <a:lstStyle/>
                    <a:p>
                      <a:r>
                        <a:rPr lang="nl-NL" sz="1200" dirty="0"/>
                        <a:t>Met wie werk je samen?</a:t>
                      </a:r>
                    </a:p>
                  </a:txBody>
                  <a:tcPr/>
                </a:tc>
                <a:tc>
                  <a:txBody>
                    <a:bodyPr/>
                    <a:lstStyle/>
                    <a:p>
                      <a:r>
                        <a:rPr lang="nl-NL" sz="1200" dirty="0"/>
                        <a:t>NLQF 5: hoofdzakelijk monodisciplinair, eventueel interdisciplinair.</a:t>
                      </a:r>
                      <a:br>
                        <a:rPr lang="nl-NL" sz="1200" dirty="0"/>
                      </a:br>
                      <a:r>
                        <a:rPr lang="nl-NL" sz="1200" dirty="0"/>
                        <a:t>NLQF 6: multidisciplinair (samen met experts andere terreinen).</a:t>
                      </a:r>
                    </a:p>
                  </a:txBody>
                  <a:tcPr/>
                </a:tc>
                <a:extLst>
                  <a:ext uri="{0D108BD9-81ED-4DB2-BD59-A6C34878D82A}">
                    <a16:rowId xmlns:a16="http://schemas.microsoft.com/office/drawing/2014/main" val="207566016"/>
                  </a:ext>
                </a:extLst>
              </a:tr>
              <a:tr h="370840">
                <a:tc>
                  <a:txBody>
                    <a:bodyPr/>
                    <a:lstStyle/>
                    <a:p>
                      <a:r>
                        <a:rPr lang="nl-NL" sz="1200" b="1" i="1" dirty="0"/>
                        <a:t>Zelfstandigheid</a:t>
                      </a:r>
                    </a:p>
                  </a:txBody>
                  <a:tcPr/>
                </a:tc>
                <a:tc>
                  <a:txBody>
                    <a:bodyPr/>
                    <a:lstStyle/>
                    <a:p>
                      <a:r>
                        <a:rPr lang="nl-NL" sz="1200" dirty="0"/>
                        <a:t>Ondersteuning  bij taken beschikbaar?</a:t>
                      </a:r>
                    </a:p>
                  </a:txBody>
                  <a:tcPr/>
                </a:tc>
                <a:tc>
                  <a:txBody>
                    <a:bodyPr/>
                    <a:lstStyle/>
                    <a:p>
                      <a:r>
                        <a:rPr lang="nl-NL" sz="1200" dirty="0"/>
                        <a:t>NLQF 5: je voert de (bekende?) taak zelfstandig uit. Bij minder bekende taken is er begeleiding </a:t>
                      </a:r>
                      <a:r>
                        <a:rPr lang="nl-NL" sz="1200" dirty="0" err="1"/>
                        <a:t>beschikaarbaar</a:t>
                      </a:r>
                      <a:r>
                        <a:rPr lang="nl-NL" sz="1200" dirty="0"/>
                        <a:t>. </a:t>
                      </a:r>
                      <a:br>
                        <a:rPr lang="nl-NL" sz="1200" dirty="0"/>
                      </a:br>
                      <a:r>
                        <a:rPr lang="nl-NL" sz="1200" dirty="0"/>
                        <a:t>NLQF 6: je voert de taak zelfstandig uit. Je kunt collega’s om feedback vragen op eigen initiatief. Je kunt zelf ook een leidinggevende rol hebben in een team.</a:t>
                      </a:r>
                    </a:p>
                  </a:txBody>
                  <a:tcPr/>
                </a:tc>
                <a:extLst>
                  <a:ext uri="{0D108BD9-81ED-4DB2-BD59-A6C34878D82A}">
                    <a16:rowId xmlns:a16="http://schemas.microsoft.com/office/drawing/2014/main" val="3328131744"/>
                  </a:ext>
                </a:extLst>
              </a:tr>
              <a:tr h="370840">
                <a:tc>
                  <a:txBody>
                    <a:bodyPr/>
                    <a:lstStyle/>
                    <a:p>
                      <a:r>
                        <a:rPr lang="nl-NL" sz="1200" b="1" i="1" dirty="0"/>
                        <a:t>Informatieverwerking</a:t>
                      </a:r>
                    </a:p>
                  </a:txBody>
                  <a:tcPr/>
                </a:tc>
                <a:tc>
                  <a:txBody>
                    <a:bodyPr/>
                    <a:lstStyle/>
                    <a:p>
                      <a:r>
                        <a:rPr lang="nl-NL" sz="1200" dirty="0"/>
                        <a:t>Gebruik </a:t>
                      </a:r>
                      <a:r>
                        <a:rPr lang="nl-NL" sz="1200"/>
                        <a:t>van bronnen</a:t>
                      </a:r>
                      <a:endParaRPr lang="nl-NL" sz="1200" dirty="0"/>
                    </a:p>
                  </a:txBody>
                  <a:tcPr/>
                </a:tc>
                <a:tc>
                  <a:txBody>
                    <a:bodyPr/>
                    <a:lstStyle/>
                    <a:p>
                      <a:r>
                        <a:rPr lang="nl-NL" sz="1200" dirty="0"/>
                        <a:t>NLQF 5: informatie is voor handen.</a:t>
                      </a:r>
                      <a:br>
                        <a:rPr lang="nl-NL" sz="1200" dirty="0"/>
                      </a:br>
                      <a:r>
                        <a:rPr lang="nl-NL" sz="1200" dirty="0"/>
                        <a:t>NLQF 6: informatie is deels voor handen en deels moet je er actief naar op zoek in je eigen vakgebied en naastgelegen vakgebieden. Je maakt zo nodig de transfer van de informatie naar jouw vakgebied.</a:t>
                      </a:r>
                    </a:p>
                  </a:txBody>
                  <a:tcPr/>
                </a:tc>
                <a:extLst>
                  <a:ext uri="{0D108BD9-81ED-4DB2-BD59-A6C34878D82A}">
                    <a16:rowId xmlns:a16="http://schemas.microsoft.com/office/drawing/2014/main" val="1194965917"/>
                  </a:ext>
                </a:extLst>
              </a:tr>
            </a:tbl>
          </a:graphicData>
        </a:graphic>
      </p:graphicFrame>
    </p:spTree>
    <p:extLst>
      <p:ext uri="{BB962C8B-B14F-4D97-AF65-F5344CB8AC3E}">
        <p14:creationId xmlns:p14="http://schemas.microsoft.com/office/powerpoint/2010/main" val="400315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B7B780-598C-42A6-85E4-87F543D5FCDF}"/>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8242FA82-2190-40E5-BA9A-A1B9C5E86E58}"/>
              </a:ext>
            </a:extLst>
          </p:cNvPr>
          <p:cNvSpPr>
            <a:spLocks noGrp="1"/>
          </p:cNvSpPr>
          <p:nvPr>
            <p:ph idx="1"/>
          </p:nvPr>
        </p:nvSpPr>
        <p:spPr/>
        <p:txBody>
          <a:bodyPr/>
          <a:lstStyle/>
          <a:p>
            <a:r>
              <a:rPr lang="nl-NL" dirty="0"/>
              <a:t>Wat is het NLQF?</a:t>
            </a:r>
          </a:p>
          <a:p>
            <a:r>
              <a:rPr lang="nl-NL" dirty="0"/>
              <a:t>Niveaus NLQF</a:t>
            </a:r>
          </a:p>
          <a:p>
            <a:r>
              <a:rPr lang="nl-NL" dirty="0"/>
              <a:t>Elementen per niveau van het NLQF</a:t>
            </a:r>
          </a:p>
          <a:p>
            <a:r>
              <a:rPr lang="nl-NL" dirty="0"/>
              <a:t>Verschil tussen niveau 5 en 6 per element</a:t>
            </a:r>
          </a:p>
          <a:p>
            <a:r>
              <a:rPr lang="nl-NL" dirty="0"/>
              <a:t>NLQF en het onderwijsmodel</a:t>
            </a:r>
          </a:p>
          <a:p>
            <a:r>
              <a:rPr lang="nl-NL" dirty="0"/>
              <a:t>NLQF in ons vakgebied</a:t>
            </a:r>
          </a:p>
        </p:txBody>
      </p:sp>
    </p:spTree>
    <p:extLst>
      <p:ext uri="{BB962C8B-B14F-4D97-AF65-F5344CB8AC3E}">
        <p14:creationId xmlns:p14="http://schemas.microsoft.com/office/powerpoint/2010/main" val="260924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lstStyle/>
          <a:p>
            <a:r>
              <a:rPr lang="nl-NL" dirty="0"/>
              <a:t>Wat is het NLQF?</a:t>
            </a:r>
          </a:p>
        </p:txBody>
      </p:sp>
      <p:sp>
        <p:nvSpPr>
          <p:cNvPr id="3" name="Tekstvak 2">
            <a:extLst>
              <a:ext uri="{FF2B5EF4-FFF2-40B4-BE49-F238E27FC236}">
                <a16:creationId xmlns:a16="http://schemas.microsoft.com/office/drawing/2014/main" id="{720EC969-D54D-4F16-A808-86A0D96F7E39}"/>
              </a:ext>
            </a:extLst>
          </p:cNvPr>
          <p:cNvSpPr txBox="1"/>
          <p:nvPr/>
        </p:nvSpPr>
        <p:spPr>
          <a:xfrm>
            <a:off x="6897602" y="2283069"/>
            <a:ext cx="4915455" cy="2554545"/>
          </a:xfrm>
          <a:prstGeom prst="rect">
            <a:avLst/>
          </a:prstGeom>
          <a:noFill/>
        </p:spPr>
        <p:txBody>
          <a:bodyPr wrap="square" rtlCol="0">
            <a:spAutoFit/>
          </a:bodyPr>
          <a:lstStyle/>
          <a:p>
            <a:r>
              <a:rPr lang="nl-NL" sz="1600" b="1" dirty="0"/>
              <a:t>Nederlands kwalificatieraamwerk NLQF</a:t>
            </a:r>
            <a:br>
              <a:rPr lang="nl-NL" sz="1600" dirty="0"/>
            </a:br>
            <a:r>
              <a:rPr lang="nl-NL" sz="1600" dirty="0"/>
              <a:t>In Europa zijn er afspraken gemaakt over onderwijsniveaus in het Europees kwalificatieraamwerk (EQF). Dit raamwerk is vertaald naar het Nederlands en wordt afgekort NLQF genoemd. </a:t>
            </a:r>
          </a:p>
          <a:p>
            <a:br>
              <a:rPr lang="nl-NL" sz="1600" dirty="0"/>
            </a:br>
            <a:r>
              <a:rPr lang="nl-NL" sz="1600" dirty="0"/>
              <a:t>Dit raamwerk maakt het mogelijk om in Europa:</a:t>
            </a:r>
          </a:p>
          <a:p>
            <a:pPr marL="171450" indent="-171450">
              <a:buFont typeface="Arial" panose="020B0604020202020204" pitchFamily="34" charset="0"/>
              <a:buChar char="•"/>
            </a:pPr>
            <a:r>
              <a:rPr lang="nl-NL" sz="1600" dirty="0"/>
              <a:t>Als werkgever de juiste mensen aan te nemen</a:t>
            </a:r>
          </a:p>
          <a:p>
            <a:pPr marL="171450" indent="-171450">
              <a:buFont typeface="Arial" panose="020B0604020202020204" pitchFamily="34" charset="0"/>
              <a:buChar char="•"/>
            </a:pPr>
            <a:r>
              <a:rPr lang="nl-NL" sz="1600" dirty="0"/>
              <a:t>Werknemers kunnen aantonen wat wij waard zijn</a:t>
            </a:r>
          </a:p>
          <a:p>
            <a:pPr marL="171450" indent="-171450">
              <a:buFont typeface="Arial" panose="020B0604020202020204" pitchFamily="34" charset="0"/>
              <a:buChar char="•"/>
            </a:pPr>
            <a:r>
              <a:rPr lang="nl-NL" sz="1600" dirty="0"/>
              <a:t>Opleidingen kunnen aantonen wat zij waard zijn</a:t>
            </a:r>
            <a:endParaRPr lang="nl-NL" sz="1200" dirty="0"/>
          </a:p>
        </p:txBody>
      </p:sp>
      <p:pic>
        <p:nvPicPr>
          <p:cNvPr id="9" name="Afbeelding 8">
            <a:hlinkClick r:id="rId3"/>
            <a:extLst>
              <a:ext uri="{FF2B5EF4-FFF2-40B4-BE49-F238E27FC236}">
                <a16:creationId xmlns:a16="http://schemas.microsoft.com/office/drawing/2014/main" id="{B91F34FE-C2BF-4089-BB0A-F602740DD4AC}"/>
              </a:ext>
            </a:extLst>
          </p:cNvPr>
          <p:cNvPicPr>
            <a:picLocks noChangeAspect="1"/>
          </p:cNvPicPr>
          <p:nvPr/>
        </p:nvPicPr>
        <p:blipFill>
          <a:blip r:embed="rId4"/>
          <a:stretch>
            <a:fillRect/>
          </a:stretch>
        </p:blipFill>
        <p:spPr>
          <a:xfrm>
            <a:off x="632253" y="2215978"/>
            <a:ext cx="5643123" cy="3116599"/>
          </a:xfrm>
          <a:prstGeom prst="rect">
            <a:avLst/>
          </a:prstGeom>
        </p:spPr>
      </p:pic>
      <p:sp>
        <p:nvSpPr>
          <p:cNvPr id="10" name="Actieknop: Video 9">
            <a:hlinkClick r:id="rId3" highlightClick="1"/>
            <a:extLst>
              <a:ext uri="{FF2B5EF4-FFF2-40B4-BE49-F238E27FC236}">
                <a16:creationId xmlns:a16="http://schemas.microsoft.com/office/drawing/2014/main" id="{C14DF3AF-1123-4E9E-A9BF-2C9C6CD6FB77}"/>
              </a:ext>
            </a:extLst>
          </p:cNvPr>
          <p:cNvSpPr/>
          <p:nvPr/>
        </p:nvSpPr>
        <p:spPr>
          <a:xfrm>
            <a:off x="6007646" y="5140719"/>
            <a:ext cx="535459" cy="53691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10769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lstStyle/>
          <a:p>
            <a:r>
              <a:rPr lang="nl-NL" dirty="0"/>
              <a:t>NLQF niveaus</a:t>
            </a:r>
          </a:p>
        </p:txBody>
      </p:sp>
      <p:pic>
        <p:nvPicPr>
          <p:cNvPr id="1026" name="Picture 2" descr="NLQF schema met niveaus">
            <a:extLst>
              <a:ext uri="{FF2B5EF4-FFF2-40B4-BE49-F238E27FC236}">
                <a16:creationId xmlns:a16="http://schemas.microsoft.com/office/drawing/2014/main" id="{04B5D0DA-F03C-494A-A67F-02B4A3B10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954" y="2020724"/>
            <a:ext cx="6713037" cy="4590039"/>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DF1EFD8A-32C6-480D-880E-BCFAF1274B28}"/>
              </a:ext>
            </a:extLst>
          </p:cNvPr>
          <p:cNvSpPr txBox="1"/>
          <p:nvPr/>
        </p:nvSpPr>
        <p:spPr>
          <a:xfrm>
            <a:off x="7408598" y="766840"/>
            <a:ext cx="4406084" cy="4801314"/>
          </a:xfrm>
          <a:prstGeom prst="rect">
            <a:avLst/>
          </a:prstGeom>
          <a:noFill/>
        </p:spPr>
        <p:txBody>
          <a:bodyPr wrap="square" rtlCol="0">
            <a:spAutoFit/>
          </a:bodyPr>
          <a:lstStyle/>
          <a:p>
            <a:endParaRPr lang="nl-NL" sz="1600" dirty="0"/>
          </a:p>
          <a:p>
            <a:r>
              <a:rPr lang="nl-NL" sz="1600" b="0" i="0" dirty="0">
                <a:effectLst/>
                <a:latin typeface="Lato" panose="020F0502020204030203" pitchFamily="34" charset="0"/>
              </a:rPr>
              <a:t>Het NLQF raamwerk telt acht niveaus, van basiskwalificatie tot universitair niveau en beschrijft per niveau de bijbehorende kennis en vaardigheden en de mate van verantwoordelijkheid en zelfstandigheid.</a:t>
            </a:r>
          </a:p>
          <a:p>
            <a:endParaRPr lang="nl-NL" sz="1600" dirty="0">
              <a:latin typeface="Lato" panose="020F0502020204030203" pitchFamily="34" charset="0"/>
            </a:endParaRPr>
          </a:p>
          <a:p>
            <a:r>
              <a:rPr lang="nl-NL" sz="1600" dirty="0">
                <a:latin typeface="Lato" panose="020F0502020204030203" pitchFamily="34" charset="0"/>
              </a:rPr>
              <a:t>Binnen Avans hebben wij met de volgende niveaus te maken voor </a:t>
            </a:r>
            <a:r>
              <a:rPr lang="nl-NL" sz="1600" u="sng" dirty="0">
                <a:latin typeface="Lato" panose="020F0502020204030203" pitchFamily="34" charset="0"/>
              </a:rPr>
              <a:t>de instroom </a:t>
            </a:r>
            <a:r>
              <a:rPr lang="nl-NL" sz="1600" dirty="0">
                <a:latin typeface="Lato" panose="020F0502020204030203" pitchFamily="34" charset="0"/>
              </a:rPr>
              <a:t>in onze opleidingen:</a:t>
            </a:r>
          </a:p>
          <a:p>
            <a:r>
              <a:rPr lang="nl-NL" sz="1400" b="1" dirty="0">
                <a:latin typeface="Lato" panose="020F0502020204030203" pitchFamily="34" charset="0"/>
              </a:rPr>
              <a:t>Niveau 4: </a:t>
            </a:r>
            <a:r>
              <a:rPr lang="nl-NL" sz="1400" dirty="0">
                <a:latin typeface="Lato" panose="020F0502020204030203" pitchFamily="34" charset="0"/>
              </a:rPr>
              <a:t>MBO 4 opleiding, havo, vwo</a:t>
            </a:r>
          </a:p>
          <a:p>
            <a:r>
              <a:rPr lang="nl-NL" sz="1400" b="1" dirty="0">
                <a:latin typeface="Lato" panose="020F0502020204030203" pitchFamily="34" charset="0"/>
              </a:rPr>
              <a:t>Niveau 5: </a:t>
            </a:r>
            <a:r>
              <a:rPr lang="nl-NL" sz="1400" dirty="0" err="1">
                <a:latin typeface="Lato" panose="020F0502020204030203" pitchFamily="34" charset="0"/>
              </a:rPr>
              <a:t>Associate</a:t>
            </a:r>
            <a:r>
              <a:rPr lang="nl-NL" sz="1400" dirty="0">
                <a:latin typeface="Lato" panose="020F0502020204030203" pitchFamily="34" charset="0"/>
              </a:rPr>
              <a:t> </a:t>
            </a:r>
            <a:r>
              <a:rPr lang="nl-NL" sz="1400" dirty="0" err="1">
                <a:latin typeface="Lato" panose="020F0502020204030203" pitchFamily="34" charset="0"/>
              </a:rPr>
              <a:t>degree</a:t>
            </a:r>
            <a:endParaRPr lang="nl-NL" sz="1400" dirty="0">
              <a:latin typeface="Lato" panose="020F0502020204030203" pitchFamily="34" charset="0"/>
            </a:endParaRPr>
          </a:p>
          <a:p>
            <a:endParaRPr lang="nl-NL" sz="1600" dirty="0">
              <a:latin typeface="Lato" panose="020F0502020204030203" pitchFamily="34" charset="0"/>
            </a:endParaRPr>
          </a:p>
          <a:p>
            <a:r>
              <a:rPr lang="nl-NL" sz="1600" dirty="0">
                <a:latin typeface="Lato" panose="020F0502020204030203" pitchFamily="34" charset="0"/>
              </a:rPr>
              <a:t>Binnen Avans bieden wij onderwijs op de volgende niveaus aan:</a:t>
            </a:r>
          </a:p>
          <a:p>
            <a:r>
              <a:rPr lang="nl-NL" sz="1400" b="1" dirty="0">
                <a:latin typeface="Lato" panose="020F0502020204030203" pitchFamily="34" charset="0"/>
              </a:rPr>
              <a:t>Niveau 5: </a:t>
            </a:r>
            <a:r>
              <a:rPr lang="nl-NL" sz="1400" dirty="0" err="1">
                <a:latin typeface="Lato" panose="020F0502020204030203" pitchFamily="34" charset="0"/>
              </a:rPr>
              <a:t>Associate</a:t>
            </a:r>
            <a:r>
              <a:rPr lang="nl-NL" sz="1400" dirty="0">
                <a:latin typeface="Lato" panose="020F0502020204030203" pitchFamily="34" charset="0"/>
              </a:rPr>
              <a:t> </a:t>
            </a:r>
            <a:r>
              <a:rPr lang="nl-NL" sz="1400" dirty="0" err="1">
                <a:latin typeface="Lato" panose="020F0502020204030203" pitchFamily="34" charset="0"/>
              </a:rPr>
              <a:t>degree</a:t>
            </a:r>
            <a:endParaRPr lang="nl-NL" sz="1400" dirty="0">
              <a:latin typeface="Lato" panose="020F0502020204030203" pitchFamily="34" charset="0"/>
            </a:endParaRPr>
          </a:p>
          <a:p>
            <a:r>
              <a:rPr lang="nl-NL" sz="1400" b="1" dirty="0">
                <a:latin typeface="Lato" panose="020F0502020204030203" pitchFamily="34" charset="0"/>
              </a:rPr>
              <a:t>Niveau 6: </a:t>
            </a:r>
            <a:r>
              <a:rPr lang="nl-NL" sz="1400" dirty="0">
                <a:latin typeface="Lato" panose="020F0502020204030203" pitchFamily="34" charset="0"/>
              </a:rPr>
              <a:t>bachelor</a:t>
            </a:r>
          </a:p>
          <a:p>
            <a:r>
              <a:rPr lang="nl-NL" sz="1400" b="1" dirty="0">
                <a:latin typeface="Lato" panose="020F0502020204030203" pitchFamily="34" charset="0"/>
              </a:rPr>
              <a:t>Niveau 7: </a:t>
            </a:r>
            <a:r>
              <a:rPr lang="nl-NL" sz="1400" dirty="0">
                <a:latin typeface="Lato" panose="020F0502020204030203" pitchFamily="34" charset="0"/>
              </a:rPr>
              <a:t>master</a:t>
            </a:r>
          </a:p>
          <a:p>
            <a:endParaRPr lang="nl-NL" sz="1600" dirty="0"/>
          </a:p>
          <a:p>
            <a:endParaRPr lang="nl-NL" sz="1200" dirty="0"/>
          </a:p>
        </p:txBody>
      </p:sp>
    </p:spTree>
    <p:extLst>
      <p:ext uri="{BB962C8B-B14F-4D97-AF65-F5344CB8AC3E}">
        <p14:creationId xmlns:p14="http://schemas.microsoft.com/office/powerpoint/2010/main" val="69741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lstStyle/>
          <a:p>
            <a:r>
              <a:rPr lang="nl-NL" dirty="0"/>
              <a:t>Elementen per niveau van het NLQF</a:t>
            </a:r>
          </a:p>
        </p:txBody>
      </p:sp>
      <p:sp>
        <p:nvSpPr>
          <p:cNvPr id="3" name="Tekstvak 2">
            <a:extLst>
              <a:ext uri="{FF2B5EF4-FFF2-40B4-BE49-F238E27FC236}">
                <a16:creationId xmlns:a16="http://schemas.microsoft.com/office/drawing/2014/main" id="{720EC969-D54D-4F16-A808-86A0D96F7E39}"/>
              </a:ext>
            </a:extLst>
          </p:cNvPr>
          <p:cNvSpPr txBox="1"/>
          <p:nvPr/>
        </p:nvSpPr>
        <p:spPr>
          <a:xfrm>
            <a:off x="838200" y="1739595"/>
            <a:ext cx="9013270" cy="369332"/>
          </a:xfrm>
          <a:prstGeom prst="rect">
            <a:avLst/>
          </a:prstGeom>
          <a:noFill/>
        </p:spPr>
        <p:txBody>
          <a:bodyPr wrap="square" rtlCol="0">
            <a:spAutoFit/>
          </a:bodyPr>
          <a:lstStyle/>
          <a:p>
            <a:r>
              <a:rPr lang="nl-NL" dirty="0"/>
              <a:t>Ieder niveau van het NLQF is beschreven aan de hand van vier elementen, namelijk: </a:t>
            </a:r>
          </a:p>
        </p:txBody>
      </p:sp>
      <p:graphicFrame>
        <p:nvGraphicFramePr>
          <p:cNvPr id="12" name="Tabel 12">
            <a:extLst>
              <a:ext uri="{FF2B5EF4-FFF2-40B4-BE49-F238E27FC236}">
                <a16:creationId xmlns:a16="http://schemas.microsoft.com/office/drawing/2014/main" id="{D073895A-241D-463B-8ECF-77B3CEAA80FA}"/>
              </a:ext>
            </a:extLst>
          </p:cNvPr>
          <p:cNvGraphicFramePr>
            <a:graphicFrameLocks noGrp="1"/>
          </p:cNvGraphicFramePr>
          <p:nvPr>
            <p:extLst>
              <p:ext uri="{D42A27DB-BD31-4B8C-83A1-F6EECF244321}">
                <p14:modId xmlns:p14="http://schemas.microsoft.com/office/powerpoint/2010/main" val="161810867"/>
              </p:ext>
            </p:extLst>
          </p:nvPr>
        </p:nvGraphicFramePr>
        <p:xfrm>
          <a:off x="443345" y="2368635"/>
          <a:ext cx="11277600" cy="3169920"/>
        </p:xfrm>
        <a:graphic>
          <a:graphicData uri="http://schemas.openxmlformats.org/drawingml/2006/table">
            <a:tbl>
              <a:tblPr firstRow="1" bandRow="1">
                <a:tableStyleId>{5C22544A-7EE6-4342-B048-85BDC9FD1C3A}</a:tableStyleId>
              </a:tblPr>
              <a:tblGrid>
                <a:gridCol w="1801091">
                  <a:extLst>
                    <a:ext uri="{9D8B030D-6E8A-4147-A177-3AD203B41FA5}">
                      <a16:colId xmlns:a16="http://schemas.microsoft.com/office/drawing/2014/main" val="3448623338"/>
                    </a:ext>
                  </a:extLst>
                </a:gridCol>
                <a:gridCol w="2170546">
                  <a:extLst>
                    <a:ext uri="{9D8B030D-6E8A-4147-A177-3AD203B41FA5}">
                      <a16:colId xmlns:a16="http://schemas.microsoft.com/office/drawing/2014/main" val="1111246256"/>
                    </a:ext>
                  </a:extLst>
                </a:gridCol>
                <a:gridCol w="4987636">
                  <a:extLst>
                    <a:ext uri="{9D8B030D-6E8A-4147-A177-3AD203B41FA5}">
                      <a16:colId xmlns:a16="http://schemas.microsoft.com/office/drawing/2014/main" val="3315070185"/>
                    </a:ext>
                  </a:extLst>
                </a:gridCol>
                <a:gridCol w="2318327">
                  <a:extLst>
                    <a:ext uri="{9D8B030D-6E8A-4147-A177-3AD203B41FA5}">
                      <a16:colId xmlns:a16="http://schemas.microsoft.com/office/drawing/2014/main" val="3154376952"/>
                    </a:ext>
                  </a:extLst>
                </a:gridCol>
              </a:tblGrid>
              <a:tr h="370840">
                <a:tc>
                  <a:txBody>
                    <a:bodyPr/>
                    <a:lstStyle/>
                    <a:p>
                      <a:r>
                        <a:rPr lang="nl-NL" sz="1400" dirty="0"/>
                        <a:t>Context</a:t>
                      </a:r>
                    </a:p>
                  </a:txBody>
                  <a:tcPr/>
                </a:tc>
                <a:tc>
                  <a:txBody>
                    <a:bodyPr/>
                    <a:lstStyle/>
                    <a:p>
                      <a:r>
                        <a:rPr lang="nl-NL" sz="1400" dirty="0"/>
                        <a:t>Kennis</a:t>
                      </a:r>
                    </a:p>
                  </a:txBody>
                  <a:tcPr/>
                </a:tc>
                <a:tc>
                  <a:txBody>
                    <a:bodyPr/>
                    <a:lstStyle/>
                    <a:p>
                      <a:r>
                        <a:rPr lang="nl-NL" sz="1400" dirty="0"/>
                        <a:t>Vaardigheden</a:t>
                      </a:r>
                    </a:p>
                  </a:txBody>
                  <a:tcPr/>
                </a:tc>
                <a:tc>
                  <a:txBody>
                    <a:bodyPr/>
                    <a:lstStyle/>
                    <a:p>
                      <a:r>
                        <a:rPr lang="nl-NL" sz="1400" dirty="0"/>
                        <a:t>Zelfstandigheid en verantwoordelijkheid</a:t>
                      </a:r>
                    </a:p>
                  </a:txBody>
                  <a:tcPr/>
                </a:tc>
                <a:extLst>
                  <a:ext uri="{0D108BD9-81ED-4DB2-BD59-A6C34878D82A}">
                    <a16:rowId xmlns:a16="http://schemas.microsoft.com/office/drawing/2014/main" val="3299263085"/>
                  </a:ext>
                </a:extLst>
              </a:tr>
              <a:tr h="370840">
                <a:tc>
                  <a:txBody>
                    <a:bodyPr/>
                    <a:lstStyle/>
                    <a:p>
                      <a:r>
                        <a:rPr lang="nl-NL" sz="1400" dirty="0"/>
                        <a:t>De context-beschrijvingen van de niveaus zijn samen met de beschreven kennis bepalend voor de moeilijkheidsgraad van de vaardigheden. </a:t>
                      </a:r>
                    </a:p>
                  </a:txBody>
                  <a:tcPr/>
                </a:tc>
                <a:tc>
                  <a:txBody>
                    <a:bodyPr/>
                    <a:lstStyle/>
                    <a:p>
                      <a:r>
                        <a:rPr lang="nl-NL" sz="1400" dirty="0"/>
                        <a:t>Kennis is het geheel van feiten, beginselen, theorieën en manieren van werken dat verband houdt met een beroep of een kennisdomein. </a:t>
                      </a:r>
                    </a:p>
                  </a:txBody>
                  <a:tcPr/>
                </a:tc>
                <a:tc>
                  <a:txBody>
                    <a:bodyPr/>
                    <a:lstStyle/>
                    <a:p>
                      <a:r>
                        <a:rPr lang="nl-NL" sz="1400" dirty="0"/>
                        <a:t>Cognitieve vermogens (logisch, intuïtief en creatief denken) en praktische vermogens (psychomotorische vaardigheden in toepassing van methodes, materialen, hulpmiddelen en instrumenten) om binnen een gegeven context: </a:t>
                      </a:r>
                    </a:p>
                    <a:p>
                      <a:pPr marL="285750" indent="-285750">
                        <a:buFont typeface="Arial" panose="020B0604020202020204" pitchFamily="34" charset="0"/>
                        <a:buChar char="•"/>
                      </a:pPr>
                      <a:r>
                        <a:rPr lang="nl-NL" sz="1400" dirty="0"/>
                        <a:t>kennis te reproduceren, analyseren, integreren, evalueren, combineren en toe te passen in een beroep of kennisdomein; </a:t>
                      </a:r>
                    </a:p>
                    <a:p>
                      <a:pPr marL="285750" indent="-285750">
                        <a:buFont typeface="Arial" panose="020B0604020202020204" pitchFamily="34" charset="0"/>
                        <a:buChar char="•"/>
                      </a:pPr>
                      <a:r>
                        <a:rPr lang="nl-NL" sz="1400" dirty="0"/>
                        <a:t>problemen ter her- of onderkennen en op te lossen; </a:t>
                      </a:r>
                    </a:p>
                    <a:p>
                      <a:pPr marL="285750" indent="-285750">
                        <a:buFont typeface="Arial" panose="020B0604020202020204" pitchFamily="34" charset="0"/>
                        <a:buChar char="•"/>
                      </a:pPr>
                      <a:r>
                        <a:rPr lang="nl-NL" sz="1400" dirty="0"/>
                        <a:t>zich te kunnen ontwikkelen, zelfstandig of met begeleiding;</a:t>
                      </a:r>
                    </a:p>
                    <a:p>
                      <a:pPr marL="285750" indent="-285750">
                        <a:buFont typeface="Arial" panose="020B0604020202020204" pitchFamily="34" charset="0"/>
                        <a:buChar char="•"/>
                      </a:pPr>
                      <a:r>
                        <a:rPr lang="nl-NL" sz="1400" dirty="0"/>
                        <a:t>informatie te verkrijgen, verzamelen, verwerken, combineren, analyseren en beoordelen; </a:t>
                      </a:r>
                    </a:p>
                    <a:p>
                      <a:pPr marL="285750" indent="-285750">
                        <a:buFont typeface="Arial" panose="020B0604020202020204" pitchFamily="34" charset="0"/>
                        <a:buChar char="•"/>
                      </a:pPr>
                      <a:r>
                        <a:rPr lang="nl-NL" sz="1400" dirty="0"/>
                        <a:t>te communiceren op basis van de in de context geldende conventies.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t>Het bewezen vermogen om samen te werken met anderen en de verantwoordelijkheid te dragen voor eigen werk- en studieresultaten en/of dat van anderen.</a:t>
                      </a:r>
                    </a:p>
                    <a:p>
                      <a:endParaRPr lang="nl-NL" sz="1400" dirty="0"/>
                    </a:p>
                  </a:txBody>
                  <a:tcPr/>
                </a:tc>
                <a:extLst>
                  <a:ext uri="{0D108BD9-81ED-4DB2-BD59-A6C34878D82A}">
                    <a16:rowId xmlns:a16="http://schemas.microsoft.com/office/drawing/2014/main" val="3698580043"/>
                  </a:ext>
                </a:extLst>
              </a:tr>
            </a:tbl>
          </a:graphicData>
        </a:graphic>
      </p:graphicFrame>
    </p:spTree>
    <p:extLst>
      <p:ext uri="{BB962C8B-B14F-4D97-AF65-F5344CB8AC3E}">
        <p14:creationId xmlns:p14="http://schemas.microsoft.com/office/powerpoint/2010/main" val="427045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lstStyle/>
          <a:p>
            <a:r>
              <a:rPr lang="nl-NL" dirty="0"/>
              <a:t>NLQF competenties per niveau</a:t>
            </a:r>
          </a:p>
        </p:txBody>
      </p:sp>
      <p:sp>
        <p:nvSpPr>
          <p:cNvPr id="4" name="Rechthoek 3">
            <a:extLst>
              <a:ext uri="{FF2B5EF4-FFF2-40B4-BE49-F238E27FC236}">
                <a16:creationId xmlns:a16="http://schemas.microsoft.com/office/drawing/2014/main" id="{E7038C4E-E57F-47EA-9FAC-23E1F7645492}"/>
              </a:ext>
            </a:extLst>
          </p:cNvPr>
          <p:cNvSpPr/>
          <p:nvPr/>
        </p:nvSpPr>
        <p:spPr>
          <a:xfrm>
            <a:off x="838200" y="1690688"/>
            <a:ext cx="5590592" cy="224683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838200" y="4072944"/>
            <a:ext cx="5590592" cy="2246830"/>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84738" y="1796603"/>
            <a:ext cx="2571262" cy="369332"/>
          </a:xfrm>
          <a:prstGeom prst="rect">
            <a:avLst/>
          </a:prstGeom>
          <a:noFill/>
        </p:spPr>
        <p:txBody>
          <a:bodyPr wrap="square" rtlCol="0">
            <a:spAutoFit/>
          </a:bodyPr>
          <a:lstStyle/>
          <a:p>
            <a:r>
              <a:rPr lang="nl-NL" dirty="0"/>
              <a:t>Niveau 5, Ad opleiding</a:t>
            </a:r>
          </a:p>
        </p:txBody>
      </p:sp>
      <p:sp>
        <p:nvSpPr>
          <p:cNvPr id="7" name="Tekstvak 6">
            <a:extLst>
              <a:ext uri="{FF2B5EF4-FFF2-40B4-BE49-F238E27FC236}">
                <a16:creationId xmlns:a16="http://schemas.microsoft.com/office/drawing/2014/main" id="{2A3B7A3E-F27E-4345-89B8-C51680D086B6}"/>
              </a:ext>
            </a:extLst>
          </p:cNvPr>
          <p:cNvSpPr txBox="1"/>
          <p:nvPr/>
        </p:nvSpPr>
        <p:spPr>
          <a:xfrm>
            <a:off x="984738" y="4192954"/>
            <a:ext cx="2954216" cy="369332"/>
          </a:xfrm>
          <a:prstGeom prst="rect">
            <a:avLst/>
          </a:prstGeom>
          <a:noFill/>
        </p:spPr>
        <p:txBody>
          <a:bodyPr wrap="square" rtlCol="0">
            <a:spAutoFit/>
          </a:bodyPr>
          <a:lstStyle/>
          <a:p>
            <a:r>
              <a:rPr lang="nl-NL" dirty="0"/>
              <a:t>Niveau 6, bachelor opleiding</a:t>
            </a:r>
          </a:p>
        </p:txBody>
      </p:sp>
      <p:sp>
        <p:nvSpPr>
          <p:cNvPr id="3" name="Tekstvak 2">
            <a:extLst>
              <a:ext uri="{FF2B5EF4-FFF2-40B4-BE49-F238E27FC236}">
                <a16:creationId xmlns:a16="http://schemas.microsoft.com/office/drawing/2014/main" id="{271708FE-8496-4506-957A-3E5007D29852}"/>
              </a:ext>
            </a:extLst>
          </p:cNvPr>
          <p:cNvSpPr txBox="1"/>
          <p:nvPr/>
        </p:nvSpPr>
        <p:spPr>
          <a:xfrm>
            <a:off x="7151076" y="1969477"/>
            <a:ext cx="4202723" cy="2031325"/>
          </a:xfrm>
          <a:prstGeom prst="rect">
            <a:avLst/>
          </a:prstGeom>
          <a:noFill/>
        </p:spPr>
        <p:txBody>
          <a:bodyPr wrap="square" rtlCol="0">
            <a:spAutoFit/>
          </a:bodyPr>
          <a:lstStyle/>
          <a:p>
            <a:r>
              <a:rPr lang="nl-NL" b="1" dirty="0"/>
              <a:t>Context</a:t>
            </a:r>
            <a:br>
              <a:rPr lang="nl-NL" dirty="0"/>
            </a:br>
            <a:br>
              <a:rPr lang="nl-NL" dirty="0"/>
            </a:br>
            <a:r>
              <a:rPr lang="nl-NL" b="1" i="1" dirty="0"/>
              <a:t>NLQF 5 &amp; 6 zijn gelijk</a:t>
            </a:r>
            <a:br>
              <a:rPr lang="nl-NL" dirty="0"/>
            </a:br>
            <a:r>
              <a:rPr lang="nl-NL" dirty="0"/>
              <a:t>Een onbekende, wisselende leef- en werkomgeving, ook internationaal. </a:t>
            </a:r>
            <a:br>
              <a:rPr lang="nl-NL" dirty="0"/>
            </a:br>
            <a:br>
              <a:rPr lang="nl-NL" dirty="0"/>
            </a:br>
            <a:endParaRPr lang="nl-NL" dirty="0"/>
          </a:p>
        </p:txBody>
      </p:sp>
    </p:spTree>
    <p:extLst>
      <p:ext uri="{BB962C8B-B14F-4D97-AF65-F5344CB8AC3E}">
        <p14:creationId xmlns:p14="http://schemas.microsoft.com/office/powerpoint/2010/main" val="306373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verschil tussen 5 en 6 per element:</a:t>
            </a:r>
            <a:br>
              <a:rPr lang="nl-NL" dirty="0"/>
            </a:br>
            <a:r>
              <a:rPr lang="nl-NL" b="1" dirty="0"/>
              <a:t>Context</a:t>
            </a:r>
            <a:endParaRPr lang="nl-NL" dirty="0"/>
          </a:p>
        </p:txBody>
      </p:sp>
      <p:sp>
        <p:nvSpPr>
          <p:cNvPr id="4" name="Rechthoek 3">
            <a:extLst>
              <a:ext uri="{FF2B5EF4-FFF2-40B4-BE49-F238E27FC236}">
                <a16:creationId xmlns:a16="http://schemas.microsoft.com/office/drawing/2014/main" id="{E7038C4E-E57F-47EA-9FAC-23E1F7645492}"/>
              </a:ext>
            </a:extLst>
          </p:cNvPr>
          <p:cNvSpPr/>
          <p:nvPr/>
        </p:nvSpPr>
        <p:spPr>
          <a:xfrm>
            <a:off x="764931" y="2161337"/>
            <a:ext cx="1286164" cy="2025586"/>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764931" y="4276386"/>
            <a:ext cx="1286164" cy="2025586"/>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11469" y="2764802"/>
            <a:ext cx="1461655" cy="923330"/>
          </a:xfrm>
          <a:prstGeom prst="rect">
            <a:avLst/>
          </a:prstGeom>
          <a:noFill/>
        </p:spPr>
        <p:txBody>
          <a:bodyPr wrap="square" rtlCol="0">
            <a:spAutoFit/>
          </a:bodyPr>
          <a:lstStyle/>
          <a:p>
            <a:r>
              <a:rPr lang="nl-NL" dirty="0"/>
              <a:t>Niveau 5, </a:t>
            </a:r>
            <a:br>
              <a:rPr lang="nl-NL" dirty="0"/>
            </a:br>
            <a:r>
              <a:rPr lang="nl-NL" dirty="0" err="1"/>
              <a:t>Associate</a:t>
            </a:r>
            <a:r>
              <a:rPr lang="nl-NL" dirty="0"/>
              <a:t> </a:t>
            </a:r>
            <a:r>
              <a:rPr lang="nl-NL" dirty="0" err="1"/>
              <a:t>degree</a:t>
            </a:r>
            <a:endParaRPr lang="nl-NL" dirty="0"/>
          </a:p>
        </p:txBody>
      </p:sp>
      <p:sp>
        <p:nvSpPr>
          <p:cNvPr id="7" name="Tekstvak 6">
            <a:extLst>
              <a:ext uri="{FF2B5EF4-FFF2-40B4-BE49-F238E27FC236}">
                <a16:creationId xmlns:a16="http://schemas.microsoft.com/office/drawing/2014/main" id="{2A3B7A3E-F27E-4345-89B8-C51680D086B6}"/>
              </a:ext>
            </a:extLst>
          </p:cNvPr>
          <p:cNvSpPr txBox="1"/>
          <p:nvPr/>
        </p:nvSpPr>
        <p:spPr>
          <a:xfrm>
            <a:off x="911469" y="4873193"/>
            <a:ext cx="1139626" cy="646331"/>
          </a:xfrm>
          <a:prstGeom prst="rect">
            <a:avLst/>
          </a:prstGeom>
          <a:noFill/>
        </p:spPr>
        <p:txBody>
          <a:bodyPr wrap="square" rtlCol="0">
            <a:spAutoFit/>
          </a:bodyPr>
          <a:lstStyle/>
          <a:p>
            <a:r>
              <a:rPr lang="nl-NL" dirty="0"/>
              <a:t>Niveau 6, </a:t>
            </a:r>
          </a:p>
          <a:p>
            <a:r>
              <a:rPr lang="nl-NL" dirty="0"/>
              <a:t>bachelor</a:t>
            </a:r>
          </a:p>
        </p:txBody>
      </p:sp>
      <p:sp>
        <p:nvSpPr>
          <p:cNvPr id="3" name="Tekstvak 2">
            <a:extLst>
              <a:ext uri="{FF2B5EF4-FFF2-40B4-BE49-F238E27FC236}">
                <a16:creationId xmlns:a16="http://schemas.microsoft.com/office/drawing/2014/main" id="{271708FE-8496-4506-957A-3E5007D29852}"/>
              </a:ext>
            </a:extLst>
          </p:cNvPr>
          <p:cNvSpPr txBox="1"/>
          <p:nvPr/>
        </p:nvSpPr>
        <p:spPr>
          <a:xfrm>
            <a:off x="2519662" y="2321853"/>
            <a:ext cx="8408644" cy="3385542"/>
          </a:xfrm>
          <a:prstGeom prst="rect">
            <a:avLst/>
          </a:prstGeom>
          <a:noFill/>
        </p:spPr>
        <p:txBody>
          <a:bodyPr wrap="square" rtlCol="0">
            <a:spAutoFit/>
          </a:bodyPr>
          <a:lstStyle/>
          <a:p>
            <a:r>
              <a:rPr lang="nl-NL" b="1" i="1" dirty="0"/>
              <a:t>NLQF 5</a:t>
            </a:r>
            <a:br>
              <a:rPr lang="nl-NL" dirty="0"/>
            </a:br>
            <a:r>
              <a:rPr lang="nl-NL" sz="1400" dirty="0"/>
              <a:t>Een onbekende, wisselende leef- en werkomgeving, ook internationaal.</a:t>
            </a:r>
          </a:p>
          <a:p>
            <a:endParaRPr lang="nl-NL" dirty="0"/>
          </a:p>
          <a:p>
            <a:endParaRPr lang="nl-NL" dirty="0"/>
          </a:p>
          <a:p>
            <a:br>
              <a:rPr lang="nl-NL" dirty="0"/>
            </a:br>
            <a:endParaRPr lang="nl-NL" dirty="0"/>
          </a:p>
          <a:p>
            <a:br>
              <a:rPr lang="nl-NL" dirty="0"/>
            </a:br>
            <a:endParaRPr lang="nl-NL" dirty="0"/>
          </a:p>
          <a:p>
            <a:r>
              <a:rPr lang="nl-NL" b="1" i="1" dirty="0"/>
              <a:t>NLQF 6</a:t>
            </a:r>
            <a:br>
              <a:rPr lang="nl-NL" sz="1400" b="1" i="1" dirty="0"/>
            </a:br>
            <a:r>
              <a:rPr lang="nl-NL" sz="1400" dirty="0"/>
              <a:t>Een onbekende, wisselende leef- en werkomgeving, ook internationaal.</a:t>
            </a:r>
          </a:p>
          <a:p>
            <a:br>
              <a:rPr lang="nl-NL" sz="1400" b="1" dirty="0"/>
            </a:br>
            <a:br>
              <a:rPr lang="nl-NL" sz="1400" dirty="0"/>
            </a:br>
            <a:endParaRPr lang="nl-NL" sz="1400" dirty="0"/>
          </a:p>
        </p:txBody>
      </p:sp>
      <p:sp>
        <p:nvSpPr>
          <p:cNvPr id="10" name="Tekstvak 9">
            <a:extLst>
              <a:ext uri="{FF2B5EF4-FFF2-40B4-BE49-F238E27FC236}">
                <a16:creationId xmlns:a16="http://schemas.microsoft.com/office/drawing/2014/main" id="{9054806B-F44A-4515-811E-4C34B50C5CCF}"/>
              </a:ext>
            </a:extLst>
          </p:cNvPr>
          <p:cNvSpPr txBox="1"/>
          <p:nvPr/>
        </p:nvSpPr>
        <p:spPr>
          <a:xfrm>
            <a:off x="8802254" y="2444964"/>
            <a:ext cx="2937163" cy="3139321"/>
          </a:xfrm>
          <a:prstGeom prst="rect">
            <a:avLst/>
          </a:prstGeom>
          <a:noFill/>
        </p:spPr>
        <p:txBody>
          <a:bodyPr wrap="square" rtlCol="0">
            <a:spAutoFit/>
          </a:bodyPr>
          <a:lstStyle/>
          <a:p>
            <a:r>
              <a:rPr lang="nl-NL" b="1" dirty="0">
                <a:solidFill>
                  <a:schemeClr val="accent1">
                    <a:lumMod val="75000"/>
                  </a:schemeClr>
                </a:solidFill>
              </a:rPr>
              <a:t>Toelichting:</a:t>
            </a:r>
            <a:br>
              <a:rPr lang="nl-NL" dirty="0">
                <a:solidFill>
                  <a:schemeClr val="accent1">
                    <a:lumMod val="75000"/>
                  </a:schemeClr>
                </a:solidFill>
              </a:rPr>
            </a:br>
            <a:r>
              <a:rPr lang="nl-NL" dirty="0">
                <a:solidFill>
                  <a:schemeClr val="accent1">
                    <a:lumMod val="75000"/>
                  </a:schemeClr>
                </a:solidFill>
              </a:rPr>
              <a:t>Op het gebied van complexiteit van de context worden op niveau 5 en 6 dezelfde eisen gesteld. </a:t>
            </a:r>
          </a:p>
          <a:p>
            <a:endParaRPr lang="nl-NL" dirty="0">
              <a:solidFill>
                <a:schemeClr val="accent1">
                  <a:lumMod val="75000"/>
                </a:schemeClr>
              </a:solidFill>
            </a:endParaRPr>
          </a:p>
          <a:p>
            <a:r>
              <a:rPr lang="nl-NL" dirty="0">
                <a:solidFill>
                  <a:schemeClr val="accent1">
                    <a:lumMod val="75000"/>
                  </a:schemeClr>
                </a:solidFill>
              </a:rPr>
              <a:t>Het functioneren in een internationale context impliceert kennis en vaardigheid van de Engelse taal in het vakgebied.</a:t>
            </a:r>
          </a:p>
        </p:txBody>
      </p:sp>
    </p:spTree>
    <p:extLst>
      <p:ext uri="{BB962C8B-B14F-4D97-AF65-F5344CB8AC3E}">
        <p14:creationId xmlns:p14="http://schemas.microsoft.com/office/powerpoint/2010/main" val="341411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verschil tussen 5 en 6 per element:</a:t>
            </a:r>
            <a:br>
              <a:rPr lang="nl-NL" dirty="0"/>
            </a:br>
            <a:r>
              <a:rPr lang="nl-NL" b="1" dirty="0"/>
              <a:t>Kennis</a:t>
            </a:r>
            <a:endParaRPr lang="nl-NL" dirty="0"/>
          </a:p>
        </p:txBody>
      </p:sp>
      <p:sp>
        <p:nvSpPr>
          <p:cNvPr id="4" name="Rechthoek 3">
            <a:extLst>
              <a:ext uri="{FF2B5EF4-FFF2-40B4-BE49-F238E27FC236}">
                <a16:creationId xmlns:a16="http://schemas.microsoft.com/office/drawing/2014/main" id="{E7038C4E-E57F-47EA-9FAC-23E1F7645492}"/>
              </a:ext>
            </a:extLst>
          </p:cNvPr>
          <p:cNvSpPr/>
          <p:nvPr/>
        </p:nvSpPr>
        <p:spPr>
          <a:xfrm>
            <a:off x="764931" y="2161337"/>
            <a:ext cx="1286164" cy="2025586"/>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764931" y="4276386"/>
            <a:ext cx="1286164" cy="2025586"/>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11469" y="2764802"/>
            <a:ext cx="1461655" cy="923330"/>
          </a:xfrm>
          <a:prstGeom prst="rect">
            <a:avLst/>
          </a:prstGeom>
          <a:noFill/>
        </p:spPr>
        <p:txBody>
          <a:bodyPr wrap="square" rtlCol="0">
            <a:spAutoFit/>
          </a:bodyPr>
          <a:lstStyle/>
          <a:p>
            <a:r>
              <a:rPr lang="nl-NL" dirty="0"/>
              <a:t>Niveau 5, </a:t>
            </a:r>
            <a:br>
              <a:rPr lang="nl-NL" dirty="0"/>
            </a:br>
            <a:r>
              <a:rPr lang="nl-NL" dirty="0" err="1"/>
              <a:t>Associate</a:t>
            </a:r>
            <a:r>
              <a:rPr lang="nl-NL" dirty="0"/>
              <a:t> </a:t>
            </a:r>
            <a:r>
              <a:rPr lang="nl-NL" dirty="0" err="1"/>
              <a:t>degree</a:t>
            </a:r>
            <a:endParaRPr lang="nl-NL" dirty="0"/>
          </a:p>
        </p:txBody>
      </p:sp>
      <p:sp>
        <p:nvSpPr>
          <p:cNvPr id="7" name="Tekstvak 6">
            <a:extLst>
              <a:ext uri="{FF2B5EF4-FFF2-40B4-BE49-F238E27FC236}">
                <a16:creationId xmlns:a16="http://schemas.microsoft.com/office/drawing/2014/main" id="{2A3B7A3E-F27E-4345-89B8-C51680D086B6}"/>
              </a:ext>
            </a:extLst>
          </p:cNvPr>
          <p:cNvSpPr txBox="1"/>
          <p:nvPr/>
        </p:nvSpPr>
        <p:spPr>
          <a:xfrm>
            <a:off x="911469" y="4873193"/>
            <a:ext cx="1139626" cy="646331"/>
          </a:xfrm>
          <a:prstGeom prst="rect">
            <a:avLst/>
          </a:prstGeom>
          <a:noFill/>
        </p:spPr>
        <p:txBody>
          <a:bodyPr wrap="square" rtlCol="0">
            <a:spAutoFit/>
          </a:bodyPr>
          <a:lstStyle/>
          <a:p>
            <a:r>
              <a:rPr lang="nl-NL" dirty="0"/>
              <a:t>Niveau 6, </a:t>
            </a:r>
          </a:p>
          <a:p>
            <a:r>
              <a:rPr lang="nl-NL" dirty="0"/>
              <a:t>bachelor</a:t>
            </a:r>
          </a:p>
        </p:txBody>
      </p:sp>
      <p:sp>
        <p:nvSpPr>
          <p:cNvPr id="3" name="Tekstvak 2">
            <a:extLst>
              <a:ext uri="{FF2B5EF4-FFF2-40B4-BE49-F238E27FC236}">
                <a16:creationId xmlns:a16="http://schemas.microsoft.com/office/drawing/2014/main" id="{271708FE-8496-4506-957A-3E5007D29852}"/>
              </a:ext>
            </a:extLst>
          </p:cNvPr>
          <p:cNvSpPr txBox="1"/>
          <p:nvPr/>
        </p:nvSpPr>
        <p:spPr>
          <a:xfrm>
            <a:off x="2519662" y="2235633"/>
            <a:ext cx="8408644" cy="3477875"/>
          </a:xfrm>
          <a:prstGeom prst="rect">
            <a:avLst/>
          </a:prstGeom>
          <a:noFill/>
        </p:spPr>
        <p:txBody>
          <a:bodyPr wrap="square" rtlCol="0">
            <a:spAutoFit/>
          </a:bodyPr>
          <a:lstStyle/>
          <a:p>
            <a:r>
              <a:rPr lang="nl-NL" b="1" i="1" dirty="0"/>
              <a:t>NLQF 5</a:t>
            </a:r>
            <a:br>
              <a:rPr lang="nl-NL" dirty="0"/>
            </a:br>
            <a:r>
              <a:rPr lang="nl-NL" sz="1400" dirty="0"/>
              <a:t>Bezit </a:t>
            </a:r>
            <a:r>
              <a:rPr lang="nl-NL" sz="1400" u="sng" dirty="0"/>
              <a:t>ruime</a:t>
            </a:r>
            <a:r>
              <a:rPr lang="nl-NL" sz="1400" dirty="0"/>
              <a:t>, gespecialiseerde kennis van een beroep en kennisdomein. Bezit </a:t>
            </a:r>
            <a:r>
              <a:rPr lang="nl-NL" sz="1400" u="sng" dirty="0"/>
              <a:t>gedetailleerde</a:t>
            </a:r>
            <a:r>
              <a:rPr lang="nl-NL" sz="1400" dirty="0"/>
              <a:t> kennis van </a:t>
            </a:r>
            <a:r>
              <a:rPr lang="nl-NL" sz="1400" u="sng" dirty="0"/>
              <a:t>enkele beroep- of kennisdomeinen</a:t>
            </a:r>
            <a:r>
              <a:rPr lang="nl-NL" sz="1400" dirty="0"/>
              <a:t> en begrip van een </a:t>
            </a:r>
            <a:r>
              <a:rPr lang="nl-NL" sz="1400" u="sng" dirty="0"/>
              <a:t>beperkte reeks van basis theorieën, principes en concepten</a:t>
            </a:r>
            <a:r>
              <a:rPr lang="nl-NL" sz="1400" dirty="0"/>
              <a:t>. Kennis Bezit </a:t>
            </a:r>
            <a:r>
              <a:rPr lang="nl-NL" sz="1400" u="sng" dirty="0"/>
              <a:t>beperkte</a:t>
            </a:r>
            <a:r>
              <a:rPr lang="nl-NL" sz="1400" dirty="0"/>
              <a:t> kennis en begrip van enkele belangrijke actuele onderwerpen en specialismen. </a:t>
            </a:r>
          </a:p>
          <a:p>
            <a:endParaRPr lang="nl-NL" dirty="0"/>
          </a:p>
          <a:p>
            <a:endParaRPr lang="nl-NL" dirty="0"/>
          </a:p>
          <a:p>
            <a:br>
              <a:rPr lang="nl-NL" dirty="0"/>
            </a:br>
            <a:endParaRPr lang="nl-NL" dirty="0"/>
          </a:p>
          <a:p>
            <a:r>
              <a:rPr lang="nl-NL" b="1" i="1" dirty="0"/>
              <a:t>NLQF 6</a:t>
            </a:r>
            <a:br>
              <a:rPr lang="nl-NL" sz="1400" b="1" i="1" dirty="0"/>
            </a:br>
            <a:r>
              <a:rPr lang="nl-NL" sz="1400" dirty="0"/>
              <a:t>Bezit </a:t>
            </a:r>
            <a:r>
              <a:rPr lang="nl-NL" sz="1400" b="1" dirty="0">
                <a:solidFill>
                  <a:schemeClr val="accent1">
                    <a:lumMod val="75000"/>
                  </a:schemeClr>
                </a:solidFill>
              </a:rPr>
              <a:t>een gevorderde </a:t>
            </a:r>
            <a:r>
              <a:rPr lang="nl-NL" sz="1400" dirty="0"/>
              <a:t>gespecialiseerde kennis </a:t>
            </a:r>
            <a:r>
              <a:rPr lang="nl-NL" sz="1400" b="1" dirty="0">
                <a:solidFill>
                  <a:schemeClr val="accent1">
                    <a:lumMod val="75000"/>
                  </a:schemeClr>
                </a:solidFill>
              </a:rPr>
              <a:t>en kritisch inzicht in theorieën en beginselen</a:t>
            </a:r>
            <a:r>
              <a:rPr lang="nl-NL" sz="1400" dirty="0"/>
              <a:t> van een beroep of kennisdomein. Bezit </a:t>
            </a:r>
            <a:r>
              <a:rPr lang="nl-NL" sz="1400" b="1" dirty="0">
                <a:solidFill>
                  <a:schemeClr val="accent1">
                    <a:lumMod val="75000"/>
                  </a:schemeClr>
                </a:solidFill>
              </a:rPr>
              <a:t>brede, geïntegreerde kennis en begrip van de omvang, de belangrijkste gebieden en grenzen </a:t>
            </a:r>
            <a:r>
              <a:rPr lang="nl-NL" sz="1400" dirty="0"/>
              <a:t>van een beroep en kennisdomein. Bezit kennis en begrip van enkele belangrijke actuele onderwerpen en specialismen </a:t>
            </a:r>
            <a:r>
              <a:rPr lang="nl-NL" sz="1400" b="1" dirty="0">
                <a:solidFill>
                  <a:schemeClr val="accent1">
                    <a:lumMod val="75000"/>
                  </a:schemeClr>
                </a:solidFill>
              </a:rPr>
              <a:t>gerelateerd aan een beroep en kennisdomein.</a:t>
            </a:r>
            <a:br>
              <a:rPr lang="nl-NL" sz="1400" b="1" dirty="0">
                <a:solidFill>
                  <a:schemeClr val="accent1">
                    <a:lumMod val="75000"/>
                  </a:schemeClr>
                </a:solidFill>
              </a:rPr>
            </a:br>
            <a:endParaRPr lang="nl-NL" sz="1400" b="1" dirty="0">
              <a:solidFill>
                <a:schemeClr val="accent1">
                  <a:lumMod val="75000"/>
                </a:schemeClr>
              </a:solidFill>
            </a:endParaRPr>
          </a:p>
        </p:txBody>
      </p:sp>
    </p:spTree>
    <p:extLst>
      <p:ext uri="{BB962C8B-B14F-4D97-AF65-F5344CB8AC3E}">
        <p14:creationId xmlns:p14="http://schemas.microsoft.com/office/powerpoint/2010/main" val="212722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B2E63-6B60-4A50-93BD-8287E61941E3}"/>
              </a:ext>
            </a:extLst>
          </p:cNvPr>
          <p:cNvSpPr>
            <a:spLocks noGrp="1"/>
          </p:cNvSpPr>
          <p:nvPr>
            <p:ph type="title"/>
          </p:nvPr>
        </p:nvSpPr>
        <p:spPr/>
        <p:txBody>
          <a:bodyPr>
            <a:normAutofit/>
          </a:bodyPr>
          <a:lstStyle/>
          <a:p>
            <a:r>
              <a:rPr lang="nl-NL" dirty="0"/>
              <a:t>NLQF verschil tussen 5 en 6 per element:</a:t>
            </a:r>
            <a:br>
              <a:rPr lang="nl-NL" dirty="0"/>
            </a:br>
            <a:r>
              <a:rPr lang="nl-NL" b="1" dirty="0"/>
              <a:t>Vaardigheden I</a:t>
            </a:r>
            <a:endParaRPr lang="nl-NL" dirty="0"/>
          </a:p>
        </p:txBody>
      </p:sp>
      <p:sp>
        <p:nvSpPr>
          <p:cNvPr id="4" name="Rechthoek 3">
            <a:extLst>
              <a:ext uri="{FF2B5EF4-FFF2-40B4-BE49-F238E27FC236}">
                <a16:creationId xmlns:a16="http://schemas.microsoft.com/office/drawing/2014/main" id="{E7038C4E-E57F-47EA-9FAC-23E1F7645492}"/>
              </a:ext>
            </a:extLst>
          </p:cNvPr>
          <p:cNvSpPr/>
          <p:nvPr/>
        </p:nvSpPr>
        <p:spPr>
          <a:xfrm>
            <a:off x="764931" y="2161337"/>
            <a:ext cx="1286164" cy="2025586"/>
          </a:xfrm>
          <a:prstGeom prst="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65F895DE-03D2-4B0D-A048-FE481F256C37}"/>
              </a:ext>
            </a:extLst>
          </p:cNvPr>
          <p:cNvSpPr/>
          <p:nvPr/>
        </p:nvSpPr>
        <p:spPr>
          <a:xfrm>
            <a:off x="764931" y="4276386"/>
            <a:ext cx="1286164" cy="2025586"/>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CF548DE-7248-4BFE-983B-ABD61067B25F}"/>
              </a:ext>
            </a:extLst>
          </p:cNvPr>
          <p:cNvSpPr txBox="1"/>
          <p:nvPr/>
        </p:nvSpPr>
        <p:spPr>
          <a:xfrm>
            <a:off x="911469" y="2764802"/>
            <a:ext cx="1461655" cy="923330"/>
          </a:xfrm>
          <a:prstGeom prst="rect">
            <a:avLst/>
          </a:prstGeom>
          <a:noFill/>
        </p:spPr>
        <p:txBody>
          <a:bodyPr wrap="square" rtlCol="0">
            <a:spAutoFit/>
          </a:bodyPr>
          <a:lstStyle/>
          <a:p>
            <a:r>
              <a:rPr lang="nl-NL" dirty="0"/>
              <a:t>Niveau 5, </a:t>
            </a:r>
            <a:br>
              <a:rPr lang="nl-NL" dirty="0"/>
            </a:br>
            <a:r>
              <a:rPr lang="nl-NL" dirty="0" err="1"/>
              <a:t>Associate</a:t>
            </a:r>
            <a:r>
              <a:rPr lang="nl-NL" dirty="0"/>
              <a:t> </a:t>
            </a:r>
            <a:r>
              <a:rPr lang="nl-NL" dirty="0" err="1"/>
              <a:t>degree</a:t>
            </a:r>
            <a:endParaRPr lang="nl-NL" dirty="0"/>
          </a:p>
        </p:txBody>
      </p:sp>
      <p:sp>
        <p:nvSpPr>
          <p:cNvPr id="7" name="Tekstvak 6">
            <a:extLst>
              <a:ext uri="{FF2B5EF4-FFF2-40B4-BE49-F238E27FC236}">
                <a16:creationId xmlns:a16="http://schemas.microsoft.com/office/drawing/2014/main" id="{2A3B7A3E-F27E-4345-89B8-C51680D086B6}"/>
              </a:ext>
            </a:extLst>
          </p:cNvPr>
          <p:cNvSpPr txBox="1"/>
          <p:nvPr/>
        </p:nvSpPr>
        <p:spPr>
          <a:xfrm>
            <a:off x="911469" y="4873193"/>
            <a:ext cx="1139626" cy="646331"/>
          </a:xfrm>
          <a:prstGeom prst="rect">
            <a:avLst/>
          </a:prstGeom>
          <a:noFill/>
        </p:spPr>
        <p:txBody>
          <a:bodyPr wrap="square" rtlCol="0">
            <a:spAutoFit/>
          </a:bodyPr>
          <a:lstStyle/>
          <a:p>
            <a:r>
              <a:rPr lang="nl-NL" dirty="0"/>
              <a:t>Niveau 6, </a:t>
            </a:r>
          </a:p>
          <a:p>
            <a:r>
              <a:rPr lang="nl-NL" dirty="0"/>
              <a:t>bachelor</a:t>
            </a:r>
          </a:p>
        </p:txBody>
      </p:sp>
      <p:sp>
        <p:nvSpPr>
          <p:cNvPr id="3" name="Tekstvak 2">
            <a:extLst>
              <a:ext uri="{FF2B5EF4-FFF2-40B4-BE49-F238E27FC236}">
                <a16:creationId xmlns:a16="http://schemas.microsoft.com/office/drawing/2014/main" id="{271708FE-8496-4506-957A-3E5007D29852}"/>
              </a:ext>
            </a:extLst>
          </p:cNvPr>
          <p:cNvSpPr txBox="1"/>
          <p:nvPr/>
        </p:nvSpPr>
        <p:spPr>
          <a:xfrm>
            <a:off x="2373124" y="1964353"/>
            <a:ext cx="9140004" cy="4893647"/>
          </a:xfrm>
          <a:prstGeom prst="rect">
            <a:avLst/>
          </a:prstGeom>
          <a:noFill/>
        </p:spPr>
        <p:txBody>
          <a:bodyPr wrap="square" rtlCol="0">
            <a:spAutoFit/>
          </a:bodyPr>
          <a:lstStyle/>
          <a:p>
            <a:r>
              <a:rPr lang="nl-NL" b="1" i="1" dirty="0"/>
              <a:t>NLQF 5</a:t>
            </a:r>
            <a:br>
              <a:rPr lang="nl-NL" dirty="0"/>
            </a:br>
            <a:r>
              <a:rPr lang="nl-NL" sz="1200" i="1" dirty="0"/>
              <a:t>Toepassen van kennis: </a:t>
            </a:r>
            <a:r>
              <a:rPr lang="nl-NL" sz="1200" dirty="0"/>
              <a:t>Reproduceert en analyseert de kennis en past deze toe, ook in andere contexten, om een antwoord te geven op problemen die gerelateerd zijn aan een beroep en kennisdomein. Gebruikt procedures flexibel en inventief. Signaleert beperkingen van bestaande kennis in de beroepspraktijk en in het kennisdomein en onderneemt actie. Analyseert complexe (beroeps)taken en voert deze uit. </a:t>
            </a:r>
          </a:p>
          <a:p>
            <a:endParaRPr lang="nl-NL" sz="1200" dirty="0"/>
          </a:p>
          <a:p>
            <a:r>
              <a:rPr lang="nl-NL" sz="1200" i="1" dirty="0"/>
              <a:t>Probleemoplossende vaardigheden: </a:t>
            </a:r>
            <a:r>
              <a:rPr lang="nl-NL" sz="1200" dirty="0"/>
              <a:t>Onderkent en analyseert complexe problemen in de beroepspraktijk en in het kennisdomein en lost deze op creatieve wijze op door gegevens te identificeren en te gebruiken</a:t>
            </a:r>
          </a:p>
          <a:p>
            <a:endParaRPr lang="nl-NL" sz="1200" b="1" i="1" dirty="0"/>
          </a:p>
          <a:p>
            <a:r>
              <a:rPr lang="nl-NL" sz="1200" i="1" dirty="0"/>
              <a:t>Leer en ontwikkelvaardigheden: </a:t>
            </a:r>
            <a:r>
              <a:rPr lang="nl-NL" sz="1200" dirty="0"/>
              <a:t>Ontwikkelt zich door reflectie en beoordeling van eigen (leer)resultaten. </a:t>
            </a:r>
          </a:p>
          <a:p>
            <a:br>
              <a:rPr lang="nl-NL" sz="1200" dirty="0"/>
            </a:br>
            <a:endParaRPr lang="nl-NL" sz="1200" dirty="0"/>
          </a:p>
          <a:p>
            <a:r>
              <a:rPr lang="nl-NL" b="1" i="1" dirty="0"/>
              <a:t>NLQF 6</a:t>
            </a:r>
            <a:br>
              <a:rPr lang="nl-NL" sz="1400" b="1" i="1" dirty="0"/>
            </a:br>
            <a:r>
              <a:rPr lang="nl-NL" sz="1200" i="1" dirty="0"/>
              <a:t>Toepassen van kennis: </a:t>
            </a:r>
            <a:r>
              <a:rPr lang="nl-NL" sz="1200" dirty="0"/>
              <a:t>Reproduceert en analyseert de kennis en past deze toe, ook in andere contexten, </a:t>
            </a:r>
            <a:r>
              <a:rPr lang="nl-NL" sz="1200" b="1" dirty="0">
                <a:solidFill>
                  <a:schemeClr val="accent1">
                    <a:lumMod val="75000"/>
                  </a:schemeClr>
                </a:solidFill>
              </a:rPr>
              <a:t>zodanig dat dit een professionele benadering in het beroep laat zien. Past complexe gespecialiseerde vaardigheden toe op de uitkomsten van onderzoek. Brengt met begeleiding op basis van beperkte methodologische kennis een praktijkgericht onderzoek tot een goed einde.</a:t>
            </a:r>
            <a:r>
              <a:rPr lang="nl-NL" sz="1200" dirty="0"/>
              <a:t> </a:t>
            </a:r>
            <a:r>
              <a:rPr lang="nl-NL" sz="1200" b="1" dirty="0">
                <a:solidFill>
                  <a:schemeClr val="accent1">
                    <a:lumMod val="75000"/>
                  </a:schemeClr>
                </a:solidFill>
              </a:rPr>
              <a:t>Stelt argumentaties op en verdiept deze. Evalueert en combineert kennis en inzichten uit een specifiek domein kritisch. </a:t>
            </a:r>
            <a:r>
              <a:rPr lang="nl-NL" sz="1200" dirty="0"/>
              <a:t>Signaleert beperkingen van bestaande kennis in de beroepspraktijk en in het kennisdomein en onderneemt actie. Analyseert complexe beroepstaken en voert deze uit. </a:t>
            </a:r>
          </a:p>
          <a:p>
            <a:endParaRPr lang="nl-NL" sz="1200" b="1" dirty="0"/>
          </a:p>
          <a:p>
            <a:r>
              <a:rPr lang="nl-NL" sz="1200" i="1" dirty="0"/>
              <a:t>Probleemoplossende vaardigheden: </a:t>
            </a:r>
            <a:r>
              <a:rPr lang="nl-NL" sz="1200" dirty="0"/>
              <a:t>Onderkent en analyseert complexe problemen in de beroepspraktijk en in het kennisdomein en lost deze </a:t>
            </a:r>
            <a:r>
              <a:rPr lang="nl-NL" sz="1200" b="1" dirty="0">
                <a:solidFill>
                  <a:schemeClr val="accent1">
                    <a:lumMod val="75000"/>
                  </a:schemeClr>
                </a:solidFill>
              </a:rPr>
              <a:t>op tactische, strategische </a:t>
            </a:r>
            <a:r>
              <a:rPr lang="nl-NL" sz="1200" dirty="0"/>
              <a:t>en creatieve wijze op door gegevens te identificeren en te gebruiken. </a:t>
            </a:r>
          </a:p>
          <a:p>
            <a:endParaRPr lang="nl-NL" sz="1200" b="1" i="1" dirty="0"/>
          </a:p>
          <a:p>
            <a:r>
              <a:rPr lang="nl-NL" sz="1200" i="1" dirty="0"/>
              <a:t>Leer en ontwikkelvaardigheden: </a:t>
            </a:r>
            <a:r>
              <a:rPr lang="nl-NL" sz="1200" dirty="0"/>
              <a:t>Ontwikkelt zich door </a:t>
            </a:r>
            <a:r>
              <a:rPr lang="nl-NL" sz="1200" b="1" dirty="0">
                <a:solidFill>
                  <a:schemeClr val="accent1">
                    <a:lumMod val="75000"/>
                  </a:schemeClr>
                </a:solidFill>
              </a:rPr>
              <a:t>zelf</a:t>
            </a:r>
            <a:r>
              <a:rPr lang="nl-NL" sz="1200" dirty="0"/>
              <a:t>reflectie en </a:t>
            </a:r>
            <a:r>
              <a:rPr lang="nl-NL" sz="1200" b="1" dirty="0">
                <a:solidFill>
                  <a:schemeClr val="accent1">
                    <a:lumMod val="75000"/>
                  </a:schemeClr>
                </a:solidFill>
              </a:rPr>
              <a:t>zelf </a:t>
            </a:r>
            <a:r>
              <a:rPr lang="nl-NL" sz="1200" dirty="0"/>
              <a:t>beoordeling van eigen (leer)resultaten.</a:t>
            </a:r>
            <a:br>
              <a:rPr lang="nl-NL" sz="1400" b="1" dirty="0"/>
            </a:br>
            <a:br>
              <a:rPr lang="nl-NL" sz="1400" dirty="0"/>
            </a:br>
            <a:endParaRPr lang="nl-NL" sz="1400" dirty="0"/>
          </a:p>
        </p:txBody>
      </p:sp>
    </p:spTree>
    <p:extLst>
      <p:ext uri="{BB962C8B-B14F-4D97-AF65-F5344CB8AC3E}">
        <p14:creationId xmlns:p14="http://schemas.microsoft.com/office/powerpoint/2010/main" val="97545300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2007</Words>
  <Application>Microsoft Office PowerPoint</Application>
  <PresentationFormat>Breedbeeld</PresentationFormat>
  <Paragraphs>153</Paragraphs>
  <Slides>15</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Calibri Light</vt:lpstr>
      <vt:lpstr>Lato</vt:lpstr>
      <vt:lpstr>Kantoorthema</vt:lpstr>
      <vt:lpstr>Eindniveau in een modulair curriculum  - versie AvD - </vt:lpstr>
      <vt:lpstr>Inhoud</vt:lpstr>
      <vt:lpstr>Wat is het NLQF?</vt:lpstr>
      <vt:lpstr>NLQF niveaus</vt:lpstr>
      <vt:lpstr>Elementen per niveau van het NLQF</vt:lpstr>
      <vt:lpstr>NLQF competenties per niveau</vt:lpstr>
      <vt:lpstr>NLQF verschil tussen 5 en 6 per element: Context</vt:lpstr>
      <vt:lpstr>NLQF verschil tussen 5 en 6 per element: Kennis</vt:lpstr>
      <vt:lpstr>NLQF verschil tussen 5 en 6 per element: Vaardigheden I</vt:lpstr>
      <vt:lpstr>NLQF verschil tussen 5 en 6 per element: Vaardigheden II</vt:lpstr>
      <vt:lpstr>NLQF verschil tussen 5 en 6 per element: Zelfstandigheid</vt:lpstr>
      <vt:lpstr>NLQF in het onderwijsmodel:  modules op niveau 5 en 6</vt:lpstr>
      <vt:lpstr>NLQF in het onderwijsmodel:  wanneer neem je dit mee in de blauwdruk?</vt:lpstr>
      <vt:lpstr>NLQF in ons vakgebied?</vt:lpstr>
      <vt:lpstr>NLQF in ons vakgebied?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Eindniveau in een modulair curriculum</dc:title>
  <dc:creator>Myrte Legemaate</dc:creator>
  <cp:lastModifiedBy>Myrte Legemaate</cp:lastModifiedBy>
  <cp:revision>5</cp:revision>
  <dcterms:created xsi:type="dcterms:W3CDTF">2021-11-11T13:26:46Z</dcterms:created>
  <dcterms:modified xsi:type="dcterms:W3CDTF">2021-12-16T11:28:56Z</dcterms:modified>
</cp:coreProperties>
</file>