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Voorbereiding schrijftoets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862" y="4121427"/>
            <a:ext cx="1412599" cy="1587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818" y="4121427"/>
            <a:ext cx="1983646" cy="1561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kstvak 6"/>
          <p:cNvSpPr txBox="1"/>
          <p:nvPr/>
        </p:nvSpPr>
        <p:spPr>
          <a:xfrm>
            <a:off x="4768966" y="4739717"/>
            <a:ext cx="3370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kennen ……...  en ……… kunnen</a:t>
            </a:r>
          </a:p>
        </p:txBody>
      </p:sp>
    </p:spTree>
    <p:extLst>
      <p:ext uri="{BB962C8B-B14F-4D97-AF65-F5344CB8AC3E}">
        <p14:creationId xmlns:p14="http://schemas.microsoft.com/office/powerpoint/2010/main" val="137519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9" y="2015732"/>
            <a:ext cx="3915551" cy="43585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sz="7600" dirty="0"/>
              <a:t>Kennen</a:t>
            </a:r>
          </a:p>
          <a:p>
            <a:r>
              <a:rPr lang="nl-NL" sz="3300" dirty="0"/>
              <a:t>Wat is:</a:t>
            </a:r>
          </a:p>
          <a:p>
            <a:pPr lvl="1"/>
            <a:r>
              <a:rPr lang="nl-NL" sz="3300" dirty="0"/>
              <a:t>Hoofdgedachte</a:t>
            </a:r>
          </a:p>
          <a:p>
            <a:pPr lvl="1"/>
            <a:r>
              <a:rPr lang="nl-NL" sz="3300" dirty="0"/>
              <a:t>Onderwerp</a:t>
            </a:r>
          </a:p>
          <a:p>
            <a:pPr lvl="1"/>
            <a:r>
              <a:rPr lang="nl-NL" sz="3300" dirty="0"/>
              <a:t>Doelgroep</a:t>
            </a:r>
          </a:p>
          <a:p>
            <a:r>
              <a:rPr lang="nl-NL" sz="3300" dirty="0"/>
              <a:t>Wat zet je in de inleiding, kern, slot</a:t>
            </a:r>
          </a:p>
          <a:p>
            <a:r>
              <a:rPr lang="nl-NL" sz="3300" dirty="0"/>
              <a:t>Hoe formuleer je goede zinnen</a:t>
            </a:r>
          </a:p>
          <a:p>
            <a:r>
              <a:rPr lang="nl-NL" sz="3300" dirty="0"/>
              <a:t>Spelling</a:t>
            </a:r>
          </a:p>
          <a:p>
            <a:r>
              <a:rPr lang="nl-NL" sz="3300" dirty="0"/>
              <a:t>Woordenschat</a:t>
            </a:r>
          </a:p>
          <a:p>
            <a:r>
              <a:rPr lang="nl-NL" sz="3300" dirty="0"/>
              <a:t>Verwijsregels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7998153" y="2015730"/>
            <a:ext cx="3981812" cy="40670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900" dirty="0"/>
              <a:t>Kunnen</a:t>
            </a:r>
          </a:p>
          <a:p>
            <a:r>
              <a:rPr lang="nl-NL" dirty="0"/>
              <a:t>Informatieve tekst schrijven</a:t>
            </a:r>
          </a:p>
          <a:p>
            <a:r>
              <a:rPr lang="nl-NL" dirty="0"/>
              <a:t>Schrijfplan invullen</a:t>
            </a:r>
          </a:p>
          <a:p>
            <a:pPr lvl="1"/>
            <a:r>
              <a:rPr lang="nl-NL" dirty="0"/>
              <a:t>Hoofdgedachte</a:t>
            </a:r>
          </a:p>
          <a:p>
            <a:pPr lvl="1"/>
            <a:r>
              <a:rPr lang="nl-NL" dirty="0"/>
              <a:t>Onderwerp</a:t>
            </a:r>
          </a:p>
          <a:p>
            <a:pPr lvl="1"/>
            <a:r>
              <a:rPr lang="nl-NL" dirty="0"/>
              <a:t>Doelgroep</a:t>
            </a:r>
          </a:p>
          <a:p>
            <a:pPr lvl="1"/>
            <a:r>
              <a:rPr lang="nl-NL" dirty="0"/>
              <a:t>Verdeling over alinea’s</a:t>
            </a:r>
          </a:p>
          <a:p>
            <a:r>
              <a:rPr lang="nl-NL" dirty="0"/>
              <a:t>Zinnen maken met moeilijke woorden</a:t>
            </a:r>
          </a:p>
          <a:p>
            <a:r>
              <a:rPr lang="nl-NL" dirty="0"/>
              <a:t>Verwijswoorden goed toepassen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574" y="344556"/>
            <a:ext cx="2458278" cy="24582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2989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Check</a:t>
            </a:r>
            <a:r>
              <a:rPr lang="nl-NL" dirty="0"/>
              <a:t> &amp; </a:t>
            </a:r>
            <a:r>
              <a:rPr lang="nl-NL" dirty="0">
                <a:solidFill>
                  <a:srgbClr val="FF0000"/>
                </a:solidFill>
              </a:rPr>
              <a:t>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Via 2vwoichthus.weebly.com</a:t>
            </a:r>
          </a:p>
          <a:p>
            <a:r>
              <a:rPr lang="nl-NL" dirty="0">
                <a:solidFill>
                  <a:srgbClr val="FF0000"/>
                </a:solidFill>
              </a:rPr>
              <a:t>CHECK</a:t>
            </a:r>
            <a:r>
              <a:rPr lang="nl-NL" dirty="0"/>
              <a:t>: klik op schrijven – Google Forms</a:t>
            </a:r>
          </a:p>
          <a:p>
            <a:r>
              <a:rPr lang="nl-NL" dirty="0">
                <a:solidFill>
                  <a:srgbClr val="FF0000"/>
                </a:solidFill>
              </a:rPr>
              <a:t>PLAN</a:t>
            </a:r>
            <a:r>
              <a:rPr lang="nl-NL" dirty="0"/>
              <a:t>: in Google Forms &amp; Rubric toets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6880" t="10915" r="28508" b="9194"/>
          <a:stretch/>
        </p:blipFill>
        <p:spPr>
          <a:xfrm>
            <a:off x="7306093" y="804519"/>
            <a:ext cx="4475089" cy="45057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854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Zelf</a:t>
            </a:r>
            <a:r>
              <a:rPr lang="nl-NL" dirty="0"/>
              <a:t> en </a:t>
            </a:r>
            <a:r>
              <a:rPr lang="nl-NL" dirty="0">
                <a:solidFill>
                  <a:srgbClr val="FF0000"/>
                </a:solidFill>
              </a:rPr>
              <a:t>samen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8477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Zelf</a:t>
            </a:r>
            <a:r>
              <a:rPr lang="nl-NL" dirty="0"/>
              <a:t> voorbereiden toets met keuzeprogramma.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Samen</a:t>
            </a:r>
            <a:r>
              <a:rPr lang="nl-NL" dirty="0"/>
              <a:t> in kleine groepjes </a:t>
            </a:r>
            <a:br>
              <a:rPr lang="nl-NL" dirty="0"/>
            </a:br>
            <a:r>
              <a:rPr lang="nl-NL" dirty="0"/>
              <a:t>met docent.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Heb je een vraag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Zoek op </a:t>
            </a:r>
            <a:r>
              <a:rPr lang="nl-NL" dirty="0" err="1"/>
              <a:t>op</a:t>
            </a:r>
            <a:r>
              <a:rPr lang="nl-NL" dirty="0"/>
              <a:t> 2vwoichthus.weebly.com</a:t>
            </a:r>
          </a:p>
          <a:p>
            <a:pPr lvl="1"/>
            <a:r>
              <a:rPr lang="nl-NL" dirty="0"/>
              <a:t>Vraag buurman/buurvrouw</a:t>
            </a:r>
          </a:p>
          <a:p>
            <a:pPr lvl="1"/>
            <a:r>
              <a:rPr lang="nl-NL" dirty="0"/>
              <a:t>Tijdens looprondje aan </a:t>
            </a:r>
            <a:r>
              <a:rPr lang="nl-NL"/>
              <a:t>mij vragen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7695" t="18705" r="29324" b="40534"/>
          <a:stretch/>
        </p:blipFill>
        <p:spPr>
          <a:xfrm>
            <a:off x="5804452" y="2630379"/>
            <a:ext cx="5592418" cy="29817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867030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</TotalTime>
  <Words>86</Words>
  <Application>Microsoft Office PowerPoint</Application>
  <PresentationFormat>Breedbeeld</PresentationFormat>
  <Paragraphs>34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Galerie</vt:lpstr>
      <vt:lpstr>Voorbereiding schrijftoets</vt:lpstr>
      <vt:lpstr>PowerPoint-presentatie</vt:lpstr>
      <vt:lpstr>Check &amp; plan</vt:lpstr>
      <vt:lpstr>Zelf en 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schrijftoets</dc:title>
  <dc:creator>Anja Schoots</dc:creator>
  <cp:lastModifiedBy>Anja Schoots</cp:lastModifiedBy>
  <cp:revision>18</cp:revision>
  <dcterms:created xsi:type="dcterms:W3CDTF">2016-12-12T16:11:54Z</dcterms:created>
  <dcterms:modified xsi:type="dcterms:W3CDTF">2016-12-18T09:35:57Z</dcterms:modified>
</cp:coreProperties>
</file>