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4" r:id="rId4"/>
    <p:sldId id="268" r:id="rId5"/>
    <p:sldId id="265" r:id="rId6"/>
    <p:sldId id="261" r:id="rId7"/>
    <p:sldId id="259" r:id="rId8"/>
    <p:sldId id="260" r:id="rId9"/>
    <p:sldId id="258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13620-C224-48A0-A92B-C4ED2F69216F}" type="datetimeFigureOut">
              <a:rPr lang="nl-NL" smtClean="0"/>
              <a:pPr/>
              <a:t>1-12-2013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0224E-1113-46A1-A0B1-88CFE3C7112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32607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224E-1113-46A1-A0B1-88CFE3C71128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44923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9E3E-E3EE-4EEC-8C5D-E4E7DD439668}" type="datetimeFigureOut">
              <a:rPr lang="nl-NL" smtClean="0"/>
              <a:pPr/>
              <a:t>1-12-2013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2307-7502-4A2F-86F7-1854B1F2A1C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96031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9E3E-E3EE-4EEC-8C5D-E4E7DD439668}" type="datetimeFigureOut">
              <a:rPr lang="nl-NL" smtClean="0"/>
              <a:pPr/>
              <a:t>1-12-2013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2307-7502-4A2F-86F7-1854B1F2A1C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33337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9E3E-E3EE-4EEC-8C5D-E4E7DD439668}" type="datetimeFigureOut">
              <a:rPr lang="nl-NL" smtClean="0"/>
              <a:pPr/>
              <a:t>1-12-2013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2307-7502-4A2F-86F7-1854B1F2A1C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5802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9E3E-E3EE-4EEC-8C5D-E4E7DD439668}" type="datetimeFigureOut">
              <a:rPr lang="nl-NL" smtClean="0"/>
              <a:pPr/>
              <a:t>1-12-2013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2307-7502-4A2F-86F7-1854B1F2A1C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9932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9E3E-E3EE-4EEC-8C5D-E4E7DD439668}" type="datetimeFigureOut">
              <a:rPr lang="nl-NL" smtClean="0"/>
              <a:pPr/>
              <a:t>1-12-2013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2307-7502-4A2F-86F7-1854B1F2A1C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82073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9E3E-E3EE-4EEC-8C5D-E4E7DD439668}" type="datetimeFigureOut">
              <a:rPr lang="nl-NL" smtClean="0"/>
              <a:pPr/>
              <a:t>1-12-2013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2307-7502-4A2F-86F7-1854B1F2A1C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97174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9E3E-E3EE-4EEC-8C5D-E4E7DD439668}" type="datetimeFigureOut">
              <a:rPr lang="nl-NL" smtClean="0"/>
              <a:pPr/>
              <a:t>1-12-2013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2307-7502-4A2F-86F7-1854B1F2A1C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83151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9E3E-E3EE-4EEC-8C5D-E4E7DD439668}" type="datetimeFigureOut">
              <a:rPr lang="nl-NL" smtClean="0"/>
              <a:pPr/>
              <a:t>1-12-2013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2307-7502-4A2F-86F7-1854B1F2A1C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79919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9E3E-E3EE-4EEC-8C5D-E4E7DD439668}" type="datetimeFigureOut">
              <a:rPr lang="nl-NL" smtClean="0"/>
              <a:pPr/>
              <a:t>1-12-2013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2307-7502-4A2F-86F7-1854B1F2A1C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50448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9E3E-E3EE-4EEC-8C5D-E4E7DD439668}" type="datetimeFigureOut">
              <a:rPr lang="nl-NL" smtClean="0"/>
              <a:pPr/>
              <a:t>1-12-2013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2307-7502-4A2F-86F7-1854B1F2A1C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65682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9E3E-E3EE-4EEC-8C5D-E4E7DD439668}" type="datetimeFigureOut">
              <a:rPr lang="nl-NL" smtClean="0"/>
              <a:pPr/>
              <a:t>1-12-2013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E2307-7502-4A2F-86F7-1854B1F2A1C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65933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29E3E-E3EE-4EEC-8C5D-E4E7DD439668}" type="datetimeFigureOut">
              <a:rPr lang="nl-NL" smtClean="0"/>
              <a:pPr/>
              <a:t>1-12-2013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E2307-7502-4A2F-86F7-1854B1F2A1C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56165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nl/url?sa=i&amp;rct=j&amp;q=niet+zo+maar+zo&amp;source=images&amp;cd=&amp;cad=rja&amp;docid=RVmrEJ9ULyZfOM&amp;tbnid=uGeEbxKkqH2H0M:&amp;ved=&amp;url=http://www.lambiek.net/shop/series/niet_zo_maar_zo_/niet_zo_maar_zo_bundel.html&amp;ei=EzJtUd-zFMjL0QWLs4GYCQ&amp;bvm=bv.45175338,d.d2k&amp;psig=AFQjCNFORac1oSubjnv0Z1_alyLMYa05Zg&amp;ust=1366197139861691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Niet zo maar zo!</a:t>
            </a:r>
            <a:endParaRPr lang="nl-NL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lambiek.net/catalog/img/1025--36759-800-t2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4059" y="1412776"/>
            <a:ext cx="2955077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2814676" y="5601434"/>
            <a:ext cx="3535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i="1" dirty="0"/>
              <a:t> </a:t>
            </a:r>
            <a:r>
              <a:rPr lang="nl-NL" sz="4000" b="1" i="1" dirty="0" smtClean="0"/>
              <a:t>  </a:t>
            </a:r>
            <a:r>
              <a:rPr lang="nl-NL" sz="4000" b="1" i="1" dirty="0" smtClean="0">
                <a:solidFill>
                  <a:schemeClr val="accent4">
                    <a:lumMod val="50000"/>
                  </a:schemeClr>
                </a:solidFill>
              </a:rPr>
              <a:t>De prijskaart</a:t>
            </a:r>
            <a:endParaRPr lang="nl-NL" sz="40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469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/>
            </a:r>
            <a:br>
              <a:rPr lang="nl-NL" b="1" dirty="0" smtClean="0">
                <a:solidFill>
                  <a:srgbClr val="FF0000"/>
                </a:solidFill>
              </a:rPr>
            </a:br>
            <a:r>
              <a:rPr lang="nl-NL" b="1" dirty="0" smtClean="0"/>
              <a:t>Niet zo maar zo!</a:t>
            </a:r>
            <a:br>
              <a:rPr lang="nl-NL" b="1" dirty="0" smtClean="0"/>
            </a:br>
            <a:r>
              <a:rPr lang="nl-NL" dirty="0" smtClean="0"/>
              <a:t>Het eindresultaat 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755576" y="1988840"/>
            <a:ext cx="3600400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4851189" y="1988840"/>
            <a:ext cx="3581947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464955" y="332655"/>
            <a:ext cx="9361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7200" b="1" dirty="0" smtClean="0"/>
          </a:p>
          <a:p>
            <a:r>
              <a:rPr lang="nl-NL" sz="7200" b="1" dirty="0" smtClean="0"/>
              <a:t>   </a:t>
            </a:r>
            <a:r>
              <a:rPr lang="nl-NL" sz="1600" b="1" dirty="0" smtClean="0"/>
              <a:t>½</a:t>
            </a:r>
            <a:endParaRPr lang="nl-NL" sz="1600" dirty="0"/>
          </a:p>
        </p:txBody>
      </p:sp>
      <p:sp>
        <p:nvSpPr>
          <p:cNvPr id="23" name="Tekstvak 22"/>
          <p:cNvSpPr txBox="1"/>
          <p:nvPr/>
        </p:nvSpPr>
        <p:spPr>
          <a:xfrm>
            <a:off x="5724128" y="3694444"/>
            <a:ext cx="3118277" cy="186204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11500" b="1" dirty="0" smtClean="0">
                <a:solidFill>
                  <a:srgbClr val="FF0000"/>
                </a:solidFill>
              </a:rPr>
              <a:t>23.=</a:t>
            </a:r>
            <a:endParaRPr lang="nl-NL" sz="11500" b="1" dirty="0">
              <a:solidFill>
                <a:srgbClr val="FF0000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4517405" y="2217647"/>
            <a:ext cx="36105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/>
              <a:t>	</a:t>
            </a:r>
            <a:r>
              <a:rPr lang="nl-NL" sz="6600" b="1" dirty="0" smtClean="0">
                <a:solidFill>
                  <a:srgbClr val="FF0000"/>
                </a:solidFill>
              </a:rPr>
              <a:t>T-shirt</a:t>
            </a:r>
            <a:endParaRPr lang="nl-NL" sz="6600" b="1" dirty="0">
              <a:solidFill>
                <a:srgbClr val="FF0000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1477550" y="630932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4" name="Tekstvak 33"/>
          <p:cNvSpPr txBox="1"/>
          <p:nvPr/>
        </p:nvSpPr>
        <p:spPr>
          <a:xfrm>
            <a:off x="3281323" y="630086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453772" y="349597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6" name="Tekstvak 35"/>
          <p:cNvSpPr txBox="1"/>
          <p:nvPr/>
        </p:nvSpPr>
        <p:spPr>
          <a:xfrm>
            <a:off x="464955" y="5019639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7" name="Tekstvak 36"/>
          <p:cNvSpPr txBox="1"/>
          <p:nvPr/>
        </p:nvSpPr>
        <p:spPr>
          <a:xfrm>
            <a:off x="1326914" y="2217647"/>
            <a:ext cx="24577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6600" b="1" dirty="0" smtClean="0">
                <a:solidFill>
                  <a:srgbClr val="FF0000"/>
                </a:solidFill>
              </a:rPr>
              <a:t>T-shirt</a:t>
            </a:r>
            <a:endParaRPr lang="nl-NL" sz="6600" b="1" dirty="0">
              <a:solidFill>
                <a:srgbClr val="FF0000"/>
              </a:solidFill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1477551" y="3697430"/>
            <a:ext cx="295043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500" b="1" dirty="0" smtClean="0"/>
              <a:t>23.=</a:t>
            </a:r>
            <a:endParaRPr lang="nl-NL" sz="11500" b="1" dirty="0"/>
          </a:p>
        </p:txBody>
      </p:sp>
      <p:sp>
        <p:nvSpPr>
          <p:cNvPr id="39" name="Tekstvak 38"/>
          <p:cNvSpPr txBox="1"/>
          <p:nvPr/>
        </p:nvSpPr>
        <p:spPr>
          <a:xfrm>
            <a:off x="805113" y="1609927"/>
            <a:ext cx="85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Niet zo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7438249" y="1619508"/>
            <a:ext cx="1035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Maar zo!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956639" y="3186512"/>
            <a:ext cx="17514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100% katoen</a:t>
            </a:r>
          </a:p>
          <a:p>
            <a:r>
              <a:rPr lang="nl-NL" dirty="0" smtClean="0"/>
              <a:t>di. modekleuren</a:t>
            </a:r>
          </a:p>
          <a:p>
            <a:r>
              <a:rPr lang="nl-NL" dirty="0" smtClean="0"/>
              <a:t>maten XS-XXL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326914" y="2032981"/>
            <a:ext cx="3317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SPECIALE AANBIEDING</a:t>
            </a:r>
            <a:endParaRPr lang="nl-NL" sz="2000" dirty="0"/>
          </a:p>
        </p:txBody>
      </p:sp>
      <p:sp>
        <p:nvSpPr>
          <p:cNvPr id="5" name="Tekstvak 4"/>
          <p:cNvSpPr txBox="1"/>
          <p:nvPr/>
        </p:nvSpPr>
        <p:spPr>
          <a:xfrm>
            <a:off x="5491590" y="2032981"/>
            <a:ext cx="235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SPECIALE AANBIEDING</a:t>
            </a:r>
            <a:endParaRPr lang="nl-NL" b="1" dirty="0"/>
          </a:p>
        </p:txBody>
      </p:sp>
      <p:sp>
        <p:nvSpPr>
          <p:cNvPr id="10" name="Tekstvak 9"/>
          <p:cNvSpPr txBox="1"/>
          <p:nvPr/>
        </p:nvSpPr>
        <p:spPr>
          <a:xfrm>
            <a:off x="5076056" y="3186512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100% katoen</a:t>
            </a:r>
          </a:p>
          <a:p>
            <a:r>
              <a:rPr lang="nl-NL" dirty="0" smtClean="0"/>
              <a:t>div. modekleuren</a:t>
            </a:r>
          </a:p>
          <a:p>
            <a:r>
              <a:rPr lang="nl-NL" dirty="0" smtClean="0"/>
              <a:t>maten XS-XXL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37675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/>
            </a:r>
            <a:br>
              <a:rPr lang="nl-NL" b="1" dirty="0" smtClean="0">
                <a:solidFill>
                  <a:srgbClr val="FF0000"/>
                </a:solidFill>
              </a:rPr>
            </a:br>
            <a:r>
              <a:rPr lang="nl-NL" b="1" dirty="0" smtClean="0"/>
              <a:t>Niet zo maar zo!</a:t>
            </a:r>
            <a:br>
              <a:rPr lang="nl-NL" b="1" dirty="0" smtClean="0"/>
            </a:br>
            <a:r>
              <a:rPr lang="nl-NL" dirty="0" smtClean="0"/>
              <a:t>Extra: kader, vet, schaduw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755576" y="1988840"/>
            <a:ext cx="3600400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4851189" y="1988840"/>
            <a:ext cx="3581947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464955" y="332655"/>
            <a:ext cx="9361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7200" b="1" dirty="0" smtClean="0"/>
          </a:p>
          <a:p>
            <a:r>
              <a:rPr lang="nl-NL" sz="7200" b="1" dirty="0" smtClean="0"/>
              <a:t>   </a:t>
            </a:r>
            <a:r>
              <a:rPr lang="nl-NL" sz="1600" b="1" dirty="0" smtClean="0"/>
              <a:t>½</a:t>
            </a:r>
            <a:endParaRPr lang="nl-NL" sz="1600" dirty="0"/>
          </a:p>
        </p:txBody>
      </p:sp>
      <p:sp>
        <p:nvSpPr>
          <p:cNvPr id="23" name="Tekstvak 22"/>
          <p:cNvSpPr txBox="1"/>
          <p:nvPr/>
        </p:nvSpPr>
        <p:spPr>
          <a:xfrm>
            <a:off x="5724128" y="3694444"/>
            <a:ext cx="3118277" cy="186204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11500" b="1" dirty="0" smtClean="0">
                <a:solidFill>
                  <a:srgbClr val="FF0000"/>
                </a:solidFill>
              </a:rPr>
              <a:t>23.=</a:t>
            </a:r>
            <a:endParaRPr lang="nl-NL" sz="11500" b="1" dirty="0">
              <a:solidFill>
                <a:srgbClr val="FF0000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4517405" y="2217647"/>
            <a:ext cx="3610540" cy="110799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1600" b="1" dirty="0" smtClean="0"/>
              <a:t>	</a:t>
            </a:r>
            <a:r>
              <a:rPr lang="nl-NL" sz="6600" b="1" dirty="0" smtClean="0">
                <a:solidFill>
                  <a:srgbClr val="FF0000"/>
                </a:solidFill>
              </a:rPr>
              <a:t>T-shirt</a:t>
            </a:r>
            <a:endParaRPr lang="nl-NL" sz="6600" b="1" dirty="0">
              <a:solidFill>
                <a:srgbClr val="FF0000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1477550" y="630932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4" name="Tekstvak 33"/>
          <p:cNvSpPr txBox="1"/>
          <p:nvPr/>
        </p:nvSpPr>
        <p:spPr>
          <a:xfrm>
            <a:off x="3281323" y="630086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453772" y="349597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6" name="Tekstvak 35"/>
          <p:cNvSpPr txBox="1"/>
          <p:nvPr/>
        </p:nvSpPr>
        <p:spPr>
          <a:xfrm>
            <a:off x="464955" y="5019639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7" name="Tekstvak 36"/>
          <p:cNvSpPr txBox="1"/>
          <p:nvPr/>
        </p:nvSpPr>
        <p:spPr>
          <a:xfrm>
            <a:off x="1326914" y="2217647"/>
            <a:ext cx="24577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6600" b="1" dirty="0" smtClean="0">
                <a:solidFill>
                  <a:srgbClr val="FF0000"/>
                </a:solidFill>
              </a:rPr>
              <a:t>T-shirt</a:t>
            </a:r>
            <a:endParaRPr lang="nl-NL" sz="6600" b="1" dirty="0">
              <a:solidFill>
                <a:srgbClr val="FF0000"/>
              </a:solidFill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1477551" y="3697430"/>
            <a:ext cx="295043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500" b="1" dirty="0" smtClean="0"/>
              <a:t>23.=</a:t>
            </a:r>
            <a:endParaRPr lang="nl-NL" sz="11500" b="1" dirty="0"/>
          </a:p>
        </p:txBody>
      </p:sp>
      <p:sp>
        <p:nvSpPr>
          <p:cNvPr id="39" name="Tekstvak 38"/>
          <p:cNvSpPr txBox="1"/>
          <p:nvPr/>
        </p:nvSpPr>
        <p:spPr>
          <a:xfrm>
            <a:off x="805113" y="1609927"/>
            <a:ext cx="85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Niet zo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7438249" y="1619508"/>
            <a:ext cx="1035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Maar zo!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956639" y="3186512"/>
            <a:ext cx="17514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100% katoen</a:t>
            </a:r>
          </a:p>
          <a:p>
            <a:r>
              <a:rPr lang="nl-NL" dirty="0" smtClean="0"/>
              <a:t>di. modekleuren</a:t>
            </a:r>
          </a:p>
          <a:p>
            <a:r>
              <a:rPr lang="nl-NL" dirty="0" smtClean="0"/>
              <a:t>maten XS-XXL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326914" y="2032981"/>
            <a:ext cx="3317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SPECIALE AANBIEDING</a:t>
            </a:r>
            <a:endParaRPr lang="nl-NL" sz="2000" dirty="0"/>
          </a:p>
        </p:txBody>
      </p:sp>
      <p:sp>
        <p:nvSpPr>
          <p:cNvPr id="5" name="Tekstvak 4"/>
          <p:cNvSpPr txBox="1"/>
          <p:nvPr/>
        </p:nvSpPr>
        <p:spPr>
          <a:xfrm>
            <a:off x="5491590" y="2032981"/>
            <a:ext cx="235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SPECIALE AANBIEDING</a:t>
            </a:r>
            <a:endParaRPr lang="nl-NL" b="1" dirty="0"/>
          </a:p>
        </p:txBody>
      </p:sp>
      <p:sp>
        <p:nvSpPr>
          <p:cNvPr id="10" name="Tekstvak 9"/>
          <p:cNvSpPr txBox="1"/>
          <p:nvPr/>
        </p:nvSpPr>
        <p:spPr>
          <a:xfrm>
            <a:off x="5076056" y="3186512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100% katoen</a:t>
            </a:r>
          </a:p>
          <a:p>
            <a:r>
              <a:rPr lang="nl-NL" dirty="0" smtClean="0"/>
              <a:t>div. modekleuren</a:t>
            </a:r>
          </a:p>
          <a:p>
            <a:r>
              <a:rPr lang="nl-NL" dirty="0" smtClean="0"/>
              <a:t>maten XS-XXL</a:t>
            </a:r>
            <a:endParaRPr lang="nl-NL" dirty="0"/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20072" y="2233036"/>
            <a:ext cx="0" cy="953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5220072" y="4149080"/>
            <a:ext cx="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5220072" y="5877272"/>
            <a:ext cx="29078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V="1">
            <a:off x="8127945" y="5019639"/>
            <a:ext cx="0" cy="857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V="1">
            <a:off x="8127945" y="2217647"/>
            <a:ext cx="0" cy="2147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 flipH="1">
            <a:off x="7792733" y="2233036"/>
            <a:ext cx="335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5220072" y="2233036"/>
            <a:ext cx="2715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7369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/>
            </a:r>
            <a:br>
              <a:rPr lang="nl-NL" b="1" dirty="0" smtClean="0">
                <a:solidFill>
                  <a:srgbClr val="FF0000"/>
                </a:solidFill>
              </a:rPr>
            </a:br>
            <a:r>
              <a:rPr lang="nl-NL" b="1" dirty="0" smtClean="0"/>
              <a:t>Niet zo maar zo!</a:t>
            </a:r>
            <a:br>
              <a:rPr lang="nl-NL" b="1" dirty="0" smtClean="0"/>
            </a:br>
            <a:r>
              <a:rPr lang="nl-NL" dirty="0" smtClean="0"/>
              <a:t>Letters: KAPITAAL OF/of onderkast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755576" y="1988840"/>
            <a:ext cx="3600400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4851189" y="1988840"/>
            <a:ext cx="3581947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793930" y="342235"/>
            <a:ext cx="14525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7200" b="1" dirty="0" smtClean="0"/>
          </a:p>
          <a:p>
            <a:r>
              <a:rPr lang="nl-NL" sz="7200" b="1" dirty="0" smtClean="0"/>
              <a:t>   </a:t>
            </a:r>
            <a:endParaRPr lang="nl-NL" sz="1600" dirty="0"/>
          </a:p>
        </p:txBody>
      </p:sp>
      <p:sp>
        <p:nvSpPr>
          <p:cNvPr id="23" name="Tekstvak 22"/>
          <p:cNvSpPr txBox="1"/>
          <p:nvPr/>
        </p:nvSpPr>
        <p:spPr>
          <a:xfrm>
            <a:off x="5724128" y="3694444"/>
            <a:ext cx="3118277" cy="186204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11500" b="1" dirty="0" smtClean="0">
                <a:solidFill>
                  <a:srgbClr val="FF0000"/>
                </a:solidFill>
              </a:rPr>
              <a:t>23.=</a:t>
            </a:r>
            <a:endParaRPr lang="nl-NL" sz="11500" b="1" dirty="0">
              <a:solidFill>
                <a:srgbClr val="FF0000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4517405" y="2217647"/>
            <a:ext cx="3610540" cy="110799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1600" b="1" dirty="0" smtClean="0"/>
              <a:t>	</a:t>
            </a:r>
            <a:r>
              <a:rPr lang="nl-NL" sz="6600" b="1" dirty="0" smtClean="0">
                <a:solidFill>
                  <a:srgbClr val="FF0000"/>
                </a:solidFill>
              </a:rPr>
              <a:t>T-shirt</a:t>
            </a:r>
            <a:endParaRPr lang="nl-NL" sz="6600" b="1" dirty="0">
              <a:solidFill>
                <a:srgbClr val="FF0000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1477550" y="630932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4" name="Tekstvak 33"/>
          <p:cNvSpPr txBox="1"/>
          <p:nvPr/>
        </p:nvSpPr>
        <p:spPr>
          <a:xfrm>
            <a:off x="3281323" y="630086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453772" y="349597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6" name="Tekstvak 35"/>
          <p:cNvSpPr txBox="1"/>
          <p:nvPr/>
        </p:nvSpPr>
        <p:spPr>
          <a:xfrm>
            <a:off x="464955" y="5019639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7" name="Tekstvak 36"/>
          <p:cNvSpPr txBox="1"/>
          <p:nvPr/>
        </p:nvSpPr>
        <p:spPr>
          <a:xfrm>
            <a:off x="1477549" y="2239746"/>
            <a:ext cx="24463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600" b="1" dirty="0" smtClean="0">
                <a:solidFill>
                  <a:srgbClr val="FF0000"/>
                </a:solidFill>
              </a:rPr>
              <a:t>T-shirt</a:t>
            </a:r>
            <a:endParaRPr lang="nl-NL" sz="6600" b="1" dirty="0">
              <a:solidFill>
                <a:srgbClr val="FF0000"/>
              </a:solidFill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1477551" y="3697430"/>
            <a:ext cx="295043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500" b="1" dirty="0" smtClean="0"/>
              <a:t>23.=</a:t>
            </a:r>
            <a:endParaRPr lang="nl-NL" sz="11500" b="1" dirty="0"/>
          </a:p>
        </p:txBody>
      </p:sp>
      <p:sp>
        <p:nvSpPr>
          <p:cNvPr id="39" name="Tekstvak 38"/>
          <p:cNvSpPr txBox="1"/>
          <p:nvPr/>
        </p:nvSpPr>
        <p:spPr>
          <a:xfrm>
            <a:off x="805113" y="1609927"/>
            <a:ext cx="85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Niet zo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7438249" y="1619508"/>
            <a:ext cx="1035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Maar zo!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956639" y="3186512"/>
            <a:ext cx="18914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100% KATOEN</a:t>
            </a:r>
          </a:p>
          <a:p>
            <a:r>
              <a:rPr lang="nl-NL" dirty="0" err="1" smtClean="0"/>
              <a:t>diV.</a:t>
            </a:r>
            <a:r>
              <a:rPr lang="nl-NL" dirty="0" smtClean="0"/>
              <a:t> </a:t>
            </a:r>
            <a:r>
              <a:rPr lang="nl-NL" dirty="0" err="1" smtClean="0"/>
              <a:t>MODEkleuren</a:t>
            </a:r>
            <a:endParaRPr lang="nl-NL" dirty="0" smtClean="0"/>
          </a:p>
          <a:p>
            <a:r>
              <a:rPr lang="nl-NL" dirty="0" smtClean="0"/>
              <a:t>maten XS-XXL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491590" y="2032981"/>
            <a:ext cx="235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SPECIALE AANBIEDING</a:t>
            </a:r>
            <a:endParaRPr lang="nl-NL" b="1" dirty="0"/>
          </a:p>
        </p:txBody>
      </p:sp>
      <p:sp>
        <p:nvSpPr>
          <p:cNvPr id="10" name="Tekstvak 9"/>
          <p:cNvSpPr txBox="1"/>
          <p:nvPr/>
        </p:nvSpPr>
        <p:spPr>
          <a:xfrm>
            <a:off x="5076056" y="3186512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100% katoen</a:t>
            </a:r>
          </a:p>
          <a:p>
            <a:r>
              <a:rPr lang="nl-NL" dirty="0" smtClean="0"/>
              <a:t>div. modekleuren</a:t>
            </a:r>
          </a:p>
          <a:p>
            <a:r>
              <a:rPr lang="nl-NL" dirty="0" smtClean="0"/>
              <a:t>maten XS-XXL</a:t>
            </a:r>
            <a:endParaRPr lang="nl-NL" dirty="0"/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20072" y="2233036"/>
            <a:ext cx="0" cy="953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5220072" y="4149080"/>
            <a:ext cx="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5220072" y="5877272"/>
            <a:ext cx="29078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V="1">
            <a:off x="8127945" y="5019639"/>
            <a:ext cx="0" cy="857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V="1">
            <a:off x="8127945" y="2217647"/>
            <a:ext cx="0" cy="2147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 flipH="1">
            <a:off x="7792733" y="2233036"/>
            <a:ext cx="335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5220072" y="2233036"/>
            <a:ext cx="2715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1477549" y="2055080"/>
            <a:ext cx="2446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Speciale Aanbieding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xmlns="" val="22361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/>
            </a:r>
            <a:br>
              <a:rPr lang="nl-NL" b="1" dirty="0" smtClean="0">
                <a:solidFill>
                  <a:srgbClr val="FF0000"/>
                </a:solidFill>
              </a:rPr>
            </a:br>
            <a:r>
              <a:rPr lang="nl-NL" b="1" dirty="0" smtClean="0"/>
              <a:t>Niet zo maar zo!</a:t>
            </a:r>
            <a:br>
              <a:rPr lang="nl-NL" b="1" dirty="0" smtClean="0"/>
            </a:br>
            <a:r>
              <a:rPr lang="nl-NL" dirty="0" smtClean="0"/>
              <a:t>Indeling</a:t>
            </a:r>
            <a:r>
              <a:rPr lang="nl-NL" b="1" dirty="0" smtClean="0"/>
              <a:t/>
            </a:r>
            <a:br>
              <a:rPr lang="nl-NL" b="1" dirty="0" smtClean="0"/>
            </a:br>
            <a:endParaRPr lang="nl-NL" b="1" dirty="0"/>
          </a:p>
        </p:txBody>
      </p:sp>
      <p:sp>
        <p:nvSpPr>
          <p:cNvPr id="6" name="Rechthoek 5"/>
          <p:cNvSpPr/>
          <p:nvPr/>
        </p:nvSpPr>
        <p:spPr>
          <a:xfrm>
            <a:off x="755576" y="1988840"/>
            <a:ext cx="3600400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4851189" y="1988840"/>
            <a:ext cx="3581947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464955" y="332655"/>
            <a:ext cx="9361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7200" b="1" dirty="0" smtClean="0"/>
          </a:p>
          <a:p>
            <a:r>
              <a:rPr lang="nl-NL" sz="7200" b="1" dirty="0" smtClean="0"/>
              <a:t>   </a:t>
            </a:r>
            <a:r>
              <a:rPr lang="nl-NL" sz="1600" b="1" dirty="0" smtClean="0"/>
              <a:t>½</a:t>
            </a:r>
            <a:endParaRPr lang="nl-NL" sz="1600" dirty="0"/>
          </a:p>
        </p:txBody>
      </p:sp>
      <p:cxnSp>
        <p:nvCxnSpPr>
          <p:cNvPr id="13" name="Rechte verbindingslijn 12"/>
          <p:cNvCxnSpPr>
            <a:stCxn id="7" idx="0"/>
          </p:cNvCxnSpPr>
          <p:nvPr/>
        </p:nvCxnSpPr>
        <p:spPr>
          <a:xfrm>
            <a:off x="6642163" y="1988840"/>
            <a:ext cx="20837" cy="4320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stCxn id="7" idx="1"/>
            <a:endCxn id="7" idx="3"/>
          </p:cNvCxnSpPr>
          <p:nvPr/>
        </p:nvCxnSpPr>
        <p:spPr>
          <a:xfrm>
            <a:off x="4851189" y="4149080"/>
            <a:ext cx="35819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4851189" y="3068960"/>
            <a:ext cx="35819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>
            <a:stCxn id="6" idx="0"/>
            <a:endCxn id="6" idx="2"/>
          </p:cNvCxnSpPr>
          <p:nvPr/>
        </p:nvCxnSpPr>
        <p:spPr>
          <a:xfrm>
            <a:off x="2555776" y="1988840"/>
            <a:ext cx="0" cy="4320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>
            <a:stCxn id="6" idx="3"/>
            <a:endCxn id="6" idx="1"/>
          </p:cNvCxnSpPr>
          <p:nvPr/>
        </p:nvCxnSpPr>
        <p:spPr>
          <a:xfrm flipH="1">
            <a:off x="755576" y="4149080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6444208" y="4109842"/>
            <a:ext cx="2414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/>
              <a:t>Tegen deze lijn en in</a:t>
            </a:r>
          </a:p>
          <a:p>
            <a:r>
              <a:rPr lang="nl-NL" sz="1600" b="1" dirty="0" smtClean="0"/>
              <a:t>dit vak komt de prijs</a:t>
            </a:r>
            <a:endParaRPr lang="nl-NL" sz="1600" b="1" dirty="0"/>
          </a:p>
        </p:txBody>
      </p:sp>
      <p:sp>
        <p:nvSpPr>
          <p:cNvPr id="24" name="Tekstvak 23"/>
          <p:cNvSpPr txBox="1"/>
          <p:nvPr/>
        </p:nvSpPr>
        <p:spPr>
          <a:xfrm>
            <a:off x="5238006" y="2717923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/>
              <a:t>Op deze lijn komt het artikel</a:t>
            </a:r>
            <a:endParaRPr lang="nl-NL" sz="1600" b="1" dirty="0"/>
          </a:p>
        </p:txBody>
      </p:sp>
      <p:cxnSp>
        <p:nvCxnSpPr>
          <p:cNvPr id="26" name="Rechte verbindingslijn 25"/>
          <p:cNvCxnSpPr/>
          <p:nvPr/>
        </p:nvCxnSpPr>
        <p:spPr>
          <a:xfrm flipH="1">
            <a:off x="755576" y="3068960"/>
            <a:ext cx="3600400" cy="11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vak 32"/>
          <p:cNvSpPr txBox="1"/>
          <p:nvPr/>
        </p:nvSpPr>
        <p:spPr>
          <a:xfrm>
            <a:off x="1477550" y="630932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4" name="Tekstvak 33"/>
          <p:cNvSpPr txBox="1"/>
          <p:nvPr/>
        </p:nvSpPr>
        <p:spPr>
          <a:xfrm>
            <a:off x="3281323" y="630086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453772" y="349597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6" name="Tekstvak 35"/>
          <p:cNvSpPr txBox="1"/>
          <p:nvPr/>
        </p:nvSpPr>
        <p:spPr>
          <a:xfrm>
            <a:off x="464955" y="5019639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7" name="Tekstvak 36"/>
          <p:cNvSpPr txBox="1"/>
          <p:nvPr/>
        </p:nvSpPr>
        <p:spPr>
          <a:xfrm>
            <a:off x="1192069" y="3031325"/>
            <a:ext cx="26629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7200" b="1" dirty="0" smtClean="0"/>
              <a:t>T-shirt</a:t>
            </a:r>
            <a:endParaRPr lang="nl-NL" sz="7200" b="1" dirty="0"/>
          </a:p>
        </p:txBody>
      </p:sp>
      <p:sp>
        <p:nvSpPr>
          <p:cNvPr id="38" name="Tekstvak 37"/>
          <p:cNvSpPr txBox="1"/>
          <p:nvPr/>
        </p:nvSpPr>
        <p:spPr>
          <a:xfrm>
            <a:off x="1192069" y="4188642"/>
            <a:ext cx="23743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b="1" dirty="0" smtClean="0"/>
              <a:t>23.=</a:t>
            </a:r>
            <a:endParaRPr lang="nl-NL" sz="9600" b="1" dirty="0"/>
          </a:p>
        </p:txBody>
      </p:sp>
      <p:sp>
        <p:nvSpPr>
          <p:cNvPr id="39" name="Tekstvak 38"/>
          <p:cNvSpPr txBox="1"/>
          <p:nvPr/>
        </p:nvSpPr>
        <p:spPr>
          <a:xfrm>
            <a:off x="805113" y="1609927"/>
            <a:ext cx="85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Niet zo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7438249" y="1619508"/>
            <a:ext cx="1035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Maar zo!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41" name="Rechthoek 40"/>
          <p:cNvSpPr/>
          <p:nvPr/>
        </p:nvSpPr>
        <p:spPr>
          <a:xfrm>
            <a:off x="6444208" y="4149080"/>
            <a:ext cx="1872208" cy="20162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60164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/>
            </a:r>
            <a:br>
              <a:rPr lang="nl-NL" b="1" dirty="0" smtClean="0">
                <a:solidFill>
                  <a:srgbClr val="FF0000"/>
                </a:solidFill>
              </a:rPr>
            </a:br>
            <a:r>
              <a:rPr lang="nl-NL" b="1" dirty="0" smtClean="0"/>
              <a:t>Niet zo maar zo!</a:t>
            </a:r>
            <a:br>
              <a:rPr lang="nl-NL" b="1" dirty="0" smtClean="0"/>
            </a:br>
            <a:r>
              <a:rPr lang="nl-NL" dirty="0" smtClean="0"/>
              <a:t>Wat moet de klant zien?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755576" y="1988840"/>
            <a:ext cx="3600400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4851189" y="1988840"/>
            <a:ext cx="3581947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464955" y="332655"/>
            <a:ext cx="9361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7200" b="1" dirty="0" smtClean="0"/>
          </a:p>
          <a:p>
            <a:r>
              <a:rPr lang="nl-NL" sz="7200" b="1" dirty="0" smtClean="0"/>
              <a:t>   </a:t>
            </a:r>
            <a:r>
              <a:rPr lang="nl-NL" sz="1600" b="1" dirty="0" smtClean="0"/>
              <a:t>½</a:t>
            </a:r>
            <a:endParaRPr lang="nl-NL" sz="1600" dirty="0"/>
          </a:p>
        </p:txBody>
      </p:sp>
      <p:sp>
        <p:nvSpPr>
          <p:cNvPr id="23" name="Tekstvak 22"/>
          <p:cNvSpPr txBox="1"/>
          <p:nvPr/>
        </p:nvSpPr>
        <p:spPr>
          <a:xfrm>
            <a:off x="5724128" y="3694444"/>
            <a:ext cx="311827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500" b="1" dirty="0" smtClean="0">
                <a:solidFill>
                  <a:srgbClr val="FF0000"/>
                </a:solidFill>
              </a:rPr>
              <a:t>23.=</a:t>
            </a:r>
            <a:endParaRPr lang="nl-NL" sz="11500" b="1" dirty="0">
              <a:solidFill>
                <a:srgbClr val="FF0000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4517405" y="2217647"/>
            <a:ext cx="36105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/>
              <a:t>	</a:t>
            </a:r>
            <a:r>
              <a:rPr lang="nl-NL" sz="6600" b="1" dirty="0" smtClean="0">
                <a:solidFill>
                  <a:srgbClr val="FF0000"/>
                </a:solidFill>
              </a:rPr>
              <a:t>T-shirt</a:t>
            </a:r>
            <a:endParaRPr lang="nl-NL" sz="6600" b="1" dirty="0">
              <a:solidFill>
                <a:srgbClr val="FF0000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1477550" y="630932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4" name="Tekstvak 33"/>
          <p:cNvSpPr txBox="1"/>
          <p:nvPr/>
        </p:nvSpPr>
        <p:spPr>
          <a:xfrm>
            <a:off x="3281323" y="630086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453772" y="349597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6" name="Tekstvak 35"/>
          <p:cNvSpPr txBox="1"/>
          <p:nvPr/>
        </p:nvSpPr>
        <p:spPr>
          <a:xfrm>
            <a:off x="464955" y="5019639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7" name="Tekstvak 36"/>
          <p:cNvSpPr txBox="1"/>
          <p:nvPr/>
        </p:nvSpPr>
        <p:spPr>
          <a:xfrm>
            <a:off x="1817708" y="2601737"/>
            <a:ext cx="12859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T-shirt</a:t>
            </a:r>
            <a:endParaRPr lang="nl-NL" sz="3200" dirty="0"/>
          </a:p>
        </p:txBody>
      </p:sp>
      <p:sp>
        <p:nvSpPr>
          <p:cNvPr id="38" name="Tekstvak 37"/>
          <p:cNvSpPr txBox="1"/>
          <p:nvPr/>
        </p:nvSpPr>
        <p:spPr>
          <a:xfrm>
            <a:off x="1477551" y="3697430"/>
            <a:ext cx="295043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500" b="1" dirty="0" smtClean="0"/>
              <a:t>23.=</a:t>
            </a:r>
            <a:endParaRPr lang="nl-NL" sz="11500" b="1" dirty="0"/>
          </a:p>
        </p:txBody>
      </p:sp>
      <p:sp>
        <p:nvSpPr>
          <p:cNvPr id="39" name="Tekstvak 38"/>
          <p:cNvSpPr txBox="1"/>
          <p:nvPr/>
        </p:nvSpPr>
        <p:spPr>
          <a:xfrm>
            <a:off x="805113" y="1609927"/>
            <a:ext cx="85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Niet zo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7438249" y="1619508"/>
            <a:ext cx="1035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Maar zo!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956639" y="3186512"/>
            <a:ext cx="17221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100% katoen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di. modekleuren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maten XS-XXL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805113" y="2032981"/>
            <a:ext cx="3838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FF0000"/>
                </a:solidFill>
              </a:rPr>
              <a:t>SPECIALE AANBIEDING</a:t>
            </a:r>
            <a:endParaRPr lang="nl-NL" sz="2800" b="1" dirty="0">
              <a:solidFill>
                <a:srgbClr val="FF00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491590" y="2032981"/>
            <a:ext cx="2301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SPECIALE AANBIEDING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5076056" y="3186512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100% katoen</a:t>
            </a:r>
          </a:p>
          <a:p>
            <a:r>
              <a:rPr lang="nl-NL" dirty="0" smtClean="0"/>
              <a:t>div. modekleuren</a:t>
            </a:r>
          </a:p>
          <a:p>
            <a:r>
              <a:rPr lang="nl-NL" dirty="0" smtClean="0"/>
              <a:t>maten XS-XXL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88759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/>
            </a:r>
            <a:br>
              <a:rPr lang="nl-NL" b="1" dirty="0" smtClean="0">
                <a:solidFill>
                  <a:srgbClr val="FF0000"/>
                </a:solidFill>
              </a:rPr>
            </a:br>
            <a:r>
              <a:rPr lang="nl-NL" b="1" dirty="0" smtClean="0"/>
              <a:t>Niet zo maar zo!</a:t>
            </a:r>
            <a:br>
              <a:rPr lang="nl-NL" b="1" dirty="0" smtClean="0"/>
            </a:br>
            <a:r>
              <a:rPr lang="nl-NL" dirty="0" smtClean="0"/>
              <a:t>Welke informatie hoort bij elkaar?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755576" y="1988840"/>
            <a:ext cx="3600400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4851189" y="1988840"/>
            <a:ext cx="3581947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464955" y="332655"/>
            <a:ext cx="9361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7200" b="1" dirty="0" smtClean="0"/>
          </a:p>
          <a:p>
            <a:r>
              <a:rPr lang="nl-NL" sz="7200" b="1" dirty="0" smtClean="0"/>
              <a:t>   </a:t>
            </a:r>
            <a:r>
              <a:rPr lang="nl-NL" sz="1600" b="1" dirty="0" smtClean="0"/>
              <a:t>½</a:t>
            </a:r>
            <a:endParaRPr lang="nl-NL" sz="1600" dirty="0"/>
          </a:p>
        </p:txBody>
      </p:sp>
      <p:sp>
        <p:nvSpPr>
          <p:cNvPr id="23" name="Tekstvak 22"/>
          <p:cNvSpPr txBox="1"/>
          <p:nvPr/>
        </p:nvSpPr>
        <p:spPr>
          <a:xfrm>
            <a:off x="5724128" y="3694444"/>
            <a:ext cx="311827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500" b="1" dirty="0" smtClean="0">
                <a:solidFill>
                  <a:srgbClr val="FF0000"/>
                </a:solidFill>
              </a:rPr>
              <a:t>23.=</a:t>
            </a:r>
            <a:endParaRPr lang="nl-NL" sz="11500" b="1" dirty="0">
              <a:solidFill>
                <a:srgbClr val="FF0000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4517405" y="2217647"/>
            <a:ext cx="36105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/>
              <a:t>	</a:t>
            </a:r>
            <a:r>
              <a:rPr lang="nl-NL" sz="6600" b="1" dirty="0" smtClean="0">
                <a:solidFill>
                  <a:srgbClr val="FF0000"/>
                </a:solidFill>
              </a:rPr>
              <a:t>T-shirt</a:t>
            </a:r>
            <a:endParaRPr lang="nl-NL" sz="6600" b="1" dirty="0">
              <a:solidFill>
                <a:srgbClr val="FF0000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1477550" y="630932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4" name="Tekstvak 33"/>
          <p:cNvSpPr txBox="1"/>
          <p:nvPr/>
        </p:nvSpPr>
        <p:spPr>
          <a:xfrm>
            <a:off x="3281323" y="630086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453772" y="349597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6" name="Tekstvak 35"/>
          <p:cNvSpPr txBox="1"/>
          <p:nvPr/>
        </p:nvSpPr>
        <p:spPr>
          <a:xfrm>
            <a:off x="464955" y="5019639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½</a:t>
            </a:r>
            <a:endParaRPr lang="nl-NL" dirty="0"/>
          </a:p>
        </p:txBody>
      </p:sp>
      <p:sp>
        <p:nvSpPr>
          <p:cNvPr id="37" name="Tekstvak 36"/>
          <p:cNvSpPr txBox="1"/>
          <p:nvPr/>
        </p:nvSpPr>
        <p:spPr>
          <a:xfrm>
            <a:off x="1326914" y="2217647"/>
            <a:ext cx="24577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6600" b="1" dirty="0" smtClean="0">
                <a:solidFill>
                  <a:srgbClr val="FF0000"/>
                </a:solidFill>
              </a:rPr>
              <a:t>T-shirt</a:t>
            </a:r>
            <a:endParaRPr lang="nl-NL" sz="6600" b="1" dirty="0">
              <a:solidFill>
                <a:srgbClr val="FF0000"/>
              </a:solidFill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1477551" y="3697430"/>
            <a:ext cx="295043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500" b="1" dirty="0" smtClean="0"/>
              <a:t>23.=</a:t>
            </a:r>
            <a:endParaRPr lang="nl-NL" sz="11500" b="1" dirty="0"/>
          </a:p>
        </p:txBody>
      </p:sp>
      <p:sp>
        <p:nvSpPr>
          <p:cNvPr id="39" name="Tekstvak 38"/>
          <p:cNvSpPr txBox="1"/>
          <p:nvPr/>
        </p:nvSpPr>
        <p:spPr>
          <a:xfrm>
            <a:off x="805113" y="1609927"/>
            <a:ext cx="85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Niet zo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7438249" y="1619508"/>
            <a:ext cx="1035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Maar zo!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956639" y="3186512"/>
            <a:ext cx="2796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100% katoen, maten XS-XXL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326914" y="2032981"/>
            <a:ext cx="3317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SPECIALE AANBIEDING</a:t>
            </a:r>
            <a:endParaRPr lang="nl-NL" sz="2000" dirty="0"/>
          </a:p>
        </p:txBody>
      </p:sp>
      <p:sp>
        <p:nvSpPr>
          <p:cNvPr id="5" name="Tekstvak 4"/>
          <p:cNvSpPr txBox="1"/>
          <p:nvPr/>
        </p:nvSpPr>
        <p:spPr>
          <a:xfrm>
            <a:off x="5491590" y="2032981"/>
            <a:ext cx="2301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SPECIALE AANBIEDING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5004048" y="318651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100% katoen</a:t>
            </a:r>
          </a:p>
          <a:p>
            <a:r>
              <a:rPr lang="nl-NL" dirty="0" smtClean="0"/>
              <a:t>div. modekleuren</a:t>
            </a:r>
          </a:p>
          <a:p>
            <a:r>
              <a:rPr lang="nl-NL" dirty="0" smtClean="0"/>
              <a:t>maten XS-XXL</a:t>
            </a:r>
            <a:endParaRPr lang="nl-NL" dirty="0"/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5220072" y="2233036"/>
            <a:ext cx="0" cy="953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5220072" y="4149080"/>
            <a:ext cx="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5220072" y="5877272"/>
            <a:ext cx="29078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V="1">
            <a:off x="8127945" y="5019639"/>
            <a:ext cx="0" cy="857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V="1">
            <a:off x="8127945" y="2217647"/>
            <a:ext cx="0" cy="2147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 flipH="1">
            <a:off x="7792733" y="2233036"/>
            <a:ext cx="335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5220072" y="2233036"/>
            <a:ext cx="2715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2310430" y="5658675"/>
            <a:ext cx="1807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div. modekleuren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7976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Niet zo maar zo!</a:t>
            </a:r>
            <a:br>
              <a:rPr lang="nl-NL" b="1" dirty="0" smtClean="0"/>
            </a:br>
            <a:r>
              <a:rPr lang="nl-NL" dirty="0" smtClean="0"/>
              <a:t>Centen 1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755576" y="1988840"/>
            <a:ext cx="3600400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851189" y="1988840"/>
            <a:ext cx="3581947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1295636" y="2426583"/>
            <a:ext cx="2520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7200" b="1" dirty="0" smtClean="0"/>
          </a:p>
          <a:p>
            <a:r>
              <a:rPr lang="nl-NL" sz="7200" b="1" dirty="0" smtClean="0"/>
              <a:t>   </a:t>
            </a:r>
            <a:r>
              <a:rPr lang="nl-NL" sz="7200" dirty="0" smtClean="0"/>
              <a:t>0.</a:t>
            </a:r>
            <a:endParaRPr lang="nl-NL" sz="7200" dirty="0"/>
          </a:p>
        </p:txBody>
      </p:sp>
      <p:sp>
        <p:nvSpPr>
          <p:cNvPr id="9" name="Tekstvak 8"/>
          <p:cNvSpPr txBox="1"/>
          <p:nvPr/>
        </p:nvSpPr>
        <p:spPr>
          <a:xfrm>
            <a:off x="5644933" y="3541019"/>
            <a:ext cx="20361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7200" b="1" dirty="0" smtClean="0"/>
              <a:t>25 ct</a:t>
            </a:r>
            <a:endParaRPr lang="nl-NL" sz="7200" b="1" dirty="0"/>
          </a:p>
        </p:txBody>
      </p:sp>
      <p:sp>
        <p:nvSpPr>
          <p:cNvPr id="10" name="Vermenigvuldigen 9"/>
          <p:cNvSpPr/>
          <p:nvPr/>
        </p:nvSpPr>
        <p:spPr>
          <a:xfrm>
            <a:off x="899592" y="2430119"/>
            <a:ext cx="3312368" cy="3282572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2411761" y="363043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/>
              <a:t>25</a:t>
            </a:r>
            <a:endParaRPr lang="nl-NL" sz="4000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755576" y="1594295"/>
            <a:ext cx="85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Niet zo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7413562" y="1619508"/>
            <a:ext cx="1035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Maar zo!</a:t>
            </a:r>
            <a:endParaRPr lang="nl-N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034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Niet zo maar zo!</a:t>
            </a:r>
            <a:br>
              <a:rPr lang="nl-NL" b="1" dirty="0" smtClean="0"/>
            </a:br>
            <a:r>
              <a:rPr lang="nl-NL" dirty="0" smtClean="0"/>
              <a:t>Centen 2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755576" y="1988840"/>
            <a:ext cx="3600400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851189" y="1988840"/>
            <a:ext cx="3581947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1295636" y="2426583"/>
            <a:ext cx="2520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7200" b="1" dirty="0" smtClean="0"/>
          </a:p>
          <a:p>
            <a:r>
              <a:rPr lang="nl-NL" sz="7200" b="1" dirty="0" smtClean="0"/>
              <a:t> 38.25</a:t>
            </a:r>
            <a:endParaRPr lang="nl-NL" sz="7200" b="1" dirty="0"/>
          </a:p>
        </p:txBody>
      </p:sp>
      <p:sp>
        <p:nvSpPr>
          <p:cNvPr id="9" name="Tekstvak 8"/>
          <p:cNvSpPr txBox="1"/>
          <p:nvPr/>
        </p:nvSpPr>
        <p:spPr>
          <a:xfrm>
            <a:off x="5644933" y="3541019"/>
            <a:ext cx="1367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7200" b="1" dirty="0" smtClean="0"/>
              <a:t>38.</a:t>
            </a:r>
            <a:endParaRPr lang="nl-NL" sz="7200" b="1" dirty="0"/>
          </a:p>
        </p:txBody>
      </p:sp>
      <p:sp>
        <p:nvSpPr>
          <p:cNvPr id="10" name="Vermenigvuldigen 9"/>
          <p:cNvSpPr/>
          <p:nvPr/>
        </p:nvSpPr>
        <p:spPr>
          <a:xfrm>
            <a:off x="899592" y="2430119"/>
            <a:ext cx="3312368" cy="3282572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660595" y="3692331"/>
            <a:ext cx="8637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/>
              <a:t>25</a:t>
            </a:r>
            <a:endParaRPr lang="nl-NL" sz="4000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755576" y="1619508"/>
            <a:ext cx="85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Niet zo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7413562" y="1609372"/>
            <a:ext cx="1035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Maar zo!</a:t>
            </a:r>
            <a:endParaRPr lang="nl-N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203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Niet zo maar zo!</a:t>
            </a:r>
            <a:br>
              <a:rPr lang="nl-NL" b="1" dirty="0" smtClean="0"/>
            </a:br>
            <a:r>
              <a:rPr lang="nl-NL" dirty="0" smtClean="0"/>
              <a:t>Nullen?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755576" y="1988840"/>
            <a:ext cx="3600400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851189" y="1988840"/>
            <a:ext cx="3581947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1115616" y="2426583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7200" b="1" dirty="0" smtClean="0"/>
          </a:p>
          <a:p>
            <a:r>
              <a:rPr lang="nl-NL" sz="7200" b="1" dirty="0"/>
              <a:t> </a:t>
            </a:r>
            <a:r>
              <a:rPr lang="nl-NL" sz="7200" b="1" dirty="0" smtClean="0"/>
              <a:t> 38.00</a:t>
            </a:r>
            <a:endParaRPr lang="nl-NL" sz="7200" b="1" dirty="0"/>
          </a:p>
        </p:txBody>
      </p:sp>
      <p:sp>
        <p:nvSpPr>
          <p:cNvPr id="9" name="Tekstvak 8"/>
          <p:cNvSpPr txBox="1"/>
          <p:nvPr/>
        </p:nvSpPr>
        <p:spPr>
          <a:xfrm>
            <a:off x="5644933" y="3541019"/>
            <a:ext cx="18277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7200" b="1" dirty="0" smtClean="0"/>
              <a:t>38.=</a:t>
            </a:r>
            <a:endParaRPr lang="nl-NL" sz="7200" b="1" dirty="0"/>
          </a:p>
        </p:txBody>
      </p:sp>
      <p:sp>
        <p:nvSpPr>
          <p:cNvPr id="10" name="Vermenigvuldigen 9"/>
          <p:cNvSpPr/>
          <p:nvPr/>
        </p:nvSpPr>
        <p:spPr>
          <a:xfrm>
            <a:off x="899592" y="2430119"/>
            <a:ext cx="3312368" cy="3282572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1619508"/>
            <a:ext cx="85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Niet zo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7472677" y="1619508"/>
            <a:ext cx="1035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Maar zo!</a:t>
            </a:r>
            <a:endParaRPr lang="nl-N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41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Niet zo maar zo!</a:t>
            </a:r>
            <a:br>
              <a:rPr lang="nl-NL" b="1" dirty="0" smtClean="0"/>
            </a:br>
            <a:r>
              <a:rPr lang="nl-NL" dirty="0" smtClean="0"/>
              <a:t>Euro-teken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755576" y="1988840"/>
            <a:ext cx="3600400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851189" y="1988840"/>
            <a:ext cx="3581947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1295636" y="2426583"/>
            <a:ext cx="2520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7200" b="1" dirty="0" smtClean="0"/>
          </a:p>
          <a:p>
            <a:r>
              <a:rPr lang="nl-NL" sz="7200" b="1" dirty="0" smtClean="0"/>
              <a:t>€ 38.=</a:t>
            </a:r>
            <a:endParaRPr lang="nl-NL" sz="7200" b="1" dirty="0"/>
          </a:p>
        </p:txBody>
      </p:sp>
      <p:sp>
        <p:nvSpPr>
          <p:cNvPr id="9" name="Tekstvak 8"/>
          <p:cNvSpPr txBox="1"/>
          <p:nvPr/>
        </p:nvSpPr>
        <p:spPr>
          <a:xfrm>
            <a:off x="5644933" y="3541019"/>
            <a:ext cx="18277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7200" b="1" dirty="0" smtClean="0"/>
              <a:t>38.=</a:t>
            </a:r>
            <a:endParaRPr lang="nl-NL" sz="7200" b="1" dirty="0"/>
          </a:p>
        </p:txBody>
      </p:sp>
      <p:sp>
        <p:nvSpPr>
          <p:cNvPr id="10" name="Vermenigvuldigen 9"/>
          <p:cNvSpPr/>
          <p:nvPr/>
        </p:nvSpPr>
        <p:spPr>
          <a:xfrm>
            <a:off x="899592" y="2430119"/>
            <a:ext cx="3312368" cy="3282572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5" y="1619508"/>
            <a:ext cx="85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Niet zo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7413562" y="1622178"/>
            <a:ext cx="1035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Maar zo!</a:t>
            </a:r>
            <a:endParaRPr lang="nl-N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9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Niet zo maar zo!</a:t>
            </a:r>
            <a:br>
              <a:rPr lang="nl-NL" b="1" dirty="0" smtClean="0"/>
            </a:br>
            <a:r>
              <a:rPr lang="nl-NL" dirty="0" smtClean="0"/>
              <a:t>Punt of komma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755576" y="1988840"/>
            <a:ext cx="3600400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851189" y="1988840"/>
            <a:ext cx="3581947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1295636" y="2426583"/>
            <a:ext cx="2520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7200" b="1" dirty="0" smtClean="0"/>
          </a:p>
          <a:p>
            <a:r>
              <a:rPr lang="nl-NL" sz="7200" b="1" dirty="0"/>
              <a:t> </a:t>
            </a:r>
            <a:r>
              <a:rPr lang="nl-NL" sz="7200" b="1" dirty="0" smtClean="0"/>
              <a:t>  38,=</a:t>
            </a:r>
            <a:endParaRPr lang="nl-NL" sz="7200" b="1" dirty="0"/>
          </a:p>
        </p:txBody>
      </p:sp>
      <p:sp>
        <p:nvSpPr>
          <p:cNvPr id="9" name="Tekstvak 8"/>
          <p:cNvSpPr txBox="1"/>
          <p:nvPr/>
        </p:nvSpPr>
        <p:spPr>
          <a:xfrm>
            <a:off x="5644933" y="3541019"/>
            <a:ext cx="18277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7200" b="1" dirty="0" smtClean="0"/>
              <a:t>38.=</a:t>
            </a:r>
            <a:endParaRPr lang="nl-NL" sz="7200" b="1" dirty="0"/>
          </a:p>
        </p:txBody>
      </p:sp>
      <p:sp>
        <p:nvSpPr>
          <p:cNvPr id="10" name="Vermenigvuldigen 9"/>
          <p:cNvSpPr/>
          <p:nvPr/>
        </p:nvSpPr>
        <p:spPr>
          <a:xfrm>
            <a:off x="899592" y="2430119"/>
            <a:ext cx="3312368" cy="3282572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1619508"/>
            <a:ext cx="85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Niet zo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7472677" y="1619508"/>
            <a:ext cx="1035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Maar zo!</a:t>
            </a:r>
            <a:endParaRPr lang="nl-N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2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301</Words>
  <Application>Microsoft Office PowerPoint</Application>
  <PresentationFormat>Diavoorstelling (4:3)</PresentationFormat>
  <Paragraphs>160</Paragraphs>
  <Slides>12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Niet zo maar zo!</vt:lpstr>
      <vt:lpstr> Niet zo maar zo! Indeling </vt:lpstr>
      <vt:lpstr> Niet zo maar zo! Wat moet de klant zien? </vt:lpstr>
      <vt:lpstr> Niet zo maar zo! Welke informatie hoort bij elkaar? </vt:lpstr>
      <vt:lpstr>Niet zo maar zo! Centen 1</vt:lpstr>
      <vt:lpstr>Niet zo maar zo! Centen 2</vt:lpstr>
      <vt:lpstr>Niet zo maar zo! Nullen?</vt:lpstr>
      <vt:lpstr>Niet zo maar zo! Euro-teken</vt:lpstr>
      <vt:lpstr>Niet zo maar zo! Punt of komma</vt:lpstr>
      <vt:lpstr> Niet zo maar zo! Het eindresultaat   </vt:lpstr>
      <vt:lpstr> Niet zo maar zo! Extra: kader, vet, schaduw  </vt:lpstr>
      <vt:lpstr> Niet zo maar zo! Letters: KAPITAAL OF/of onderkast  </vt:lpstr>
    </vt:vector>
  </TitlesOfParts>
  <Company>Noorderpoort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Niet zo maar zo!</dc:title>
  <dc:creator>gebruiker</dc:creator>
  <cp:lastModifiedBy>Fion</cp:lastModifiedBy>
  <cp:revision>17</cp:revision>
  <dcterms:created xsi:type="dcterms:W3CDTF">2013-04-16T11:10:13Z</dcterms:created>
  <dcterms:modified xsi:type="dcterms:W3CDTF">2013-12-01T20:30:38Z</dcterms:modified>
</cp:coreProperties>
</file>