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201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3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8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9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54540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8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6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5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087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041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329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FB873-9943-4193-BB4B-0A584EDF2A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Klant contact en verkoop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F528438-6B5E-429E-856D-30B79EC652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nl-NL" dirty="0"/>
              <a:t>Week 4</a:t>
            </a:r>
          </a:p>
        </p:txBody>
      </p:sp>
    </p:spTree>
    <p:extLst>
      <p:ext uri="{BB962C8B-B14F-4D97-AF65-F5344CB8AC3E}">
        <p14:creationId xmlns:p14="http://schemas.microsoft.com/office/powerpoint/2010/main" val="192228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0DF6B-ABE9-439E-8B55-5D65FD503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3864" y="685800"/>
            <a:ext cx="7705164" cy="1485900"/>
          </a:xfrm>
        </p:spPr>
        <p:txBody>
          <a:bodyPr>
            <a:normAutofit/>
          </a:bodyPr>
          <a:lstStyle/>
          <a:p>
            <a:r>
              <a:rPr lang="nl-NL" dirty="0"/>
              <a:t>Deze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0B201A-02B3-437A-B9B7-DA580DBA4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864" y="2286000"/>
            <a:ext cx="7705164" cy="3581400"/>
          </a:xfrm>
        </p:spPr>
        <p:txBody>
          <a:bodyPr>
            <a:normAutofit/>
          </a:bodyPr>
          <a:lstStyle/>
          <a:p>
            <a:r>
              <a:rPr lang="nl-NL" dirty="0"/>
              <a:t>BTW en Kortingsacties </a:t>
            </a:r>
          </a:p>
          <a:p>
            <a:endParaRPr lang="nl-NL" dirty="0"/>
          </a:p>
          <a:p>
            <a:r>
              <a:rPr lang="nl-NL" dirty="0"/>
              <a:t>Kortingsacties in de binnenstad</a:t>
            </a:r>
          </a:p>
          <a:p>
            <a:endParaRPr lang="nl-NL" dirty="0"/>
          </a:p>
          <a:p>
            <a:r>
              <a:rPr lang="nl-NL" dirty="0"/>
              <a:t>Uitkiezen prodcuct examen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530352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722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CEAC9-A287-4D5D-97DD-946777F5C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667" y="685800"/>
            <a:ext cx="3656419" cy="1485900"/>
          </a:xfrm>
        </p:spPr>
        <p:txBody>
          <a:bodyPr>
            <a:normAutofit/>
          </a:bodyPr>
          <a:lstStyle/>
          <a:p>
            <a:r>
              <a:rPr lang="nl-NL"/>
              <a:t>BTW?</a:t>
            </a:r>
            <a:endParaRPr lang="nl-NL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A4829B7-47EE-4685-ADC0-DE464C22A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074" name="Picture 2" descr="Afbeeldingsresultaat voor btw&quot;">
            <a:extLst>
              <a:ext uri="{FF2B5EF4-FFF2-40B4-BE49-F238E27FC236}">
                <a16:creationId xmlns:a16="http://schemas.microsoft.com/office/drawing/2014/main" id="{EFAA2F22-528B-4F46-B9C1-6E42BCC9B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3561" y="1924835"/>
            <a:ext cx="6517065" cy="268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0682F4-A8B7-48F9-AE13-012652224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667" y="2286000"/>
            <a:ext cx="3656419" cy="3581400"/>
          </a:xfrm>
        </p:spPr>
        <p:txBody>
          <a:bodyPr>
            <a:normAutofit/>
          </a:bodyPr>
          <a:lstStyle/>
          <a:p>
            <a:r>
              <a:rPr lang="nl-NL" sz="1400"/>
              <a:t>Wat is BTW? </a:t>
            </a:r>
          </a:p>
          <a:p>
            <a:pPr lvl="1"/>
            <a:r>
              <a:rPr lang="nl-NL" sz="1400"/>
              <a:t>Belasting toegevoegde waarde</a:t>
            </a:r>
          </a:p>
          <a:p>
            <a:endParaRPr lang="nl-NL" sz="1400"/>
          </a:p>
          <a:p>
            <a:r>
              <a:rPr lang="nl-NL" sz="1400"/>
              <a:t>3 soorten</a:t>
            </a:r>
          </a:p>
          <a:p>
            <a:pPr lvl="1"/>
            <a:r>
              <a:rPr lang="nl-NL" sz="1400"/>
              <a:t>0%</a:t>
            </a:r>
          </a:p>
          <a:p>
            <a:pPr lvl="1"/>
            <a:r>
              <a:rPr lang="nl-NL" sz="1400"/>
              <a:t>9 %</a:t>
            </a:r>
          </a:p>
          <a:p>
            <a:pPr lvl="1"/>
            <a:r>
              <a:rPr lang="nl-NL" sz="1400"/>
              <a:t>21 %</a:t>
            </a:r>
          </a:p>
          <a:p>
            <a:pPr lvl="1"/>
            <a:endParaRPr lang="nl-NL" sz="1400"/>
          </a:p>
          <a:p>
            <a:r>
              <a:rPr lang="nl-NL" sz="1400"/>
              <a:t>Bedrag dat op het product staat is altijd exclusief BTW ten zij anders vermeld Bijvoorbeeld; incl. BTW</a:t>
            </a:r>
          </a:p>
        </p:txBody>
      </p:sp>
    </p:spTree>
    <p:extLst>
      <p:ext uri="{BB962C8B-B14F-4D97-AF65-F5344CB8AC3E}">
        <p14:creationId xmlns:p14="http://schemas.microsoft.com/office/powerpoint/2010/main" val="424912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3EA09-8376-4699-B335-3DEEBAE3B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428858-A0A8-4914-A0B8-DBE423B1F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Bedrag inclusief BTW is dus 100% plus 0, 9 of 21% (over het totaal bedrag)</a:t>
            </a:r>
          </a:p>
          <a:p>
            <a:r>
              <a:rPr lang="nl-NL" dirty="0"/>
              <a:t>Bedrag exclusief BTW is altijd 100% (het totaal bedrag)</a:t>
            </a:r>
          </a:p>
          <a:p>
            <a:endParaRPr lang="nl-NL" dirty="0"/>
          </a:p>
          <a:p>
            <a:r>
              <a:rPr lang="nl-NL" dirty="0"/>
              <a:t>Inclusief BTW = 121% terug reken als volgt;</a:t>
            </a:r>
          </a:p>
          <a:p>
            <a:pPr lvl="1"/>
            <a:r>
              <a:rPr lang="nl-NL" dirty="0"/>
              <a:t>121:121 * 100 = bedrag exclusief BTW</a:t>
            </a:r>
          </a:p>
          <a:p>
            <a:pPr lvl="1"/>
            <a:endParaRPr lang="nl-NL" dirty="0"/>
          </a:p>
          <a:p>
            <a:r>
              <a:rPr lang="nl-NL" dirty="0"/>
              <a:t>Bedrag exclusief BTW = 100% totaal bedrag inclusief bereken doe je als volgt</a:t>
            </a:r>
          </a:p>
          <a:p>
            <a:pPr lvl="1"/>
            <a:r>
              <a:rPr lang="nl-NL" dirty="0"/>
              <a:t>Totaalbedrag * 1,21 = bedrag inclusief BTW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506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72">
            <a:extLst>
              <a:ext uri="{FF2B5EF4-FFF2-40B4-BE49-F238E27FC236}">
                <a16:creationId xmlns:a16="http://schemas.microsoft.com/office/drawing/2014/main" id="{3FF7DD9D-228D-4B97-A6AC-6D8FB2042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F855C10-562D-4EE8-AB37-E677FEC5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>
            <a:normAutofit/>
          </a:bodyPr>
          <a:lstStyle/>
          <a:p>
            <a:r>
              <a:rPr lang="nl-NL" dirty="0"/>
              <a:t>Kortingen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2832B4-89DC-40CF-81FD-5FB63941D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793475" cy="3581400"/>
          </a:xfrm>
        </p:spPr>
        <p:txBody>
          <a:bodyPr>
            <a:normAutofit/>
          </a:bodyPr>
          <a:lstStyle/>
          <a:p>
            <a:r>
              <a:rPr lang="nl-NL" sz="1600"/>
              <a:t>Het aantal % korting dat je krijgt kun je berekenen als er alleen een bedrag staat door de volgende som. Stel je wilt een computer kopen van €500. Op een kaart staat dat je €90 euro korting krijgt. Zo bereken je hoeveel % dit is;   </a:t>
            </a:r>
          </a:p>
          <a:p>
            <a:pPr lvl="1"/>
            <a:r>
              <a:rPr lang="nl-NL" sz="1600"/>
              <a:t>Bedrag €90 delen door totaal bedrag €500 * 100 = 18% dit is het presentage korting dat je krijgt</a:t>
            </a:r>
          </a:p>
          <a:p>
            <a:pPr lvl="1"/>
            <a:endParaRPr lang="nl-NL" sz="1600"/>
          </a:p>
          <a:p>
            <a:r>
              <a:rPr lang="nl-NL" sz="1600"/>
              <a:t>Het kortingsbedrag dat je als alleen % worden weergegeven kun je eenvoudig uitrekenen met de volgende formule. Stel je wilt een computer kopen van €675. je krijgt 43% korting. Zo bereken je hoeveel € korting dit is; </a:t>
            </a:r>
          </a:p>
          <a:p>
            <a:pPr lvl="1"/>
            <a:r>
              <a:rPr lang="nl-NL" sz="1600"/>
              <a:t>Bedrag €675 * 0,43 = 290,25</a:t>
            </a:r>
          </a:p>
        </p:txBody>
      </p:sp>
      <p:sp>
        <p:nvSpPr>
          <p:cNvPr id="2055" name="Rectangle 74">
            <a:extLst>
              <a:ext uri="{FF2B5EF4-FFF2-40B4-BE49-F238E27FC236}">
                <a16:creationId xmlns:a16="http://schemas.microsoft.com/office/drawing/2014/main" id="{2AE37DBE-5576-4E27-97C0-75925347A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52" name="Picture 4" descr="Afbeeldingsresultaat voor korting&quot;">
            <a:extLst>
              <a:ext uri="{FF2B5EF4-FFF2-40B4-BE49-F238E27FC236}">
                <a16:creationId xmlns:a16="http://schemas.microsoft.com/office/drawing/2014/main" id="{6DC982D4-3398-42DB-9BFA-0E8FB6A64E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8" r="27619" b="-1"/>
          <a:stretch/>
        </p:blipFill>
        <p:spPr bwMode="auto">
          <a:xfrm>
            <a:off x="7589854" y="10"/>
            <a:ext cx="460214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45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D1D6DA-0076-4D03-9A20-959CA6E7D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nl-NL" dirty="0"/>
              <a:t>De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AA65D1-EF8B-4B19-AD0A-B2885A728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9103"/>
            <a:ext cx="9601200" cy="4918229"/>
          </a:xfrm>
        </p:spPr>
        <p:txBody>
          <a:bodyPr>
            <a:normAutofit lnSpcReduction="10000"/>
          </a:bodyPr>
          <a:lstStyle/>
          <a:p>
            <a:r>
              <a:rPr lang="nl-NL" dirty="0"/>
              <a:t>Kijk in </a:t>
            </a:r>
            <a:r>
              <a:rPr lang="nl-NL" dirty="0" err="1"/>
              <a:t>its</a:t>
            </a:r>
            <a:r>
              <a:rPr lang="nl-NL" dirty="0"/>
              <a:t> </a:t>
            </a:r>
            <a:r>
              <a:rPr lang="nl-NL" dirty="0" err="1"/>
              <a:t>learing</a:t>
            </a:r>
            <a:r>
              <a:rPr lang="nl-NL" dirty="0"/>
              <a:t> voor de opdracht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De opdracht;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Opdracht 1. Je gaat in de stad op zoek naar 3 verschillende type kortingsacties. (voorbeelden: 2 halen 1 betalen, percentage korting </a:t>
            </a:r>
            <a:r>
              <a:rPr lang="nl-NL" dirty="0" err="1"/>
              <a:t>etc</a:t>
            </a:r>
            <a:r>
              <a:rPr lang="nl-NL" dirty="0"/>
              <a:t>). Maak hiervan een foto en plak deze hieronder:</a:t>
            </a:r>
          </a:p>
          <a:p>
            <a:r>
              <a:rPr lang="nl-NL" dirty="0"/>
              <a:t>Opdracht 2. Welke van de acties is wanneer je naar de prijs kijkt de beste actie, en waarom?</a:t>
            </a:r>
          </a:p>
          <a:p>
            <a:r>
              <a:rPr lang="nl-NL" dirty="0"/>
              <a:t>Opdracht 3. Kies voor het product wat je hebt gepresenteerd een passende kortingsactie en maak hiervoor een pakkende reclame poster. (Maak dit poster voor je examenproduct)</a:t>
            </a:r>
          </a:p>
          <a:p>
            <a:endParaRPr lang="nl-NL" dirty="0"/>
          </a:p>
          <a:p>
            <a:r>
              <a:rPr lang="nl-NL" dirty="0"/>
              <a:t>Lever de opdracht in via </a:t>
            </a:r>
            <a:r>
              <a:rPr lang="nl-NL" dirty="0" err="1"/>
              <a:t>Its</a:t>
            </a:r>
            <a:r>
              <a:rPr lang="nl-NL" dirty="0"/>
              <a:t> Learning </a:t>
            </a:r>
          </a:p>
        </p:txBody>
      </p:sp>
      <p:pic>
        <p:nvPicPr>
          <p:cNvPr id="1026" name="Picture 2" descr="Afbeeldingsresultaat voor eind product&quot;">
            <a:extLst>
              <a:ext uri="{FF2B5EF4-FFF2-40B4-BE49-F238E27FC236}">
                <a16:creationId xmlns:a16="http://schemas.microsoft.com/office/drawing/2014/main" id="{FC468001-97D6-40C4-A8B9-652335EFD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2928">
            <a:off x="9482138" y="307202"/>
            <a:ext cx="2143125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944569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Breedbeeld</PresentationFormat>
  <Paragraphs>44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Bijgesneden</vt:lpstr>
      <vt:lpstr>Klant contact en verkoop </vt:lpstr>
      <vt:lpstr>Deze week</vt:lpstr>
      <vt:lpstr>BTW?</vt:lpstr>
      <vt:lpstr>Berekeningen</vt:lpstr>
      <vt:lpstr>Kortingen</vt:lpstr>
      <vt:lpstr>De 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Klant contact en verkoop </dc:title>
  <dc:creator>Joey Danny Witte</dc:creator>
  <cp:lastModifiedBy>Joey Danny Witte</cp:lastModifiedBy>
  <cp:revision>1</cp:revision>
  <dcterms:created xsi:type="dcterms:W3CDTF">2020-02-03T15:22:46Z</dcterms:created>
  <dcterms:modified xsi:type="dcterms:W3CDTF">2020-02-03T15:22:51Z</dcterms:modified>
</cp:coreProperties>
</file>