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C1A75-121C-45F5-A0EE-12A2BFD9E3C2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631E5D-707D-4B1F-9627-47E2BC7B03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742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1A75-121C-45F5-A0EE-12A2BFD9E3C2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1E5D-707D-4B1F-9627-47E2BC7B03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5095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2C9C1A75-121C-45F5-A0EE-12A2BFD9E3C2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C9631E5D-707D-4B1F-9627-47E2BC7B03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702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1A75-121C-45F5-A0EE-12A2BFD9E3C2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1E5D-707D-4B1F-9627-47E2BC7B03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961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C1A75-121C-45F5-A0EE-12A2BFD9E3C2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631E5D-707D-4B1F-9627-47E2BC7B03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401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1A75-121C-45F5-A0EE-12A2BFD9E3C2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1E5D-707D-4B1F-9627-47E2BC7B03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4453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1A75-121C-45F5-A0EE-12A2BFD9E3C2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1E5D-707D-4B1F-9627-47E2BC7B03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33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1A75-121C-45F5-A0EE-12A2BFD9E3C2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1E5D-707D-4B1F-9627-47E2BC7B03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2141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1A75-121C-45F5-A0EE-12A2BFD9E3C2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1E5D-707D-4B1F-9627-47E2BC7B03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93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1A75-121C-45F5-A0EE-12A2BFD9E3C2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1E5D-707D-4B1F-9627-47E2BC7B03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3844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1A75-121C-45F5-A0EE-12A2BFD9E3C2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1E5D-707D-4B1F-9627-47E2BC7B03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7698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2C9C1A75-121C-45F5-A0EE-12A2BFD9E3C2}" type="datetimeFigureOut">
              <a:rPr lang="nl-NL" smtClean="0"/>
              <a:t>31-1-2019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C9631E5D-707D-4B1F-9627-47E2BC7B03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36240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V_CSHtXeb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Symbaloo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8450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</a:t>
            </a:r>
            <a:r>
              <a:rPr lang="nl-NL" dirty="0" err="1" smtClean="0"/>
              <a:t>Symbaloo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Symbaloo</a:t>
            </a:r>
            <a:r>
              <a:rPr lang="nl-NL" dirty="0"/>
              <a:t> is een handig middel om </a:t>
            </a:r>
            <a:r>
              <a:rPr lang="nl-NL" dirty="0" smtClean="0"/>
              <a:t>visueel </a:t>
            </a:r>
            <a:r>
              <a:rPr lang="nl-NL" dirty="0"/>
              <a:t>allerlei links naar webpagina's georganiseerd te </a:t>
            </a:r>
            <a:r>
              <a:rPr lang="nl-NL" dirty="0" smtClean="0"/>
              <a:t>beheren</a:t>
            </a:r>
          </a:p>
          <a:p>
            <a:r>
              <a:rPr lang="nl-NL" dirty="0" err="1" smtClean="0"/>
              <a:t>Symbaloo</a:t>
            </a:r>
            <a:r>
              <a:rPr lang="nl-NL" dirty="0" smtClean="0"/>
              <a:t> is bijvoorbeeld handig om alle linkjes van de Wiki’s in te bewaren</a:t>
            </a:r>
          </a:p>
          <a:p>
            <a:endParaRPr lang="nl-NL" dirty="0"/>
          </a:p>
          <a:p>
            <a:r>
              <a:rPr lang="nl-NL" dirty="0" smtClean="0"/>
              <a:t>Filmpje: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EV_CSHtXebU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08959" y="3646170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113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Maak een </a:t>
            </a:r>
            <a:r>
              <a:rPr lang="nl-NL" dirty="0" err="1" smtClean="0"/>
              <a:t>Symbaloo</a:t>
            </a:r>
            <a:r>
              <a:rPr lang="nl-NL" dirty="0" smtClean="0"/>
              <a:t> voor jou opleiding.</a:t>
            </a:r>
          </a:p>
          <a:p>
            <a:r>
              <a:rPr lang="nl-NL" dirty="0" smtClean="0"/>
              <a:t>Gebruik eventueel de handleiding </a:t>
            </a:r>
            <a:r>
              <a:rPr lang="nl-NL" dirty="0" smtClean="0">
                <a:sym typeface="Wingdings" panose="05000000000000000000" pitchFamily="2" charset="2"/>
              </a:rPr>
              <a:t> deze staat in </a:t>
            </a:r>
            <a:r>
              <a:rPr lang="nl-NL" smtClean="0">
                <a:sym typeface="Wingdings" panose="05000000000000000000" pitchFamily="2" charset="2"/>
              </a:rPr>
              <a:t>de Wiki</a:t>
            </a:r>
            <a:endParaRPr lang="nl-NL" dirty="0" smtClean="0"/>
          </a:p>
          <a:p>
            <a:r>
              <a:rPr lang="nl-NL" u="sng" dirty="0" smtClean="0"/>
              <a:t>Zet hierin:</a:t>
            </a:r>
          </a:p>
          <a:p>
            <a:r>
              <a:rPr lang="nl-NL" dirty="0" smtClean="0"/>
              <a:t>Link van Noorderportal</a:t>
            </a:r>
          </a:p>
          <a:p>
            <a:r>
              <a:rPr lang="nl-NL" dirty="0" smtClean="0"/>
              <a:t>Link van de Wiki</a:t>
            </a:r>
          </a:p>
          <a:p>
            <a:r>
              <a:rPr lang="nl-NL" dirty="0" smtClean="0"/>
              <a:t>Link van je schoolmail</a:t>
            </a:r>
          </a:p>
          <a:p>
            <a:r>
              <a:rPr lang="nl-NL" dirty="0" smtClean="0"/>
              <a:t>Link van je rooster</a:t>
            </a:r>
          </a:p>
          <a:p>
            <a:r>
              <a:rPr lang="nl-NL" dirty="0" smtClean="0"/>
              <a:t>Link naar </a:t>
            </a:r>
            <a:r>
              <a:rPr lang="nl-NL" dirty="0" err="1" smtClean="0"/>
              <a:t>studievolg</a:t>
            </a:r>
            <a:r>
              <a:rPr lang="nl-NL" dirty="0" smtClean="0"/>
              <a:t> </a:t>
            </a:r>
            <a:r>
              <a:rPr lang="nl-NL" dirty="0" smtClean="0">
                <a:sym typeface="Wingdings" panose="05000000000000000000" pitchFamily="2" charset="2"/>
              </a:rPr>
              <a:t> voor je cijfers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Link naar de website van je stageplek</a:t>
            </a:r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23086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streept">
  <a:themeElements>
    <a:clrScheme name="Gestreept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Gestreept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estreep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TM03090430[[fn=Aaneengesloten]]</Template>
  <TotalTime>7</TotalTime>
  <Words>84</Words>
  <Application>Microsoft Office PowerPoint</Application>
  <PresentationFormat>Breedbeeld</PresentationFormat>
  <Paragraphs>18</Paragraphs>
  <Slides>3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Corbel</vt:lpstr>
      <vt:lpstr>Wingdings</vt:lpstr>
      <vt:lpstr>Gestreept</vt:lpstr>
      <vt:lpstr>Symbaloo</vt:lpstr>
      <vt:lpstr>Wat is Symbaloo</vt:lpstr>
      <vt:lpstr>Opdracht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Symbaloo</dc:title>
  <dc:creator>Jente van der Mei</dc:creator>
  <cp:lastModifiedBy>Jente van der Mei</cp:lastModifiedBy>
  <cp:revision>2</cp:revision>
  <dcterms:created xsi:type="dcterms:W3CDTF">2019-01-31T08:59:41Z</dcterms:created>
  <dcterms:modified xsi:type="dcterms:W3CDTF">2019-01-31T09:07:37Z</dcterms:modified>
</cp:coreProperties>
</file>