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58" r:id="rId4"/>
    <p:sldId id="257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AF8C6-7BC9-4C00-9D2D-A4A8F5A756E6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755BA1-BD5C-45E0-9827-B3D3C51AA50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33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218-DB83-4876-AE1F-8611D587B41C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4405-05D0-4061-8EC9-F1BE5EE575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86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218-DB83-4876-AE1F-8611D587B41C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4405-05D0-4061-8EC9-F1BE5EE575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9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218-DB83-4876-AE1F-8611D587B41C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4405-05D0-4061-8EC9-F1BE5EE575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7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218-DB83-4876-AE1F-8611D587B41C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4405-05D0-4061-8EC9-F1BE5EE575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303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218-DB83-4876-AE1F-8611D587B41C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4405-05D0-4061-8EC9-F1BE5EE575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99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218-DB83-4876-AE1F-8611D587B41C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4405-05D0-4061-8EC9-F1BE5EE575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10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218-DB83-4876-AE1F-8611D587B41C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4405-05D0-4061-8EC9-F1BE5EE575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4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218-DB83-4876-AE1F-8611D587B41C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4405-05D0-4061-8EC9-F1BE5EE575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3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218-DB83-4876-AE1F-8611D587B41C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4405-05D0-4061-8EC9-F1BE5EE575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82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218-DB83-4876-AE1F-8611D587B41C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4405-05D0-4061-8EC9-F1BE5EE575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90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218-DB83-4876-AE1F-8611D587B41C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4405-05D0-4061-8EC9-F1BE5EE575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1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B6218-DB83-4876-AE1F-8611D587B41C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34405-05D0-4061-8EC9-F1BE5EE575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28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Deutschland </a:t>
            </a:r>
            <a:r>
              <a:rPr lang="en-US" dirty="0" err="1" smtClean="0"/>
              <a:t>stellt</a:t>
            </a:r>
            <a:r>
              <a:rPr lang="en-US" dirty="0" smtClean="0"/>
              <a:t>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vor</a:t>
            </a:r>
            <a:endParaRPr lang="en-US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ICT </a:t>
            </a:r>
            <a:r>
              <a:rPr lang="en-US" dirty="0" err="1" smtClean="0"/>
              <a:t>Vaardigheden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26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A3 </a:t>
            </a:r>
            <a:r>
              <a:rPr lang="en-US" dirty="0" err="1" smtClean="0"/>
              <a:t>blad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 smtClean="0"/>
              <a:t> in Word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Neem </a:t>
            </a:r>
            <a:r>
              <a:rPr lang="en-US" dirty="0" err="1" smtClean="0"/>
              <a:t>een</a:t>
            </a:r>
            <a:r>
              <a:rPr lang="en-US" dirty="0" smtClean="0"/>
              <a:t> Word </a:t>
            </a:r>
            <a:r>
              <a:rPr lang="en-US" dirty="0" err="1" smtClean="0"/>
              <a:t>bestand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je.</a:t>
            </a:r>
          </a:p>
          <a:p>
            <a:pPr>
              <a:buFontTx/>
              <a:buChar char="-"/>
            </a:pPr>
            <a:r>
              <a:rPr lang="en-US" dirty="0" smtClean="0"/>
              <a:t>Ga </a:t>
            </a:r>
            <a:r>
              <a:rPr lang="en-US" dirty="0" err="1" smtClean="0"/>
              <a:t>naar</a:t>
            </a:r>
            <a:r>
              <a:rPr lang="en-US" dirty="0" smtClean="0"/>
              <a:t>: </a:t>
            </a:r>
            <a:r>
              <a:rPr lang="en-US" dirty="0" err="1" smtClean="0"/>
              <a:t>Pagina-indeling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Klik</a:t>
            </a:r>
            <a:r>
              <a:rPr lang="en-US" dirty="0" smtClean="0"/>
              <a:t> op: </a:t>
            </a:r>
            <a:r>
              <a:rPr lang="en-US" dirty="0" err="1" smtClean="0"/>
              <a:t>Formaat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 smtClean="0"/>
              <a:t>Kies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A3</a:t>
            </a:r>
          </a:p>
          <a:p>
            <a:pPr>
              <a:buFontTx/>
              <a:buChar char="-"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819400"/>
            <a:ext cx="3086100" cy="84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echte verbindingslijn met pijl 4"/>
          <p:cNvCxnSpPr/>
          <p:nvPr/>
        </p:nvCxnSpPr>
        <p:spPr>
          <a:xfrm flipH="1" flipV="1">
            <a:off x="5715000" y="34290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542" y="4191000"/>
            <a:ext cx="1066800" cy="1825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Rechte verbindingslijn met pijl 10"/>
          <p:cNvCxnSpPr/>
          <p:nvPr/>
        </p:nvCxnSpPr>
        <p:spPr>
          <a:xfrm flipH="1" flipV="1">
            <a:off x="4572000" y="5406628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986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Opslaan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Sla je A3 </a:t>
            </a:r>
            <a:r>
              <a:rPr lang="en-US" dirty="0" err="1" smtClean="0"/>
              <a:t>blad</a:t>
            </a:r>
            <a:r>
              <a:rPr lang="en-US" dirty="0" smtClean="0"/>
              <a:t> op met de </a:t>
            </a:r>
            <a:r>
              <a:rPr lang="en-US" dirty="0" err="1" smtClean="0"/>
              <a:t>naam</a:t>
            </a:r>
            <a:r>
              <a:rPr lang="en-US" dirty="0" smtClean="0"/>
              <a:t>: Deutschland </a:t>
            </a:r>
            <a:r>
              <a:rPr lang="en-US" dirty="0" err="1" smtClean="0"/>
              <a:t>stellt</a:t>
            </a:r>
            <a:r>
              <a:rPr lang="en-US" dirty="0" smtClean="0"/>
              <a:t>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vor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8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Invoegen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Klik</a:t>
            </a:r>
            <a:r>
              <a:rPr lang="en-US" dirty="0" smtClean="0"/>
              <a:t> in je </a:t>
            </a:r>
            <a:r>
              <a:rPr lang="en-US" dirty="0" err="1" smtClean="0"/>
              <a:t>wordbestand</a:t>
            </a:r>
            <a:r>
              <a:rPr lang="en-US" dirty="0" smtClean="0"/>
              <a:t> op </a:t>
            </a:r>
            <a:r>
              <a:rPr lang="en-US" dirty="0" err="1" smtClean="0"/>
              <a:t>invoegen</a:t>
            </a:r>
            <a:endParaRPr lang="en-US" dirty="0" smtClean="0"/>
          </a:p>
          <a:p>
            <a:r>
              <a:rPr lang="en-US" dirty="0" err="1" smtClean="0"/>
              <a:t>Klik</a:t>
            </a:r>
            <a:r>
              <a:rPr lang="en-US" dirty="0" smtClean="0"/>
              <a:t> op </a:t>
            </a:r>
            <a:r>
              <a:rPr lang="en-US" dirty="0" err="1" smtClean="0"/>
              <a:t>tabel</a:t>
            </a:r>
            <a:endParaRPr lang="en-US" dirty="0" smtClean="0"/>
          </a:p>
          <a:p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op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invoegen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Vul</a:t>
            </a:r>
            <a:r>
              <a:rPr lang="en-US" dirty="0" smtClean="0"/>
              <a:t> het </a:t>
            </a:r>
            <a:r>
              <a:rPr lang="en-US" dirty="0" err="1" smtClean="0"/>
              <a:t>aantal</a:t>
            </a:r>
            <a:r>
              <a:rPr lang="en-US" dirty="0" smtClean="0"/>
              <a:t> </a:t>
            </a:r>
            <a:r>
              <a:rPr lang="en-US" dirty="0" err="1" smtClean="0"/>
              <a:t>kolommen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e</a:t>
            </a:r>
            <a:r>
              <a:rPr lang="en-US" dirty="0" err="1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rijen</a:t>
            </a:r>
            <a:r>
              <a:rPr lang="en-US" dirty="0" smtClean="0"/>
              <a:t> in. </a:t>
            </a:r>
            <a:r>
              <a:rPr lang="en-US" dirty="0" err="1" smtClean="0"/>
              <a:t>Klik</a:t>
            </a:r>
            <a:r>
              <a:rPr lang="en-US" dirty="0" smtClean="0"/>
              <a:t> op OK.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295525"/>
            <a:ext cx="28194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echte verbindingslijn met pijl 4"/>
          <p:cNvCxnSpPr/>
          <p:nvPr/>
        </p:nvCxnSpPr>
        <p:spPr>
          <a:xfrm flipH="1" flipV="1">
            <a:off x="7381875" y="3086100"/>
            <a:ext cx="6096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762" y="3500437"/>
            <a:ext cx="2981325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637" y="4648201"/>
            <a:ext cx="4652126" cy="88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5103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Cirkeldiagram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Klik</a:t>
            </a:r>
            <a:r>
              <a:rPr lang="en-US" dirty="0" smtClean="0"/>
              <a:t> in je </a:t>
            </a:r>
            <a:r>
              <a:rPr lang="en-US" dirty="0" err="1" smtClean="0"/>
              <a:t>Wordbestand</a:t>
            </a:r>
            <a:r>
              <a:rPr lang="en-US" dirty="0" smtClean="0"/>
              <a:t> op </a:t>
            </a:r>
            <a:r>
              <a:rPr lang="en-US" dirty="0" err="1" smtClean="0"/>
              <a:t>invoegen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Klik</a:t>
            </a:r>
            <a:r>
              <a:rPr lang="en-US" dirty="0" smtClean="0"/>
              <a:t> op </a:t>
            </a:r>
            <a:r>
              <a:rPr lang="en-US" dirty="0" err="1" smtClean="0"/>
              <a:t>grafiek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Kies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smtClean="0"/>
              <a:t>cirkel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neem</a:t>
            </a:r>
          </a:p>
          <a:p>
            <a:pPr marL="0" indent="0">
              <a:buNone/>
            </a:pPr>
            <a:r>
              <a:rPr lang="en-US" dirty="0" err="1"/>
              <a:t>d</a:t>
            </a:r>
            <a:r>
              <a:rPr lang="en-US" dirty="0" err="1" smtClean="0"/>
              <a:t>aar</a:t>
            </a:r>
            <a:r>
              <a:rPr lang="en-US" dirty="0" smtClean="0"/>
              <a:t> de </a:t>
            </a:r>
            <a:r>
              <a:rPr lang="en-US" dirty="0" err="1" smtClean="0"/>
              <a:t>eerste</a:t>
            </a:r>
            <a:r>
              <a:rPr lang="en-US" dirty="0" smtClean="0"/>
              <a:t> van.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2286000"/>
            <a:ext cx="4419600" cy="798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echte verbindingslijn met pijl 4"/>
          <p:cNvCxnSpPr/>
          <p:nvPr/>
        </p:nvCxnSpPr>
        <p:spPr>
          <a:xfrm flipV="1">
            <a:off x="4648200" y="24384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 flipV="1">
            <a:off x="7010400" y="2846479"/>
            <a:ext cx="0" cy="5063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672714"/>
            <a:ext cx="3590925" cy="2346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3428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33600"/>
            <a:ext cx="6689442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echte verbindingslijn met pijl 4"/>
          <p:cNvCxnSpPr/>
          <p:nvPr/>
        </p:nvCxnSpPr>
        <p:spPr>
          <a:xfrm flipH="1">
            <a:off x="7467600" y="33528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7696200" y="28194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Verwijder</a:t>
            </a:r>
            <a:r>
              <a:rPr lang="en-US" sz="1200" dirty="0" smtClean="0"/>
              <a:t> </a:t>
            </a:r>
            <a:r>
              <a:rPr lang="en-US" sz="1200" dirty="0" err="1" smtClean="0"/>
              <a:t>deze</a:t>
            </a:r>
            <a:r>
              <a:rPr lang="en-US" sz="1200" dirty="0" smtClean="0"/>
              <a:t> </a:t>
            </a:r>
            <a:r>
              <a:rPr lang="en-US" sz="1200" dirty="0" err="1" smtClean="0"/>
              <a:t>tekst</a:t>
            </a:r>
            <a:endParaRPr lang="en-US" sz="1200" dirty="0"/>
          </a:p>
        </p:txBody>
      </p:sp>
      <p:cxnSp>
        <p:nvCxnSpPr>
          <p:cNvPr id="8" name="Rechte verbindingslijn met pijl 7"/>
          <p:cNvCxnSpPr/>
          <p:nvPr/>
        </p:nvCxnSpPr>
        <p:spPr>
          <a:xfrm flipV="1">
            <a:off x="4953000" y="1828800"/>
            <a:ext cx="12192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5638800" y="1085165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Maak</a:t>
            </a:r>
            <a:r>
              <a:rPr lang="en-US" dirty="0" smtClean="0"/>
              <a:t>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groter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verander</a:t>
            </a:r>
            <a:r>
              <a:rPr lang="en-US" dirty="0" smtClean="0"/>
              <a:t> de </a:t>
            </a:r>
            <a:r>
              <a:rPr lang="en-US" dirty="0" err="1" smtClean="0"/>
              <a:t>tekst</a:t>
            </a:r>
            <a:r>
              <a:rPr lang="en-US" sz="1050" dirty="0" smtClean="0"/>
              <a:t> (</a:t>
            </a:r>
            <a:r>
              <a:rPr lang="en-US" sz="1050" dirty="0" err="1" smtClean="0"/>
              <a:t>zie</a:t>
            </a:r>
            <a:r>
              <a:rPr lang="en-US" sz="1050" dirty="0" smtClean="0"/>
              <a:t> </a:t>
            </a:r>
            <a:r>
              <a:rPr lang="en-US" sz="1050" dirty="0" err="1" smtClean="0"/>
              <a:t>volgende</a:t>
            </a:r>
            <a:r>
              <a:rPr lang="en-US" sz="1050" dirty="0" smtClean="0"/>
              <a:t> </a:t>
            </a:r>
            <a:r>
              <a:rPr lang="en-US" sz="1050" dirty="0" err="1" smtClean="0"/>
              <a:t>dia</a:t>
            </a:r>
            <a:r>
              <a:rPr lang="en-US" sz="1050" dirty="0" smtClean="0"/>
              <a:t>)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376246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29533"/>
            <a:ext cx="8229600" cy="2867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echte verbindingslijn met pijl 4"/>
          <p:cNvCxnSpPr/>
          <p:nvPr/>
        </p:nvCxnSpPr>
        <p:spPr>
          <a:xfrm>
            <a:off x="5562600" y="1676400"/>
            <a:ext cx="11430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4038600" y="1206902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Zo </a:t>
            </a:r>
            <a:r>
              <a:rPr lang="en-US" dirty="0" err="1" smtClean="0"/>
              <a:t>komt</a:t>
            </a:r>
            <a:r>
              <a:rPr lang="en-US" dirty="0" smtClean="0"/>
              <a:t> het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zien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de </a:t>
            </a:r>
            <a:r>
              <a:rPr lang="en-US" dirty="0" err="1" smtClean="0"/>
              <a:t>tweede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 smtClean="0"/>
              <a:t>zet</a:t>
            </a:r>
            <a:r>
              <a:rPr lang="en-US" dirty="0" smtClean="0"/>
              <a:t> je het </a:t>
            </a:r>
            <a:r>
              <a:rPr lang="en-US" dirty="0" err="1" smtClean="0"/>
              <a:t>aantal</a:t>
            </a:r>
            <a:r>
              <a:rPr lang="en-US" dirty="0" smtClean="0"/>
              <a:t> auto’s per </a:t>
            </a:r>
            <a:r>
              <a:rPr lang="en-US" dirty="0" err="1" smtClean="0"/>
              <a:t>merk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je </a:t>
            </a:r>
            <a:r>
              <a:rPr lang="en-US" dirty="0" err="1" smtClean="0"/>
              <a:t>hebt</a:t>
            </a:r>
            <a:r>
              <a:rPr lang="en-US" dirty="0" smtClean="0"/>
              <a:t> </a:t>
            </a:r>
            <a:r>
              <a:rPr lang="en-US" dirty="0" err="1" smtClean="0"/>
              <a:t>geteld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644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07" y="1600200"/>
            <a:ext cx="796778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447800" y="7620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het </a:t>
            </a:r>
            <a:r>
              <a:rPr lang="en-US" dirty="0" err="1" smtClean="0"/>
              <a:t>eindresultaat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18848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142</Words>
  <Application>Microsoft Office PowerPoint</Application>
  <PresentationFormat>Diavoorstelling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Kantoorthema</vt:lpstr>
      <vt:lpstr>Deutschland stellt sich vor</vt:lpstr>
      <vt:lpstr>A3 blad maken in Word</vt:lpstr>
      <vt:lpstr>Opslaan</vt:lpstr>
      <vt:lpstr>Invoegen van een tabel</vt:lpstr>
      <vt:lpstr>Cirkeldiagram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Deutschland stellt sich vor</dc:title>
  <dc:creator>Christa</dc:creator>
  <cp:lastModifiedBy>Christa</cp:lastModifiedBy>
  <cp:revision>5</cp:revision>
  <dcterms:created xsi:type="dcterms:W3CDTF">2016-06-27T14:20:13Z</dcterms:created>
  <dcterms:modified xsi:type="dcterms:W3CDTF">2016-06-29T21:38:27Z</dcterms:modified>
</cp:coreProperties>
</file>