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AF8C6-7BC9-4C00-9D2D-A4A8F5A756E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55BA1-BD5C-45E0-9827-B3D3C51AA5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3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7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0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9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2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6218-DB83-4876-AE1F-8611D587B41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4405-05D0-4061-8EC9-F1BE5EE575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2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Deutschland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ICT </a:t>
            </a:r>
            <a:r>
              <a:rPr lang="en-US" dirty="0" err="1" smtClean="0"/>
              <a:t>Vaardigheden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 </a:t>
            </a:r>
            <a:r>
              <a:rPr lang="en-US" dirty="0" err="1" smtClean="0"/>
              <a:t>blad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in Word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Neem </a:t>
            </a:r>
            <a:r>
              <a:rPr lang="en-US" dirty="0" err="1" smtClean="0"/>
              <a:t>een</a:t>
            </a:r>
            <a:r>
              <a:rPr lang="en-US" dirty="0" smtClean="0"/>
              <a:t> Word </a:t>
            </a:r>
            <a:r>
              <a:rPr lang="en-US" dirty="0" err="1" smtClean="0"/>
              <a:t>bestand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je.</a:t>
            </a:r>
          </a:p>
          <a:p>
            <a:pPr>
              <a:buFontTx/>
              <a:buChar char="-"/>
            </a:pPr>
            <a:r>
              <a:rPr lang="en-US" dirty="0" smtClean="0"/>
              <a:t>Ga </a:t>
            </a:r>
            <a:r>
              <a:rPr lang="en-US" dirty="0" err="1" smtClean="0"/>
              <a:t>naar</a:t>
            </a:r>
            <a:r>
              <a:rPr lang="en-US" dirty="0" smtClean="0"/>
              <a:t>: </a:t>
            </a:r>
            <a:r>
              <a:rPr lang="en-US" dirty="0" err="1" smtClean="0"/>
              <a:t>Pagina-indeling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Klik</a:t>
            </a:r>
            <a:r>
              <a:rPr lang="en-US" dirty="0" smtClean="0"/>
              <a:t> op: </a:t>
            </a:r>
            <a:r>
              <a:rPr lang="en-US" dirty="0" err="1" smtClean="0"/>
              <a:t>Formaat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Kies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A3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3086100" cy="84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 flipH="1" flipV="1">
            <a:off x="5715000" y="3429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42" y="4191000"/>
            <a:ext cx="1066800" cy="182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echte verbindingslijn met pijl 10"/>
          <p:cNvCxnSpPr/>
          <p:nvPr/>
        </p:nvCxnSpPr>
        <p:spPr>
          <a:xfrm flipH="1" flipV="1">
            <a:off x="4572000" y="5406628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8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Opslaan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 je A3 </a:t>
            </a:r>
            <a:r>
              <a:rPr lang="en-US" dirty="0" err="1" smtClean="0"/>
              <a:t>blad</a:t>
            </a:r>
            <a:r>
              <a:rPr lang="en-US" dirty="0" smtClean="0"/>
              <a:t> op met de </a:t>
            </a:r>
            <a:r>
              <a:rPr lang="en-US" dirty="0" err="1" smtClean="0"/>
              <a:t>naam</a:t>
            </a:r>
            <a:r>
              <a:rPr lang="en-US" dirty="0" smtClean="0"/>
              <a:t>: Deutschland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Invoegen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in je </a:t>
            </a:r>
            <a:r>
              <a:rPr lang="en-US" dirty="0" err="1" smtClean="0"/>
              <a:t>wordbestand</a:t>
            </a:r>
            <a:r>
              <a:rPr lang="en-US" dirty="0" smtClean="0"/>
              <a:t> op </a:t>
            </a:r>
            <a:r>
              <a:rPr lang="en-US" dirty="0" err="1" smtClean="0"/>
              <a:t>invoegen</a:t>
            </a:r>
            <a:endParaRPr lang="en-US" dirty="0" smtClean="0"/>
          </a:p>
          <a:p>
            <a:r>
              <a:rPr lang="en-US" dirty="0" err="1" smtClean="0"/>
              <a:t>Klik</a:t>
            </a:r>
            <a:r>
              <a:rPr lang="en-US" dirty="0" smtClean="0"/>
              <a:t> op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op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invoegen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Vul</a:t>
            </a:r>
            <a:r>
              <a:rPr lang="en-US" dirty="0" smtClean="0"/>
              <a:t> het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kolommen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rijen</a:t>
            </a:r>
            <a:r>
              <a:rPr lang="en-US" dirty="0" smtClean="0"/>
              <a:t> in. </a:t>
            </a:r>
            <a:r>
              <a:rPr lang="en-US" dirty="0" err="1" smtClean="0"/>
              <a:t>Klik</a:t>
            </a:r>
            <a:r>
              <a:rPr lang="en-US" dirty="0" smtClean="0"/>
              <a:t> op OK.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95525"/>
            <a:ext cx="28194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 flipH="1" flipV="1">
            <a:off x="7381875" y="30861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2" y="3500437"/>
            <a:ext cx="298132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37" y="4648201"/>
            <a:ext cx="4652126" cy="88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10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Cirkeldiagram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in je </a:t>
            </a:r>
            <a:r>
              <a:rPr lang="en-US" dirty="0" err="1" smtClean="0"/>
              <a:t>Wordbestand</a:t>
            </a:r>
            <a:r>
              <a:rPr lang="en-US" dirty="0" smtClean="0"/>
              <a:t> op </a:t>
            </a:r>
            <a:r>
              <a:rPr lang="en-US" dirty="0" err="1" smtClean="0"/>
              <a:t>invoegen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op </a:t>
            </a:r>
            <a:r>
              <a:rPr lang="en-US" dirty="0" err="1" smtClean="0"/>
              <a:t>grafiek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Kies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smtClean="0"/>
              <a:t>cirkel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neem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aar</a:t>
            </a:r>
            <a:r>
              <a:rPr lang="en-US" dirty="0" smtClean="0"/>
              <a:t> de </a:t>
            </a:r>
            <a:r>
              <a:rPr lang="en-US" dirty="0" err="1" smtClean="0"/>
              <a:t>eerste</a:t>
            </a:r>
            <a:r>
              <a:rPr lang="en-US" dirty="0" smtClean="0"/>
              <a:t> van.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286000"/>
            <a:ext cx="4419600" cy="79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 flipV="1">
            <a:off x="4648200" y="2438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V="1">
            <a:off x="7010400" y="2846479"/>
            <a:ext cx="0" cy="506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72714"/>
            <a:ext cx="3590925" cy="234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42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668944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 flipH="1">
            <a:off x="7467600" y="3352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7696200" y="2819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Verwijder</a:t>
            </a:r>
            <a:r>
              <a:rPr lang="en-US" sz="1200" dirty="0" smtClean="0"/>
              <a:t> </a:t>
            </a:r>
            <a:r>
              <a:rPr lang="en-US" sz="1200" dirty="0" err="1" smtClean="0"/>
              <a:t>deze</a:t>
            </a:r>
            <a:r>
              <a:rPr lang="en-US" sz="1200" dirty="0" smtClean="0"/>
              <a:t> </a:t>
            </a:r>
            <a:r>
              <a:rPr lang="en-US" sz="1200" dirty="0" err="1" smtClean="0"/>
              <a:t>tekst</a:t>
            </a:r>
            <a:endParaRPr lang="en-US" sz="1200" dirty="0"/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4953000" y="18288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638800" y="108516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groter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verander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sz="1050" dirty="0" smtClean="0"/>
              <a:t> (</a:t>
            </a:r>
            <a:r>
              <a:rPr lang="en-US" sz="1050" dirty="0" err="1" smtClean="0"/>
              <a:t>zie</a:t>
            </a:r>
            <a:r>
              <a:rPr lang="en-US" sz="1050" dirty="0" smtClean="0"/>
              <a:t> </a:t>
            </a:r>
            <a:r>
              <a:rPr lang="en-US" sz="1050" dirty="0" err="1" smtClean="0"/>
              <a:t>volgende</a:t>
            </a:r>
            <a:r>
              <a:rPr lang="en-US" sz="1050" dirty="0" smtClean="0"/>
              <a:t> </a:t>
            </a:r>
            <a:r>
              <a:rPr lang="en-US" sz="1050" dirty="0" err="1" smtClean="0"/>
              <a:t>dia</a:t>
            </a:r>
            <a:r>
              <a:rPr lang="en-US" sz="1050" dirty="0" smtClean="0"/>
              <a:t>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7624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9533"/>
            <a:ext cx="8229600" cy="286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>
            <a:off x="5562600" y="16764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38600" y="120690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 </a:t>
            </a:r>
            <a:r>
              <a:rPr lang="en-US" dirty="0" err="1" smtClean="0"/>
              <a:t>komt</a:t>
            </a:r>
            <a:r>
              <a:rPr lang="en-US" dirty="0" smtClean="0"/>
              <a:t> het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 </a:t>
            </a: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zet</a:t>
            </a:r>
            <a:r>
              <a:rPr lang="en-US" dirty="0" smtClean="0"/>
              <a:t> je het </a:t>
            </a:r>
            <a:r>
              <a:rPr lang="en-US" dirty="0" err="1" smtClean="0"/>
              <a:t>aantal</a:t>
            </a:r>
            <a:r>
              <a:rPr lang="en-US" dirty="0" smtClean="0"/>
              <a:t> auto’s per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geteld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4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07" y="1600200"/>
            <a:ext cx="79677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447800" y="762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het </a:t>
            </a:r>
            <a:r>
              <a:rPr lang="en-US" dirty="0" err="1" smtClean="0"/>
              <a:t>eindresultaat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884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142</Words>
  <Application>Microsoft Office PowerPoint</Application>
  <PresentationFormat>Diavoorstelling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Deutschland stellt sich vor</vt:lpstr>
      <vt:lpstr>A3 blad maken in Word</vt:lpstr>
      <vt:lpstr>Opslaan</vt:lpstr>
      <vt:lpstr>Invoegen van een tabel</vt:lpstr>
      <vt:lpstr>Cirkeldiagram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 stellt sich vor</dc:title>
  <dc:creator>Christa</dc:creator>
  <cp:lastModifiedBy>Christa</cp:lastModifiedBy>
  <cp:revision>5</cp:revision>
  <dcterms:created xsi:type="dcterms:W3CDTF">2016-06-27T14:20:13Z</dcterms:created>
  <dcterms:modified xsi:type="dcterms:W3CDTF">2016-06-29T21:38:27Z</dcterms:modified>
</cp:coreProperties>
</file>